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 id="214748368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Lst>
  <p:sldSz cy="13716000" cx="24384000"/>
  <p:notesSz cx="6858000" cy="9144000"/>
  <p:embeddedFontLst>
    <p:embeddedFont>
      <p:font typeface="Poppins"/>
      <p:regular r:id="rId52"/>
      <p:bold r:id="rId53"/>
      <p:italic r:id="rId54"/>
      <p:boldItalic r:id="rId55"/>
    </p:embeddedFont>
    <p:embeddedFont>
      <p:font typeface="Urbanist SemiBold"/>
      <p:regular r:id="rId56"/>
      <p:bold r:id="rId57"/>
      <p:italic r:id="rId58"/>
      <p:boldItalic r:id="rId59"/>
    </p:embeddedFont>
    <p:embeddedFont>
      <p:font typeface="Urbanist Medium"/>
      <p:regular r:id="rId60"/>
      <p:bold r:id="rId61"/>
      <p:italic r:id="rId62"/>
      <p:boldItalic r:id="rId63"/>
    </p:embeddedFont>
    <p:embeddedFont>
      <p:font typeface="Urbanist"/>
      <p:regular r:id="rId64"/>
      <p:bold r:id="rId65"/>
      <p:italic r:id="rId66"/>
      <p:boldItalic r:id="rId67"/>
    </p:embeddedFont>
    <p:embeddedFont>
      <p:font typeface="Urbanist Black"/>
      <p:bold r:id="rId68"/>
      <p:boldItalic r:id="rId69"/>
    </p:embeddedFont>
    <p:embeddedFont>
      <p:font typeface="Josefin Sans"/>
      <p:regular r:id="rId70"/>
      <p:bold r:id="rId71"/>
      <p:italic r:id="rId72"/>
      <p:boldItalic r:id="rId73"/>
    </p:embeddedFont>
    <p:embeddedFont>
      <p:font typeface="Helvetica Neue"/>
      <p:regular r:id="rId74"/>
      <p:bold r:id="rId75"/>
      <p:italic r:id="rId76"/>
      <p:boldItalic r:id="rId77"/>
    </p:embeddedFont>
    <p:embeddedFont>
      <p:font typeface="Urbanist ExtraBold"/>
      <p:bold r:id="rId78"/>
      <p:boldItalic r:id="rId7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320">
          <p15:clr>
            <a:srgbClr val="A4A3A4"/>
          </p15:clr>
        </p15:guide>
        <p15:guide id="2" pos="7680">
          <p15:clr>
            <a:srgbClr val="A4A3A4"/>
          </p15:clr>
        </p15:guide>
      </p15:sldGuideLst>
    </p:ext>
    <p:ext uri="GoogleSlidesCustomDataVersion2">
      <go:slidesCustomData xmlns:go="http://customooxmlschemas.google.com/" r:id="rId80" roundtripDataSignature="AMtx7miopFOKJPHmUr8Vm/7zO3OPHgVM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320" orient="horz"/>
        <p:guide pos="76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80"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JosefinSans-boldItalic.fntdata"/><Relationship Id="rId72" Type="http://schemas.openxmlformats.org/officeDocument/2006/relationships/font" Target="fonts/JosefinSans-italic.fntdata"/><Relationship Id="rId31" Type="http://schemas.openxmlformats.org/officeDocument/2006/relationships/slide" Target="slides/slide24.xml"/><Relationship Id="rId75" Type="http://schemas.openxmlformats.org/officeDocument/2006/relationships/font" Target="fonts/HelveticaNeue-bold.fntdata"/><Relationship Id="rId30" Type="http://schemas.openxmlformats.org/officeDocument/2006/relationships/slide" Target="slides/slide23.xml"/><Relationship Id="rId74" Type="http://schemas.openxmlformats.org/officeDocument/2006/relationships/font" Target="fonts/HelveticaNeue-regular.fntdata"/><Relationship Id="rId33" Type="http://schemas.openxmlformats.org/officeDocument/2006/relationships/slide" Target="slides/slide26.xml"/><Relationship Id="rId77" Type="http://schemas.openxmlformats.org/officeDocument/2006/relationships/font" Target="fonts/HelveticaNeue-boldItalic.fntdata"/><Relationship Id="rId32" Type="http://schemas.openxmlformats.org/officeDocument/2006/relationships/slide" Target="slides/slide25.xml"/><Relationship Id="rId76" Type="http://schemas.openxmlformats.org/officeDocument/2006/relationships/font" Target="fonts/HelveticaNeue-italic.fntdata"/><Relationship Id="rId35" Type="http://schemas.openxmlformats.org/officeDocument/2006/relationships/slide" Target="slides/slide28.xml"/><Relationship Id="rId79" Type="http://schemas.openxmlformats.org/officeDocument/2006/relationships/font" Target="fonts/UrbanistExtraBold-boldItalic.fntdata"/><Relationship Id="rId34" Type="http://schemas.openxmlformats.org/officeDocument/2006/relationships/slide" Target="slides/slide27.xml"/><Relationship Id="rId78" Type="http://schemas.openxmlformats.org/officeDocument/2006/relationships/font" Target="fonts/UrbanistExtraBold-bold.fntdata"/><Relationship Id="rId71" Type="http://schemas.openxmlformats.org/officeDocument/2006/relationships/font" Target="fonts/JosefinSans-bold.fntdata"/><Relationship Id="rId70" Type="http://schemas.openxmlformats.org/officeDocument/2006/relationships/font" Target="fonts/JosefinSans-regular.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UrbanistMedium-italic.fntdata"/><Relationship Id="rId61" Type="http://schemas.openxmlformats.org/officeDocument/2006/relationships/font" Target="fonts/UrbanistMedium-bold.fntdata"/><Relationship Id="rId20" Type="http://schemas.openxmlformats.org/officeDocument/2006/relationships/slide" Target="slides/slide13.xml"/><Relationship Id="rId64" Type="http://schemas.openxmlformats.org/officeDocument/2006/relationships/font" Target="fonts/Urbanist-regular.fntdata"/><Relationship Id="rId63" Type="http://schemas.openxmlformats.org/officeDocument/2006/relationships/font" Target="fonts/UrbanistMedium-boldItalic.fntdata"/><Relationship Id="rId22" Type="http://schemas.openxmlformats.org/officeDocument/2006/relationships/slide" Target="slides/slide15.xml"/><Relationship Id="rId66" Type="http://schemas.openxmlformats.org/officeDocument/2006/relationships/font" Target="fonts/Urbanist-italic.fntdata"/><Relationship Id="rId21" Type="http://schemas.openxmlformats.org/officeDocument/2006/relationships/slide" Target="slides/slide14.xml"/><Relationship Id="rId65" Type="http://schemas.openxmlformats.org/officeDocument/2006/relationships/font" Target="fonts/Urbanist-bold.fntdata"/><Relationship Id="rId24" Type="http://schemas.openxmlformats.org/officeDocument/2006/relationships/slide" Target="slides/slide17.xml"/><Relationship Id="rId68" Type="http://schemas.openxmlformats.org/officeDocument/2006/relationships/font" Target="fonts/UrbanistBlack-bold.fntdata"/><Relationship Id="rId23" Type="http://schemas.openxmlformats.org/officeDocument/2006/relationships/slide" Target="slides/slide16.xml"/><Relationship Id="rId67" Type="http://schemas.openxmlformats.org/officeDocument/2006/relationships/font" Target="fonts/Urbanist-boldItalic.fntdata"/><Relationship Id="rId60" Type="http://schemas.openxmlformats.org/officeDocument/2006/relationships/font" Target="fonts/UrbanistMedium-regular.fntdata"/><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UrbanistBlack-boldItalic.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font" Target="fonts/Poppins-bold.fntdata"/><Relationship Id="rId52" Type="http://schemas.openxmlformats.org/officeDocument/2006/relationships/font" Target="fonts/Poppins-regular.fntdata"/><Relationship Id="rId11" Type="http://schemas.openxmlformats.org/officeDocument/2006/relationships/slide" Target="slides/slide4.xml"/><Relationship Id="rId55" Type="http://schemas.openxmlformats.org/officeDocument/2006/relationships/font" Target="fonts/Poppins-boldItalic.fntdata"/><Relationship Id="rId10" Type="http://schemas.openxmlformats.org/officeDocument/2006/relationships/slide" Target="slides/slide3.xml"/><Relationship Id="rId54" Type="http://schemas.openxmlformats.org/officeDocument/2006/relationships/font" Target="fonts/Poppins-italic.fntdata"/><Relationship Id="rId13" Type="http://schemas.openxmlformats.org/officeDocument/2006/relationships/slide" Target="slides/slide6.xml"/><Relationship Id="rId57" Type="http://schemas.openxmlformats.org/officeDocument/2006/relationships/font" Target="fonts/UrbanistSemiBold-bold.fntdata"/><Relationship Id="rId12" Type="http://schemas.openxmlformats.org/officeDocument/2006/relationships/slide" Target="slides/slide5.xml"/><Relationship Id="rId56" Type="http://schemas.openxmlformats.org/officeDocument/2006/relationships/font" Target="fonts/UrbanistSemiBold-regular.fntdata"/><Relationship Id="rId15" Type="http://schemas.openxmlformats.org/officeDocument/2006/relationships/slide" Target="slides/slide8.xml"/><Relationship Id="rId59" Type="http://schemas.openxmlformats.org/officeDocument/2006/relationships/font" Target="fonts/UrbanistSemiBold-boldItalic.fntdata"/><Relationship Id="rId14" Type="http://schemas.openxmlformats.org/officeDocument/2006/relationships/slide" Target="slides/slide7.xml"/><Relationship Id="rId58" Type="http://schemas.openxmlformats.org/officeDocument/2006/relationships/font" Target="fonts/UrbanistSemi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36dba4b18ec_0_22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1" name="Google Shape;921;g36dba4b18ec_0_22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g36dba4b18ec_0_14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74" name="Google Shape;974;g36dba4b18ec_0_14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g36dba4b18ec_0_14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80" name="Google Shape;980;g36dba4b18ec_0_14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36dba4b18ec_0_14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36dba4b18ec_0_14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36dba4b18ec_0_14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36dba4b18ec_0_14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36dba4b18ec_0_14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36dba4b18ec_0_14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g36dba4b18ec_0_14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5" name="Google Shape;1005;g36dba4b18ec_0_14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g36dba4b18ec_0_14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1" name="Google Shape;1011;g36dba4b18ec_0_14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g36dba4b18ec_0_15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9" name="Google Shape;1019;g36dba4b18ec_0_15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g36dba4b18ec_0_15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7" name="Google Shape;1027;g36dba4b18ec_0_15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g36dba4b18ec_0_15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35" name="Google Shape;1035;g36dba4b18ec_0_15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36dba4b18ec_0_4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36dba4b18ec_0_4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1" name="Shape 1041"/>
        <p:cNvGrpSpPr/>
        <p:nvPr/>
      </p:nvGrpSpPr>
      <p:grpSpPr>
        <a:xfrm>
          <a:off x="0" y="0"/>
          <a:ext cx="0" cy="0"/>
          <a:chOff x="0" y="0"/>
          <a:chExt cx="0" cy="0"/>
        </a:xfrm>
      </p:grpSpPr>
      <p:sp>
        <p:nvSpPr>
          <p:cNvPr id="1042" name="Google Shape;1042;g36dba4b18ec_0_15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3" name="Google Shape;1043;g36dba4b18ec_0_15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g36dba4b18ec_0_15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1" name="Google Shape;1051;g36dba4b18ec_0_15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 name="Shape 1057"/>
        <p:cNvGrpSpPr/>
        <p:nvPr/>
      </p:nvGrpSpPr>
      <p:grpSpPr>
        <a:xfrm>
          <a:off x="0" y="0"/>
          <a:ext cx="0" cy="0"/>
          <a:chOff x="0" y="0"/>
          <a:chExt cx="0" cy="0"/>
        </a:xfrm>
      </p:grpSpPr>
      <p:sp>
        <p:nvSpPr>
          <p:cNvPr id="1058" name="Google Shape;1058;g36dba4b18ec_0_15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9" name="Google Shape;1059;g36dba4b18ec_0_15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g36dba4b18ec_0_15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7" name="Google Shape;1067;g36dba4b18ec_0_15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g36dba4b18ec_0_15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5" name="Google Shape;1075;g36dba4b18ec_0_15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g36dba4b18ec_0_15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3" name="Google Shape;1083;g36dba4b18ec_0_15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9" name="Shape 1089"/>
        <p:cNvGrpSpPr/>
        <p:nvPr/>
      </p:nvGrpSpPr>
      <p:grpSpPr>
        <a:xfrm>
          <a:off x="0" y="0"/>
          <a:ext cx="0" cy="0"/>
          <a:chOff x="0" y="0"/>
          <a:chExt cx="0" cy="0"/>
        </a:xfrm>
      </p:grpSpPr>
      <p:sp>
        <p:nvSpPr>
          <p:cNvPr id="1090" name="Google Shape;1090;g36dba4b18ec_0_16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1" name="Google Shape;1091;g36dba4b18ec_0_16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g36dba4b18ec_0_16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9" name="Google Shape;1099;g36dba4b18ec_0_16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g36dba4b18ec_0_16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7" name="Google Shape;1107;g36dba4b18ec_0_16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g36dba4b18ec_0_16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5" name="Google Shape;1115;g36dba4b18ec_0_16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g36dba4b18ec_0_14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32" name="Google Shape;932;g36dba4b18ec_0_14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g36dba4b18ec_0_16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3" name="Google Shape;1123;g36dba4b18ec_0_16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9" name="Shape 1129"/>
        <p:cNvGrpSpPr/>
        <p:nvPr/>
      </p:nvGrpSpPr>
      <p:grpSpPr>
        <a:xfrm>
          <a:off x="0" y="0"/>
          <a:ext cx="0" cy="0"/>
          <a:chOff x="0" y="0"/>
          <a:chExt cx="0" cy="0"/>
        </a:xfrm>
      </p:grpSpPr>
      <p:sp>
        <p:nvSpPr>
          <p:cNvPr id="1130" name="Google Shape;1130;g36dba4b18ec_0_16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1" name="Google Shape;1131;g36dba4b18ec_0_16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g36dba4b18ec_0_16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9" name="Google Shape;1139;g36dba4b18ec_0_16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5" name="Shape 1145"/>
        <p:cNvGrpSpPr/>
        <p:nvPr/>
      </p:nvGrpSpPr>
      <p:grpSpPr>
        <a:xfrm>
          <a:off x="0" y="0"/>
          <a:ext cx="0" cy="0"/>
          <a:chOff x="0" y="0"/>
          <a:chExt cx="0" cy="0"/>
        </a:xfrm>
      </p:grpSpPr>
      <p:sp>
        <p:nvSpPr>
          <p:cNvPr id="1146" name="Google Shape;1146;g36dba4b18ec_0_16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7" name="Google Shape;1147;g36dba4b18ec_0_16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3" name="Shape 1153"/>
        <p:cNvGrpSpPr/>
        <p:nvPr/>
      </p:nvGrpSpPr>
      <p:grpSpPr>
        <a:xfrm>
          <a:off x="0" y="0"/>
          <a:ext cx="0" cy="0"/>
          <a:chOff x="0" y="0"/>
          <a:chExt cx="0" cy="0"/>
        </a:xfrm>
      </p:grpSpPr>
      <p:sp>
        <p:nvSpPr>
          <p:cNvPr id="1154" name="Google Shape;1154;g36dba4b18ec_0_16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5" name="Google Shape;1155;g36dba4b18ec_0_16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1" name="Shape 1161"/>
        <p:cNvGrpSpPr/>
        <p:nvPr/>
      </p:nvGrpSpPr>
      <p:grpSpPr>
        <a:xfrm>
          <a:off x="0" y="0"/>
          <a:ext cx="0" cy="0"/>
          <a:chOff x="0" y="0"/>
          <a:chExt cx="0" cy="0"/>
        </a:xfrm>
      </p:grpSpPr>
      <p:sp>
        <p:nvSpPr>
          <p:cNvPr id="1162" name="Google Shape;1162;g36dba4b18ec_0_17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3" name="Google Shape;1163;g36dba4b18ec_0_17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9" name="Shape 1169"/>
        <p:cNvGrpSpPr/>
        <p:nvPr/>
      </p:nvGrpSpPr>
      <p:grpSpPr>
        <a:xfrm>
          <a:off x="0" y="0"/>
          <a:ext cx="0" cy="0"/>
          <a:chOff x="0" y="0"/>
          <a:chExt cx="0" cy="0"/>
        </a:xfrm>
      </p:grpSpPr>
      <p:sp>
        <p:nvSpPr>
          <p:cNvPr id="1170" name="Google Shape;1170;g36dba4b18ec_0_17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1" name="Google Shape;1171;g36dba4b18ec_0_17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7" name="Shape 1177"/>
        <p:cNvGrpSpPr/>
        <p:nvPr/>
      </p:nvGrpSpPr>
      <p:grpSpPr>
        <a:xfrm>
          <a:off x="0" y="0"/>
          <a:ext cx="0" cy="0"/>
          <a:chOff x="0" y="0"/>
          <a:chExt cx="0" cy="0"/>
        </a:xfrm>
      </p:grpSpPr>
      <p:sp>
        <p:nvSpPr>
          <p:cNvPr id="1178" name="Google Shape;1178;g36dba4b18ec_0_17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9" name="Google Shape;1179;g36dba4b18ec_0_17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5" name="Shape 1185"/>
        <p:cNvGrpSpPr/>
        <p:nvPr/>
      </p:nvGrpSpPr>
      <p:grpSpPr>
        <a:xfrm>
          <a:off x="0" y="0"/>
          <a:ext cx="0" cy="0"/>
          <a:chOff x="0" y="0"/>
          <a:chExt cx="0" cy="0"/>
        </a:xfrm>
      </p:grpSpPr>
      <p:sp>
        <p:nvSpPr>
          <p:cNvPr id="1186" name="Google Shape;1186;g36dba4b18ec_0_17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7" name="Google Shape;1187;g36dba4b18ec_0_17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1" name="Shape 1191"/>
        <p:cNvGrpSpPr/>
        <p:nvPr/>
      </p:nvGrpSpPr>
      <p:grpSpPr>
        <a:xfrm>
          <a:off x="0" y="0"/>
          <a:ext cx="0" cy="0"/>
          <a:chOff x="0" y="0"/>
          <a:chExt cx="0" cy="0"/>
        </a:xfrm>
      </p:grpSpPr>
      <p:sp>
        <p:nvSpPr>
          <p:cNvPr id="1192" name="Google Shape;1192;g36dba4b18ec_0_17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3" name="Google Shape;1193;g36dba4b18ec_0_17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36dba4b18ec_0_14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36dba4b18ec_0_14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7" name="Shape 1197"/>
        <p:cNvGrpSpPr/>
        <p:nvPr/>
      </p:nvGrpSpPr>
      <p:grpSpPr>
        <a:xfrm>
          <a:off x="0" y="0"/>
          <a:ext cx="0" cy="0"/>
          <a:chOff x="0" y="0"/>
          <a:chExt cx="0" cy="0"/>
        </a:xfrm>
      </p:grpSpPr>
      <p:sp>
        <p:nvSpPr>
          <p:cNvPr id="1198" name="Google Shape;1198;g36dba4b18ec_0_17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9" name="Google Shape;1199;g36dba4b18ec_0_17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3" name="Shape 1203"/>
        <p:cNvGrpSpPr/>
        <p:nvPr/>
      </p:nvGrpSpPr>
      <p:grpSpPr>
        <a:xfrm>
          <a:off x="0" y="0"/>
          <a:ext cx="0" cy="0"/>
          <a:chOff x="0" y="0"/>
          <a:chExt cx="0" cy="0"/>
        </a:xfrm>
      </p:grpSpPr>
      <p:sp>
        <p:nvSpPr>
          <p:cNvPr id="1204" name="Google Shape;1204;g36dba4b18ec_0_17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5" name="Google Shape;1205;g36dba4b18ec_0_17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9" name="Shape 1209"/>
        <p:cNvGrpSpPr/>
        <p:nvPr/>
      </p:nvGrpSpPr>
      <p:grpSpPr>
        <a:xfrm>
          <a:off x="0" y="0"/>
          <a:ext cx="0" cy="0"/>
          <a:chOff x="0" y="0"/>
          <a:chExt cx="0" cy="0"/>
        </a:xfrm>
      </p:grpSpPr>
      <p:sp>
        <p:nvSpPr>
          <p:cNvPr id="1210" name="Google Shape;1210;g36dba4b18ec_0_17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11" name="Google Shape;1211;g36dba4b18ec_0_17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5" name="Shape 1215"/>
        <p:cNvGrpSpPr/>
        <p:nvPr/>
      </p:nvGrpSpPr>
      <p:grpSpPr>
        <a:xfrm>
          <a:off x="0" y="0"/>
          <a:ext cx="0" cy="0"/>
          <a:chOff x="0" y="0"/>
          <a:chExt cx="0" cy="0"/>
        </a:xfrm>
      </p:grpSpPr>
      <p:sp>
        <p:nvSpPr>
          <p:cNvPr id="1216" name="Google Shape;1216;g36dba4b18ec_0_17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17" name="Google Shape;1217;g36dba4b18ec_0_17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1" name="Shape 1221"/>
        <p:cNvGrpSpPr/>
        <p:nvPr/>
      </p:nvGrpSpPr>
      <p:grpSpPr>
        <a:xfrm>
          <a:off x="0" y="0"/>
          <a:ext cx="0" cy="0"/>
          <a:chOff x="0" y="0"/>
          <a:chExt cx="0" cy="0"/>
        </a:xfrm>
      </p:grpSpPr>
      <p:sp>
        <p:nvSpPr>
          <p:cNvPr id="1222" name="Google Shape;1222;g36dba4b18ec_0_17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23" name="Google Shape;1223;g36dba4b18ec_0_17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g36dba4b18ec_0_14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4" name="Google Shape;944;g36dba4b18ec_0_14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36dba4b18ec_0_14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36dba4b18ec_0_14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g36dba4b18ec_0_14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6" name="Google Shape;956;g36dba4b18ec_0_14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36dba4b18ec_0_14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36dba4b18ec_0_14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g36dba4b18ec_0_14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8" name="Google Shape;968;g36dba4b18ec_0_14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4.png"/><Relationship Id="rId3" Type="http://schemas.openxmlformats.org/officeDocument/2006/relationships/image" Target="../media/image5.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0.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4.png"/><Relationship Id="rId3" Type="http://schemas.openxmlformats.org/officeDocument/2006/relationships/image" Target="../media/image5.pn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4" name="Shape 1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4 3">
  <p:cSld name="3_Title Slide_4_3">
    <p:spTree>
      <p:nvGrpSpPr>
        <p:cNvPr id="135" name="Shape 135"/>
        <p:cNvGrpSpPr/>
        <p:nvPr/>
      </p:nvGrpSpPr>
      <p:grpSpPr>
        <a:xfrm>
          <a:off x="0" y="0"/>
          <a:ext cx="0" cy="0"/>
          <a:chOff x="0" y="0"/>
          <a:chExt cx="0" cy="0"/>
        </a:xfrm>
      </p:grpSpPr>
      <p:sp>
        <p:nvSpPr>
          <p:cNvPr id="136" name="Google Shape;136;g36dba4b18ec_0_589"/>
          <p:cNvSpPr txBox="1"/>
          <p:nvPr>
            <p:ph idx="1" type="body"/>
          </p:nvPr>
        </p:nvSpPr>
        <p:spPr>
          <a:xfrm>
            <a:off x="12721650" y="5486800"/>
            <a:ext cx="9551100" cy="6123900"/>
          </a:xfrm>
          <a:prstGeom prst="rect">
            <a:avLst/>
          </a:prstGeom>
          <a:noFill/>
          <a:ln>
            <a:noFill/>
          </a:ln>
        </p:spPr>
        <p:txBody>
          <a:bodyPr anchorCtr="0" anchor="t" bIns="0" lIns="0" spcFirstLastPara="1" rIns="0" wrap="square" tIns="0">
            <a:spAutoFit/>
          </a:bodyPr>
          <a:lstStyle>
            <a:lvl1pPr indent="-412750" lvl="0" marL="4572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1pPr>
            <a:lvl2pPr indent="-412750" lvl="1" marL="9144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2pPr>
            <a:lvl3pPr indent="-412750" lvl="2" marL="13716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3pPr>
            <a:lvl4pPr indent="-412750" lvl="3" marL="18288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4pPr>
            <a:lvl5pPr indent="-412750" lvl="4" marL="22860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5pPr>
            <a:lvl6pPr indent="-412750" lvl="5" marL="27432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6pPr>
            <a:lvl7pPr indent="-412750" lvl="6" marL="32004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7pPr>
            <a:lvl8pPr indent="-412750" lvl="7" marL="36576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8pPr>
            <a:lvl9pPr indent="-412750" lvl="8" marL="41148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9pPr>
          </a:lstStyle>
          <a:p/>
        </p:txBody>
      </p:sp>
      <p:pic>
        <p:nvPicPr>
          <p:cNvPr id="137" name="Google Shape;137;g36dba4b18ec_0_589"/>
          <p:cNvPicPr preferRelativeResize="0"/>
          <p:nvPr/>
        </p:nvPicPr>
        <p:blipFill>
          <a:blip r:embed="rId2">
            <a:alphaModFix/>
          </a:blip>
          <a:stretch>
            <a:fillRect/>
          </a:stretch>
        </p:blipFill>
        <p:spPr>
          <a:xfrm>
            <a:off x="2111400" y="12644483"/>
            <a:ext cx="2743199" cy="703213"/>
          </a:xfrm>
          <a:prstGeom prst="rect">
            <a:avLst/>
          </a:prstGeom>
          <a:noFill/>
          <a:ln>
            <a:noFill/>
          </a:ln>
        </p:spPr>
      </p:pic>
      <p:sp>
        <p:nvSpPr>
          <p:cNvPr id="138" name="Google Shape;138;g36dba4b18ec_0_589"/>
          <p:cNvSpPr/>
          <p:nvPr/>
        </p:nvSpPr>
        <p:spPr>
          <a:xfrm rot="-5400000">
            <a:off x="-3597" y="12417909"/>
            <a:ext cx="1301687" cy="1294494"/>
          </a:xfrm>
          <a:custGeom>
            <a:rect b="b" l="l" r="r" t="t"/>
            <a:pathLst>
              <a:path extrusionOk="0" h="1564343" w="1573036">
                <a:moveTo>
                  <a:pt x="0" y="1564343"/>
                </a:moveTo>
                <a:lnTo>
                  <a:pt x="0" y="0"/>
                </a:lnTo>
                <a:lnTo>
                  <a:pt x="1573036" y="0"/>
                </a:lnTo>
                <a:cubicBezTo>
                  <a:pt x="1568249" y="864754"/>
                  <a:pt x="865888" y="1564343"/>
                  <a:pt x="0" y="1564343"/>
                </a:cubicBezTo>
                <a:close/>
              </a:path>
            </a:pathLst>
          </a:custGeom>
          <a:solidFill>
            <a:schemeClr val="accent3"/>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139" name="Google Shape;139;g36dba4b18ec_0_589"/>
          <p:cNvSpPr/>
          <p:nvPr/>
        </p:nvSpPr>
        <p:spPr>
          <a:xfrm>
            <a:off x="22272450" y="-44"/>
            <a:ext cx="1069643" cy="2145795"/>
          </a:xfrm>
          <a:custGeom>
            <a:rect b="b" l="l" r="r" t="t"/>
            <a:pathLst>
              <a:path extrusionOk="0" h="1404776" w="700257">
                <a:moveTo>
                  <a:pt x="700257" y="0"/>
                </a:moveTo>
                <a:lnTo>
                  <a:pt x="700257" y="1404776"/>
                </a:lnTo>
                <a:lnTo>
                  <a:pt x="561023" y="1390740"/>
                </a:lnTo>
                <a:cubicBezTo>
                  <a:pt x="240848" y="1325223"/>
                  <a:pt x="0" y="1041932"/>
                  <a:pt x="0" y="702388"/>
                </a:cubicBezTo>
                <a:cubicBezTo>
                  <a:pt x="0" y="362844"/>
                  <a:pt x="240848" y="79553"/>
                  <a:pt x="561023" y="14036"/>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dk1"/>
              </a:solidFill>
              <a:latin typeface="Urbanist"/>
              <a:ea typeface="Urbanist"/>
              <a:cs typeface="Urbanist"/>
              <a:sym typeface="Urbanist"/>
            </a:endParaRPr>
          </a:p>
        </p:txBody>
      </p:sp>
      <p:sp>
        <p:nvSpPr>
          <p:cNvPr id="140" name="Google Shape;140;g36dba4b18ec_0_589"/>
          <p:cNvSpPr/>
          <p:nvPr/>
        </p:nvSpPr>
        <p:spPr>
          <a:xfrm>
            <a:off x="23345340" y="-44"/>
            <a:ext cx="1069643" cy="2145795"/>
          </a:xfrm>
          <a:custGeom>
            <a:rect b="b" l="l" r="r" t="t"/>
            <a:pathLst>
              <a:path extrusionOk="0" h="1404776" w="700257">
                <a:moveTo>
                  <a:pt x="700257" y="0"/>
                </a:moveTo>
                <a:lnTo>
                  <a:pt x="700257" y="1404776"/>
                </a:lnTo>
                <a:lnTo>
                  <a:pt x="561023" y="1390740"/>
                </a:lnTo>
                <a:cubicBezTo>
                  <a:pt x="240848" y="1325223"/>
                  <a:pt x="0" y="1041932"/>
                  <a:pt x="0" y="702388"/>
                </a:cubicBezTo>
                <a:cubicBezTo>
                  <a:pt x="0" y="362844"/>
                  <a:pt x="240848" y="79553"/>
                  <a:pt x="561023" y="14036"/>
                </a:cubicBezTo>
                <a:close/>
              </a:path>
            </a:pathLst>
          </a:custGeom>
          <a:solidFill>
            <a:schemeClr val="accent3"/>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dk1"/>
              </a:solidFill>
              <a:latin typeface="Urbanist"/>
              <a:ea typeface="Urbanist"/>
              <a:cs typeface="Urbanist"/>
              <a:sym typeface="Urbanist"/>
            </a:endParaRPr>
          </a:p>
        </p:txBody>
      </p:sp>
      <p:sp>
        <p:nvSpPr>
          <p:cNvPr id="141" name="Google Shape;141;g36dba4b18ec_0_589"/>
          <p:cNvSpPr txBox="1"/>
          <p:nvPr>
            <p:ph type="title"/>
          </p:nvPr>
        </p:nvSpPr>
        <p:spPr>
          <a:xfrm>
            <a:off x="2111400" y="2178050"/>
            <a:ext cx="20161500" cy="1652100"/>
          </a:xfrm>
          <a:prstGeom prst="rect">
            <a:avLst/>
          </a:prstGeom>
          <a:noFill/>
          <a:ln>
            <a:noFill/>
          </a:ln>
        </p:spPr>
        <p:txBody>
          <a:bodyPr anchorCtr="0" anchor="ctr" bIns="0" lIns="0" spcFirstLastPara="1" rIns="0" wrap="square" tIns="0">
            <a:spAutoFit/>
          </a:bodyPr>
          <a:lstStyle>
            <a:lvl1pPr lvl="0">
              <a:spcBef>
                <a:spcPts val="0"/>
              </a:spcBef>
              <a:spcAft>
                <a:spcPts val="0"/>
              </a:spcAft>
              <a:buClr>
                <a:schemeClr val="dk1"/>
              </a:buClr>
              <a:buSzPts val="8800"/>
              <a:buFont typeface="Urbanist ExtraBold"/>
              <a:buNone/>
              <a:defRPr sz="8800">
                <a:solidFill>
                  <a:schemeClr val="dk1"/>
                </a:solidFill>
                <a:latin typeface="Urbanist ExtraBold"/>
                <a:ea typeface="Urbanist ExtraBold"/>
                <a:cs typeface="Urbanist ExtraBold"/>
                <a:sym typeface="Urbanist ExtraBold"/>
              </a:defRPr>
            </a:lvl1pPr>
            <a:lvl2pPr lvl="1">
              <a:spcBef>
                <a:spcPts val="0"/>
              </a:spcBef>
              <a:spcAft>
                <a:spcPts val="0"/>
              </a:spcAft>
              <a:buClr>
                <a:schemeClr val="dk1"/>
              </a:buClr>
              <a:buSzPts val="8800"/>
              <a:buNone/>
              <a:defRPr sz="8800">
                <a:solidFill>
                  <a:schemeClr val="dk1"/>
                </a:solidFill>
              </a:defRPr>
            </a:lvl2pPr>
            <a:lvl3pPr lvl="2">
              <a:spcBef>
                <a:spcPts val="0"/>
              </a:spcBef>
              <a:spcAft>
                <a:spcPts val="0"/>
              </a:spcAft>
              <a:buClr>
                <a:schemeClr val="dk1"/>
              </a:buClr>
              <a:buSzPts val="8800"/>
              <a:buNone/>
              <a:defRPr sz="8800">
                <a:solidFill>
                  <a:schemeClr val="dk1"/>
                </a:solidFill>
              </a:defRPr>
            </a:lvl3pPr>
            <a:lvl4pPr lvl="3">
              <a:spcBef>
                <a:spcPts val="0"/>
              </a:spcBef>
              <a:spcAft>
                <a:spcPts val="0"/>
              </a:spcAft>
              <a:buClr>
                <a:schemeClr val="dk1"/>
              </a:buClr>
              <a:buSzPts val="8800"/>
              <a:buNone/>
              <a:defRPr sz="8800">
                <a:solidFill>
                  <a:schemeClr val="dk1"/>
                </a:solidFill>
              </a:defRPr>
            </a:lvl4pPr>
            <a:lvl5pPr lvl="4">
              <a:spcBef>
                <a:spcPts val="0"/>
              </a:spcBef>
              <a:spcAft>
                <a:spcPts val="0"/>
              </a:spcAft>
              <a:buClr>
                <a:schemeClr val="dk1"/>
              </a:buClr>
              <a:buSzPts val="8800"/>
              <a:buNone/>
              <a:defRPr sz="8800">
                <a:solidFill>
                  <a:schemeClr val="dk1"/>
                </a:solidFill>
              </a:defRPr>
            </a:lvl5pPr>
            <a:lvl6pPr lvl="5">
              <a:spcBef>
                <a:spcPts val="0"/>
              </a:spcBef>
              <a:spcAft>
                <a:spcPts val="0"/>
              </a:spcAft>
              <a:buClr>
                <a:schemeClr val="dk1"/>
              </a:buClr>
              <a:buSzPts val="8800"/>
              <a:buNone/>
              <a:defRPr sz="8800">
                <a:solidFill>
                  <a:schemeClr val="dk1"/>
                </a:solidFill>
              </a:defRPr>
            </a:lvl6pPr>
            <a:lvl7pPr lvl="6">
              <a:spcBef>
                <a:spcPts val="0"/>
              </a:spcBef>
              <a:spcAft>
                <a:spcPts val="0"/>
              </a:spcAft>
              <a:buClr>
                <a:schemeClr val="dk1"/>
              </a:buClr>
              <a:buSzPts val="8800"/>
              <a:buNone/>
              <a:defRPr sz="8800">
                <a:solidFill>
                  <a:schemeClr val="dk1"/>
                </a:solidFill>
              </a:defRPr>
            </a:lvl7pPr>
            <a:lvl8pPr lvl="7">
              <a:spcBef>
                <a:spcPts val="0"/>
              </a:spcBef>
              <a:spcAft>
                <a:spcPts val="0"/>
              </a:spcAft>
              <a:buClr>
                <a:schemeClr val="dk1"/>
              </a:buClr>
              <a:buSzPts val="8800"/>
              <a:buNone/>
              <a:defRPr sz="8800">
                <a:solidFill>
                  <a:schemeClr val="dk1"/>
                </a:solidFill>
              </a:defRPr>
            </a:lvl8pPr>
            <a:lvl9pPr lvl="8">
              <a:spcBef>
                <a:spcPts val="0"/>
              </a:spcBef>
              <a:spcAft>
                <a:spcPts val="0"/>
              </a:spcAft>
              <a:buClr>
                <a:schemeClr val="dk1"/>
              </a:buClr>
              <a:buSzPts val="8800"/>
              <a:buNone/>
              <a:defRPr sz="8800">
                <a:solidFill>
                  <a:schemeClr val="dk1"/>
                </a:solidFill>
              </a:defRPr>
            </a:lvl9pPr>
          </a:lstStyle>
          <a:p/>
        </p:txBody>
      </p:sp>
      <p:sp>
        <p:nvSpPr>
          <p:cNvPr id="142" name="Google Shape;142;g36dba4b18ec_0_589"/>
          <p:cNvSpPr txBox="1"/>
          <p:nvPr>
            <p:ph idx="2" type="body"/>
          </p:nvPr>
        </p:nvSpPr>
        <p:spPr>
          <a:xfrm>
            <a:off x="2111400" y="5486800"/>
            <a:ext cx="9551100" cy="6123900"/>
          </a:xfrm>
          <a:prstGeom prst="rect">
            <a:avLst/>
          </a:prstGeom>
          <a:noFill/>
          <a:ln>
            <a:noFill/>
          </a:ln>
        </p:spPr>
        <p:txBody>
          <a:bodyPr anchorCtr="0" anchor="t" bIns="0" lIns="0" spcFirstLastPara="1" rIns="0" wrap="square" tIns="0">
            <a:spAutoFit/>
          </a:bodyPr>
          <a:lstStyle>
            <a:lvl1pPr indent="-412750" lvl="0" marL="4572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1pPr>
            <a:lvl2pPr indent="-412750" lvl="1" marL="9144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2pPr>
            <a:lvl3pPr indent="-412750" lvl="2" marL="13716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3pPr>
            <a:lvl4pPr indent="-412750" lvl="3" marL="18288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4pPr>
            <a:lvl5pPr indent="-412750" lvl="4" marL="22860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5pPr>
            <a:lvl6pPr indent="-412750" lvl="5" marL="27432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6pPr>
            <a:lvl7pPr indent="-412750" lvl="6" marL="32004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7pPr>
            <a:lvl8pPr indent="-412750" lvl="7" marL="36576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8pPr>
            <a:lvl9pPr indent="-412750" lvl="8" marL="41148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9pPr>
          </a:lstStyle>
          <a:p/>
        </p:txBody>
      </p:sp>
      <p:sp>
        <p:nvSpPr>
          <p:cNvPr id="143" name="Google Shape;143;g36dba4b18ec_0_589"/>
          <p:cNvSpPr txBox="1"/>
          <p:nvPr>
            <p:ph idx="3" type="subTitle"/>
          </p:nvPr>
        </p:nvSpPr>
        <p:spPr>
          <a:xfrm>
            <a:off x="2140500" y="4282600"/>
            <a:ext cx="9521700" cy="411900"/>
          </a:xfrm>
          <a:prstGeom prst="rect">
            <a:avLst/>
          </a:prstGeom>
          <a:noFill/>
          <a:ln>
            <a:noFill/>
          </a:ln>
        </p:spPr>
        <p:txBody>
          <a:bodyPr anchorCtr="0" anchor="t" bIns="0" lIns="0" spcFirstLastPara="1" rIns="0" wrap="square" tIns="0">
            <a:spAutoFit/>
          </a:bodyPr>
          <a:lstStyle>
            <a:lvl1pPr lvl="0">
              <a:spcBef>
                <a:spcPts val="0"/>
              </a:spcBef>
              <a:spcAft>
                <a:spcPts val="0"/>
              </a:spcAft>
              <a:buClr>
                <a:schemeClr val="accent1"/>
              </a:buClr>
              <a:buSzPts val="3200"/>
              <a:buFont typeface="Urbanist ExtraBold"/>
              <a:buNone/>
              <a:defRPr sz="3200">
                <a:solidFill>
                  <a:schemeClr val="accent1"/>
                </a:solidFill>
                <a:latin typeface="Urbanist ExtraBold"/>
                <a:ea typeface="Urbanist ExtraBold"/>
                <a:cs typeface="Urbanist ExtraBold"/>
                <a:sym typeface="Urbanist ExtraBold"/>
              </a:defRPr>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144" name="Google Shape;144;g36dba4b18ec_0_589"/>
          <p:cNvSpPr txBox="1"/>
          <p:nvPr>
            <p:ph idx="4" type="subTitle"/>
          </p:nvPr>
        </p:nvSpPr>
        <p:spPr>
          <a:xfrm>
            <a:off x="12721650" y="4282600"/>
            <a:ext cx="9551100" cy="411900"/>
          </a:xfrm>
          <a:prstGeom prst="rect">
            <a:avLst/>
          </a:prstGeom>
          <a:noFill/>
          <a:ln>
            <a:noFill/>
          </a:ln>
        </p:spPr>
        <p:txBody>
          <a:bodyPr anchorCtr="0" anchor="t" bIns="0" lIns="0" spcFirstLastPara="1" rIns="0" wrap="square" tIns="0">
            <a:spAutoFit/>
          </a:bodyPr>
          <a:lstStyle>
            <a:lvl1pPr lvl="0">
              <a:spcBef>
                <a:spcPts val="0"/>
              </a:spcBef>
              <a:spcAft>
                <a:spcPts val="0"/>
              </a:spcAft>
              <a:buClr>
                <a:schemeClr val="accent1"/>
              </a:buClr>
              <a:buSzPts val="3200"/>
              <a:buFont typeface="Urbanist ExtraBold"/>
              <a:buNone/>
              <a:defRPr sz="3200">
                <a:solidFill>
                  <a:schemeClr val="accent1"/>
                </a:solidFill>
                <a:latin typeface="Urbanist ExtraBold"/>
                <a:ea typeface="Urbanist ExtraBold"/>
                <a:cs typeface="Urbanist ExtraBold"/>
                <a:sym typeface="Urbanist ExtraBold"/>
              </a:defRPr>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4 2">
  <p:cSld name="3_Title Slide_4_2">
    <p:spTree>
      <p:nvGrpSpPr>
        <p:cNvPr id="145" name="Shape 145"/>
        <p:cNvGrpSpPr/>
        <p:nvPr/>
      </p:nvGrpSpPr>
      <p:grpSpPr>
        <a:xfrm>
          <a:off x="0" y="0"/>
          <a:ext cx="0" cy="0"/>
          <a:chOff x="0" y="0"/>
          <a:chExt cx="0" cy="0"/>
        </a:xfrm>
      </p:grpSpPr>
      <p:sp>
        <p:nvSpPr>
          <p:cNvPr id="146" name="Google Shape;146;g36dba4b18ec_0_599"/>
          <p:cNvSpPr/>
          <p:nvPr/>
        </p:nvSpPr>
        <p:spPr>
          <a:xfrm>
            <a:off x="12325650" y="50"/>
            <a:ext cx="12058500" cy="13716000"/>
          </a:xfrm>
          <a:prstGeom prst="rect">
            <a:avLst/>
          </a:prstGeom>
          <a:solidFill>
            <a:schemeClr val="lt2"/>
          </a:solidFill>
          <a:ln>
            <a:noFill/>
          </a:ln>
        </p:spPr>
        <p:txBody>
          <a:bodyPr anchorCtr="0" anchor="ctr" bIns="182875" lIns="182875" spcFirstLastPara="1" rIns="182875" wrap="square" tIns="182875">
            <a:noAutofit/>
          </a:bodyPr>
          <a:lstStyle/>
          <a:p>
            <a:pPr indent="0" lvl="0" marL="0" rtl="0" algn="ctr">
              <a:spcBef>
                <a:spcPts val="0"/>
              </a:spcBef>
              <a:spcAft>
                <a:spcPts val="0"/>
              </a:spcAft>
              <a:buNone/>
            </a:pPr>
            <a:r>
              <a:t/>
            </a:r>
            <a:endParaRPr sz="2900"/>
          </a:p>
        </p:txBody>
      </p:sp>
      <p:sp>
        <p:nvSpPr>
          <p:cNvPr id="147" name="Google Shape;147;g36dba4b18ec_0_599"/>
          <p:cNvSpPr txBox="1"/>
          <p:nvPr>
            <p:ph idx="1" type="body"/>
          </p:nvPr>
        </p:nvSpPr>
        <p:spPr>
          <a:xfrm>
            <a:off x="12721750" y="6279350"/>
            <a:ext cx="9551100" cy="5331900"/>
          </a:xfrm>
          <a:prstGeom prst="rect">
            <a:avLst/>
          </a:prstGeom>
          <a:noFill/>
          <a:ln>
            <a:noFill/>
          </a:ln>
        </p:spPr>
        <p:txBody>
          <a:bodyPr anchorCtr="0" anchor="t" bIns="0" lIns="0" spcFirstLastPara="1" rIns="0" wrap="square" tIns="0">
            <a:spAutoFit/>
          </a:bodyPr>
          <a:lstStyle>
            <a:lvl1pPr indent="-412750" lvl="0" marL="4572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1pPr>
            <a:lvl2pPr indent="-412750" lvl="1" marL="9144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2pPr>
            <a:lvl3pPr indent="-412750" lvl="2" marL="13716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3pPr>
            <a:lvl4pPr indent="-412750" lvl="3" marL="18288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4pPr>
            <a:lvl5pPr indent="-412750" lvl="4" marL="22860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5pPr>
            <a:lvl6pPr indent="-412750" lvl="5" marL="27432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6pPr>
            <a:lvl7pPr indent="-412750" lvl="6" marL="32004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7pPr>
            <a:lvl8pPr indent="-412750" lvl="7" marL="36576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8pPr>
            <a:lvl9pPr indent="-412750" lvl="8" marL="41148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9pPr>
          </a:lstStyle>
          <a:p/>
        </p:txBody>
      </p:sp>
      <p:pic>
        <p:nvPicPr>
          <p:cNvPr id="148" name="Google Shape;148;g36dba4b18ec_0_599"/>
          <p:cNvPicPr preferRelativeResize="0"/>
          <p:nvPr/>
        </p:nvPicPr>
        <p:blipFill>
          <a:blip r:embed="rId2">
            <a:alphaModFix/>
          </a:blip>
          <a:stretch>
            <a:fillRect/>
          </a:stretch>
        </p:blipFill>
        <p:spPr>
          <a:xfrm>
            <a:off x="2111400" y="12790350"/>
            <a:ext cx="2743199" cy="411479"/>
          </a:xfrm>
          <a:prstGeom prst="rect">
            <a:avLst/>
          </a:prstGeom>
          <a:noFill/>
          <a:ln>
            <a:noFill/>
          </a:ln>
        </p:spPr>
      </p:pic>
      <p:sp>
        <p:nvSpPr>
          <p:cNvPr id="149" name="Google Shape;149;g36dba4b18ec_0_599"/>
          <p:cNvSpPr/>
          <p:nvPr/>
        </p:nvSpPr>
        <p:spPr>
          <a:xfrm rot="-5400000">
            <a:off x="-3597" y="12417909"/>
            <a:ext cx="1301687" cy="1294494"/>
          </a:xfrm>
          <a:custGeom>
            <a:rect b="b" l="l" r="r" t="t"/>
            <a:pathLst>
              <a:path extrusionOk="0" h="1564343" w="1573036">
                <a:moveTo>
                  <a:pt x="0" y="1564343"/>
                </a:moveTo>
                <a:lnTo>
                  <a:pt x="0" y="0"/>
                </a:lnTo>
                <a:lnTo>
                  <a:pt x="1573036" y="0"/>
                </a:lnTo>
                <a:cubicBezTo>
                  <a:pt x="1568249" y="864754"/>
                  <a:pt x="865888" y="1564343"/>
                  <a:pt x="0" y="1564343"/>
                </a:cubicBez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grpSp>
        <p:nvGrpSpPr>
          <p:cNvPr id="150" name="Google Shape;150;g36dba4b18ec_0_599"/>
          <p:cNvGrpSpPr/>
          <p:nvPr/>
        </p:nvGrpSpPr>
        <p:grpSpPr>
          <a:xfrm>
            <a:off x="22272450" y="-44"/>
            <a:ext cx="2145756" cy="2152263"/>
            <a:chOff x="-2276022" y="-7017558"/>
            <a:chExt cx="3515328" cy="3525988"/>
          </a:xfrm>
        </p:grpSpPr>
        <p:sp>
          <p:nvSpPr>
            <p:cNvPr id="151" name="Google Shape;151;g36dba4b18ec_0_599"/>
            <p:cNvSpPr/>
            <p:nvPr/>
          </p:nvSpPr>
          <p:spPr>
            <a:xfrm>
              <a:off x="-2276022" y="-7017558"/>
              <a:ext cx="1757645" cy="3525988"/>
            </a:xfrm>
            <a:custGeom>
              <a:rect b="b" l="l" r="r" t="t"/>
              <a:pathLst>
                <a:path extrusionOk="0" h="1404776" w="700257">
                  <a:moveTo>
                    <a:pt x="700257" y="0"/>
                  </a:moveTo>
                  <a:lnTo>
                    <a:pt x="700257" y="1404776"/>
                  </a:lnTo>
                  <a:lnTo>
                    <a:pt x="561023" y="1390740"/>
                  </a:lnTo>
                  <a:cubicBezTo>
                    <a:pt x="240848" y="1325223"/>
                    <a:pt x="0" y="1041932"/>
                    <a:pt x="0" y="702388"/>
                  </a:cubicBezTo>
                  <a:cubicBezTo>
                    <a:pt x="0" y="362844"/>
                    <a:pt x="240848" y="79553"/>
                    <a:pt x="561023" y="14036"/>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dk1"/>
                </a:solidFill>
                <a:latin typeface="Urbanist"/>
                <a:ea typeface="Urbanist"/>
                <a:cs typeface="Urbanist"/>
                <a:sym typeface="Urbanist"/>
              </a:endParaRPr>
            </a:p>
          </p:txBody>
        </p:sp>
        <p:sp>
          <p:nvSpPr>
            <p:cNvPr id="152" name="Google Shape;152;g36dba4b18ec_0_599"/>
            <p:cNvSpPr/>
            <p:nvPr/>
          </p:nvSpPr>
          <p:spPr>
            <a:xfrm>
              <a:off x="-518339" y="-7017558"/>
              <a:ext cx="1757645" cy="3525988"/>
            </a:xfrm>
            <a:custGeom>
              <a:rect b="b" l="l" r="r" t="t"/>
              <a:pathLst>
                <a:path extrusionOk="0" h="1404776" w="700257">
                  <a:moveTo>
                    <a:pt x="700257" y="0"/>
                  </a:moveTo>
                  <a:lnTo>
                    <a:pt x="700257" y="1404776"/>
                  </a:lnTo>
                  <a:lnTo>
                    <a:pt x="561023" y="1390740"/>
                  </a:lnTo>
                  <a:cubicBezTo>
                    <a:pt x="240848" y="1325223"/>
                    <a:pt x="0" y="1041932"/>
                    <a:pt x="0" y="702388"/>
                  </a:cubicBezTo>
                  <a:cubicBezTo>
                    <a:pt x="0" y="362844"/>
                    <a:pt x="240848" y="79553"/>
                    <a:pt x="561023" y="14036"/>
                  </a:cubicBez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dk1"/>
                </a:solidFill>
                <a:latin typeface="Urbanist"/>
                <a:ea typeface="Urbanist"/>
                <a:cs typeface="Urbanist"/>
                <a:sym typeface="Urbanist"/>
              </a:endParaRPr>
            </a:p>
          </p:txBody>
        </p:sp>
      </p:grpSp>
      <p:sp>
        <p:nvSpPr>
          <p:cNvPr id="153" name="Google Shape;153;g36dba4b18ec_0_599"/>
          <p:cNvSpPr txBox="1"/>
          <p:nvPr>
            <p:ph type="title"/>
          </p:nvPr>
        </p:nvSpPr>
        <p:spPr>
          <a:xfrm>
            <a:off x="2111400" y="2178050"/>
            <a:ext cx="9551100" cy="1652100"/>
          </a:xfrm>
          <a:prstGeom prst="rect">
            <a:avLst/>
          </a:prstGeom>
          <a:noFill/>
          <a:ln>
            <a:noFill/>
          </a:ln>
        </p:spPr>
        <p:txBody>
          <a:bodyPr anchorCtr="0" anchor="ctr" bIns="0" lIns="0" spcFirstLastPara="1" rIns="0" wrap="square" tIns="0">
            <a:spAutoFit/>
          </a:bodyPr>
          <a:lstStyle>
            <a:lvl1pPr lvl="0">
              <a:spcBef>
                <a:spcPts val="0"/>
              </a:spcBef>
              <a:spcAft>
                <a:spcPts val="0"/>
              </a:spcAft>
              <a:buClr>
                <a:schemeClr val="dk1"/>
              </a:buClr>
              <a:buSzPts val="8800"/>
              <a:buFont typeface="Urbanist ExtraBold"/>
              <a:buNone/>
              <a:defRPr sz="8800">
                <a:solidFill>
                  <a:schemeClr val="dk1"/>
                </a:solidFill>
                <a:latin typeface="Urbanist ExtraBold"/>
                <a:ea typeface="Urbanist ExtraBold"/>
                <a:cs typeface="Urbanist ExtraBold"/>
                <a:sym typeface="Urbanist ExtraBold"/>
              </a:defRPr>
            </a:lvl1pPr>
            <a:lvl2pPr lvl="1">
              <a:spcBef>
                <a:spcPts val="0"/>
              </a:spcBef>
              <a:spcAft>
                <a:spcPts val="0"/>
              </a:spcAft>
              <a:buClr>
                <a:schemeClr val="dk1"/>
              </a:buClr>
              <a:buSzPts val="8800"/>
              <a:buNone/>
              <a:defRPr sz="8800">
                <a:solidFill>
                  <a:schemeClr val="dk1"/>
                </a:solidFill>
              </a:defRPr>
            </a:lvl2pPr>
            <a:lvl3pPr lvl="2">
              <a:spcBef>
                <a:spcPts val="0"/>
              </a:spcBef>
              <a:spcAft>
                <a:spcPts val="0"/>
              </a:spcAft>
              <a:buClr>
                <a:schemeClr val="dk1"/>
              </a:buClr>
              <a:buSzPts val="8800"/>
              <a:buNone/>
              <a:defRPr sz="8800">
                <a:solidFill>
                  <a:schemeClr val="dk1"/>
                </a:solidFill>
              </a:defRPr>
            </a:lvl3pPr>
            <a:lvl4pPr lvl="3">
              <a:spcBef>
                <a:spcPts val="0"/>
              </a:spcBef>
              <a:spcAft>
                <a:spcPts val="0"/>
              </a:spcAft>
              <a:buClr>
                <a:schemeClr val="dk1"/>
              </a:buClr>
              <a:buSzPts val="8800"/>
              <a:buNone/>
              <a:defRPr sz="8800">
                <a:solidFill>
                  <a:schemeClr val="dk1"/>
                </a:solidFill>
              </a:defRPr>
            </a:lvl4pPr>
            <a:lvl5pPr lvl="4">
              <a:spcBef>
                <a:spcPts val="0"/>
              </a:spcBef>
              <a:spcAft>
                <a:spcPts val="0"/>
              </a:spcAft>
              <a:buClr>
                <a:schemeClr val="dk1"/>
              </a:buClr>
              <a:buSzPts val="8800"/>
              <a:buNone/>
              <a:defRPr sz="8800">
                <a:solidFill>
                  <a:schemeClr val="dk1"/>
                </a:solidFill>
              </a:defRPr>
            </a:lvl5pPr>
            <a:lvl6pPr lvl="5">
              <a:spcBef>
                <a:spcPts val="0"/>
              </a:spcBef>
              <a:spcAft>
                <a:spcPts val="0"/>
              </a:spcAft>
              <a:buClr>
                <a:schemeClr val="dk1"/>
              </a:buClr>
              <a:buSzPts val="8800"/>
              <a:buNone/>
              <a:defRPr sz="8800">
                <a:solidFill>
                  <a:schemeClr val="dk1"/>
                </a:solidFill>
              </a:defRPr>
            </a:lvl6pPr>
            <a:lvl7pPr lvl="6">
              <a:spcBef>
                <a:spcPts val="0"/>
              </a:spcBef>
              <a:spcAft>
                <a:spcPts val="0"/>
              </a:spcAft>
              <a:buClr>
                <a:schemeClr val="dk1"/>
              </a:buClr>
              <a:buSzPts val="8800"/>
              <a:buNone/>
              <a:defRPr sz="8800">
                <a:solidFill>
                  <a:schemeClr val="dk1"/>
                </a:solidFill>
              </a:defRPr>
            </a:lvl7pPr>
            <a:lvl8pPr lvl="7">
              <a:spcBef>
                <a:spcPts val="0"/>
              </a:spcBef>
              <a:spcAft>
                <a:spcPts val="0"/>
              </a:spcAft>
              <a:buClr>
                <a:schemeClr val="dk1"/>
              </a:buClr>
              <a:buSzPts val="8800"/>
              <a:buNone/>
              <a:defRPr sz="8800">
                <a:solidFill>
                  <a:schemeClr val="dk1"/>
                </a:solidFill>
              </a:defRPr>
            </a:lvl8pPr>
            <a:lvl9pPr lvl="8">
              <a:spcBef>
                <a:spcPts val="0"/>
              </a:spcBef>
              <a:spcAft>
                <a:spcPts val="0"/>
              </a:spcAft>
              <a:buClr>
                <a:schemeClr val="dk1"/>
              </a:buClr>
              <a:buSzPts val="8800"/>
              <a:buNone/>
              <a:defRPr sz="8800">
                <a:solidFill>
                  <a:schemeClr val="dk1"/>
                </a:solidFill>
              </a:defRPr>
            </a:lvl9pPr>
          </a:lstStyle>
          <a:p/>
        </p:txBody>
      </p:sp>
      <p:sp>
        <p:nvSpPr>
          <p:cNvPr id="154" name="Google Shape;154;g36dba4b18ec_0_599"/>
          <p:cNvSpPr txBox="1"/>
          <p:nvPr>
            <p:ph idx="2" type="body"/>
          </p:nvPr>
        </p:nvSpPr>
        <p:spPr>
          <a:xfrm>
            <a:off x="2111500" y="6279350"/>
            <a:ext cx="9551100" cy="5331900"/>
          </a:xfrm>
          <a:prstGeom prst="rect">
            <a:avLst/>
          </a:prstGeom>
          <a:noFill/>
          <a:ln>
            <a:noFill/>
          </a:ln>
        </p:spPr>
        <p:txBody>
          <a:bodyPr anchorCtr="0" anchor="t" bIns="0" lIns="0" spcFirstLastPara="1" rIns="0" wrap="square" tIns="0">
            <a:spAutoFit/>
          </a:bodyPr>
          <a:lstStyle>
            <a:lvl1pPr indent="-412750" lvl="0" marL="4572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1pPr>
            <a:lvl2pPr indent="-412750" lvl="1" marL="9144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2pPr>
            <a:lvl3pPr indent="-412750" lvl="2" marL="13716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3pPr>
            <a:lvl4pPr indent="-412750" lvl="3" marL="18288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4pPr>
            <a:lvl5pPr indent="-412750" lvl="4" marL="22860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5pPr>
            <a:lvl6pPr indent="-412750" lvl="5" marL="27432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6pPr>
            <a:lvl7pPr indent="-412750" lvl="6" marL="32004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7pPr>
            <a:lvl8pPr indent="-412750" lvl="7" marL="36576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8pPr>
            <a:lvl9pPr indent="-412750" lvl="8" marL="41148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9pPr>
          </a:lstStyle>
          <a:p/>
        </p:txBody>
      </p:sp>
      <p:sp>
        <p:nvSpPr>
          <p:cNvPr id="155" name="Google Shape;155;g36dba4b18ec_0_599"/>
          <p:cNvSpPr txBox="1"/>
          <p:nvPr>
            <p:ph idx="3" type="subTitle"/>
          </p:nvPr>
        </p:nvSpPr>
        <p:spPr>
          <a:xfrm>
            <a:off x="2140575" y="4848800"/>
            <a:ext cx="9521700" cy="411900"/>
          </a:xfrm>
          <a:prstGeom prst="rect">
            <a:avLst/>
          </a:prstGeom>
          <a:noFill/>
          <a:ln>
            <a:noFill/>
          </a:ln>
        </p:spPr>
        <p:txBody>
          <a:bodyPr anchorCtr="0" anchor="t" bIns="0" lIns="0" spcFirstLastPara="1" rIns="0" wrap="square" tIns="0">
            <a:spAutoFit/>
          </a:bodyPr>
          <a:lstStyle>
            <a:lvl1pPr lvl="0">
              <a:spcBef>
                <a:spcPts val="0"/>
              </a:spcBef>
              <a:spcAft>
                <a:spcPts val="0"/>
              </a:spcAft>
              <a:buClr>
                <a:schemeClr val="accent1"/>
              </a:buClr>
              <a:buSzPts val="3200"/>
              <a:buFont typeface="Urbanist ExtraBold"/>
              <a:buNone/>
              <a:defRPr sz="3200">
                <a:solidFill>
                  <a:schemeClr val="accent1"/>
                </a:solidFill>
                <a:latin typeface="Urbanist ExtraBold"/>
                <a:ea typeface="Urbanist ExtraBold"/>
                <a:cs typeface="Urbanist ExtraBold"/>
                <a:sym typeface="Urbanist ExtraBold"/>
              </a:defRPr>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156" name="Google Shape;156;g36dba4b18ec_0_599"/>
          <p:cNvSpPr txBox="1"/>
          <p:nvPr>
            <p:ph idx="4" type="subTitle"/>
          </p:nvPr>
        </p:nvSpPr>
        <p:spPr>
          <a:xfrm>
            <a:off x="12721725" y="4848800"/>
            <a:ext cx="9551100" cy="411900"/>
          </a:xfrm>
          <a:prstGeom prst="rect">
            <a:avLst/>
          </a:prstGeom>
          <a:noFill/>
          <a:ln>
            <a:noFill/>
          </a:ln>
        </p:spPr>
        <p:txBody>
          <a:bodyPr anchorCtr="0" anchor="t" bIns="0" lIns="0" spcFirstLastPara="1" rIns="0" wrap="square" tIns="0">
            <a:spAutoFit/>
          </a:bodyPr>
          <a:lstStyle>
            <a:lvl1pPr lvl="0">
              <a:spcBef>
                <a:spcPts val="0"/>
              </a:spcBef>
              <a:spcAft>
                <a:spcPts val="0"/>
              </a:spcAft>
              <a:buClr>
                <a:schemeClr val="accent1"/>
              </a:buClr>
              <a:buSzPts val="3200"/>
              <a:buFont typeface="Urbanist ExtraBold"/>
              <a:buNone/>
              <a:defRPr sz="3200">
                <a:solidFill>
                  <a:schemeClr val="accent1"/>
                </a:solidFill>
                <a:latin typeface="Urbanist ExtraBold"/>
                <a:ea typeface="Urbanist ExtraBold"/>
                <a:cs typeface="Urbanist ExtraBold"/>
                <a:sym typeface="Urbanist ExtraBold"/>
              </a:defRPr>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4 2 1">
  <p:cSld name="3_Title Slide_4_2_1">
    <p:spTree>
      <p:nvGrpSpPr>
        <p:cNvPr id="157" name="Shape 157"/>
        <p:cNvGrpSpPr/>
        <p:nvPr/>
      </p:nvGrpSpPr>
      <p:grpSpPr>
        <a:xfrm>
          <a:off x="0" y="0"/>
          <a:ext cx="0" cy="0"/>
          <a:chOff x="0" y="0"/>
          <a:chExt cx="0" cy="0"/>
        </a:xfrm>
      </p:grpSpPr>
      <p:sp>
        <p:nvSpPr>
          <p:cNvPr id="158" name="Google Shape;158;g36dba4b18ec_0_611"/>
          <p:cNvSpPr/>
          <p:nvPr/>
        </p:nvSpPr>
        <p:spPr>
          <a:xfrm>
            <a:off x="12325650" y="50"/>
            <a:ext cx="12058500" cy="13716000"/>
          </a:xfrm>
          <a:prstGeom prst="rect">
            <a:avLst/>
          </a:prstGeom>
          <a:solidFill>
            <a:schemeClr val="lt2"/>
          </a:solidFill>
          <a:ln>
            <a:noFill/>
          </a:ln>
        </p:spPr>
        <p:txBody>
          <a:bodyPr anchorCtr="0" anchor="ctr" bIns="182875" lIns="182875" spcFirstLastPara="1" rIns="182875" wrap="square" tIns="182875">
            <a:noAutofit/>
          </a:bodyPr>
          <a:lstStyle/>
          <a:p>
            <a:pPr indent="0" lvl="0" marL="0" rtl="0" algn="ctr">
              <a:spcBef>
                <a:spcPts val="0"/>
              </a:spcBef>
              <a:spcAft>
                <a:spcPts val="0"/>
              </a:spcAft>
              <a:buNone/>
            </a:pPr>
            <a:r>
              <a:t/>
            </a:r>
            <a:endParaRPr sz="2900">
              <a:latin typeface="Helvetica Neue"/>
              <a:ea typeface="Helvetica Neue"/>
              <a:cs typeface="Helvetica Neue"/>
              <a:sym typeface="Helvetica Neue"/>
            </a:endParaRPr>
          </a:p>
        </p:txBody>
      </p:sp>
      <p:sp>
        <p:nvSpPr>
          <p:cNvPr id="159" name="Google Shape;159;g36dba4b18ec_0_611"/>
          <p:cNvSpPr txBox="1"/>
          <p:nvPr>
            <p:ph idx="1" type="body"/>
          </p:nvPr>
        </p:nvSpPr>
        <p:spPr>
          <a:xfrm>
            <a:off x="12721750" y="6279350"/>
            <a:ext cx="9551100" cy="5331900"/>
          </a:xfrm>
          <a:prstGeom prst="rect">
            <a:avLst/>
          </a:prstGeom>
          <a:noFill/>
          <a:ln>
            <a:noFill/>
          </a:ln>
        </p:spPr>
        <p:txBody>
          <a:bodyPr anchorCtr="0" anchor="t" bIns="0" lIns="0" spcFirstLastPara="1" rIns="0" wrap="square" tIns="0">
            <a:spAutoFit/>
          </a:bodyPr>
          <a:lstStyle>
            <a:lvl1pPr indent="-412750" lvl="0" marL="4572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1pPr>
            <a:lvl2pPr indent="-412750" lvl="1" marL="9144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2pPr>
            <a:lvl3pPr indent="-412750" lvl="2" marL="13716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3pPr>
            <a:lvl4pPr indent="-412750" lvl="3" marL="18288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4pPr>
            <a:lvl5pPr indent="-412750" lvl="4" marL="22860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5pPr>
            <a:lvl6pPr indent="-412750" lvl="5" marL="27432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6pPr>
            <a:lvl7pPr indent="-412750" lvl="6" marL="32004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7pPr>
            <a:lvl8pPr indent="-412750" lvl="7" marL="36576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8pPr>
            <a:lvl9pPr indent="-412750" lvl="8" marL="41148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9pPr>
          </a:lstStyle>
          <a:p/>
        </p:txBody>
      </p:sp>
      <p:pic>
        <p:nvPicPr>
          <p:cNvPr id="160" name="Google Shape;160;g36dba4b18ec_0_611"/>
          <p:cNvPicPr preferRelativeResize="0"/>
          <p:nvPr/>
        </p:nvPicPr>
        <p:blipFill>
          <a:blip r:embed="rId2">
            <a:alphaModFix/>
          </a:blip>
          <a:stretch>
            <a:fillRect/>
          </a:stretch>
        </p:blipFill>
        <p:spPr>
          <a:xfrm>
            <a:off x="2111400" y="12644483"/>
            <a:ext cx="2743199" cy="703213"/>
          </a:xfrm>
          <a:prstGeom prst="rect">
            <a:avLst/>
          </a:prstGeom>
          <a:noFill/>
          <a:ln>
            <a:noFill/>
          </a:ln>
        </p:spPr>
      </p:pic>
      <p:sp>
        <p:nvSpPr>
          <p:cNvPr id="161" name="Google Shape;161;g36dba4b18ec_0_611"/>
          <p:cNvSpPr/>
          <p:nvPr/>
        </p:nvSpPr>
        <p:spPr>
          <a:xfrm rot="-5400000">
            <a:off x="-3597" y="12417909"/>
            <a:ext cx="1301687" cy="1294494"/>
          </a:xfrm>
          <a:custGeom>
            <a:rect b="b" l="l" r="r" t="t"/>
            <a:pathLst>
              <a:path extrusionOk="0" h="1564343" w="1573036">
                <a:moveTo>
                  <a:pt x="0" y="1564343"/>
                </a:moveTo>
                <a:lnTo>
                  <a:pt x="0" y="0"/>
                </a:lnTo>
                <a:lnTo>
                  <a:pt x="1573036" y="0"/>
                </a:lnTo>
                <a:cubicBezTo>
                  <a:pt x="1568249" y="864754"/>
                  <a:pt x="865888" y="1564343"/>
                  <a:pt x="0" y="1564343"/>
                </a:cubicBezTo>
                <a:close/>
              </a:path>
            </a:pathLst>
          </a:custGeom>
          <a:solidFill>
            <a:schemeClr val="accent3"/>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162" name="Google Shape;162;g36dba4b18ec_0_611"/>
          <p:cNvSpPr/>
          <p:nvPr/>
        </p:nvSpPr>
        <p:spPr>
          <a:xfrm>
            <a:off x="22272450" y="-44"/>
            <a:ext cx="1069643" cy="2145795"/>
          </a:xfrm>
          <a:custGeom>
            <a:rect b="b" l="l" r="r" t="t"/>
            <a:pathLst>
              <a:path extrusionOk="0" h="1404776" w="700257">
                <a:moveTo>
                  <a:pt x="700257" y="0"/>
                </a:moveTo>
                <a:lnTo>
                  <a:pt x="700257" y="1404776"/>
                </a:lnTo>
                <a:lnTo>
                  <a:pt x="561023" y="1390740"/>
                </a:lnTo>
                <a:cubicBezTo>
                  <a:pt x="240848" y="1325223"/>
                  <a:pt x="0" y="1041932"/>
                  <a:pt x="0" y="702388"/>
                </a:cubicBezTo>
                <a:cubicBezTo>
                  <a:pt x="0" y="362844"/>
                  <a:pt x="240848" y="79553"/>
                  <a:pt x="561023" y="14036"/>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dk1"/>
              </a:solidFill>
              <a:latin typeface="Urbanist"/>
              <a:ea typeface="Urbanist"/>
              <a:cs typeface="Urbanist"/>
              <a:sym typeface="Urbanist"/>
            </a:endParaRPr>
          </a:p>
        </p:txBody>
      </p:sp>
      <p:sp>
        <p:nvSpPr>
          <p:cNvPr id="163" name="Google Shape;163;g36dba4b18ec_0_611"/>
          <p:cNvSpPr/>
          <p:nvPr/>
        </p:nvSpPr>
        <p:spPr>
          <a:xfrm>
            <a:off x="23345340" y="-44"/>
            <a:ext cx="1069643" cy="2145795"/>
          </a:xfrm>
          <a:custGeom>
            <a:rect b="b" l="l" r="r" t="t"/>
            <a:pathLst>
              <a:path extrusionOk="0" h="1404776" w="700257">
                <a:moveTo>
                  <a:pt x="700257" y="0"/>
                </a:moveTo>
                <a:lnTo>
                  <a:pt x="700257" y="1404776"/>
                </a:lnTo>
                <a:lnTo>
                  <a:pt x="561023" y="1390740"/>
                </a:lnTo>
                <a:cubicBezTo>
                  <a:pt x="240848" y="1325223"/>
                  <a:pt x="0" y="1041932"/>
                  <a:pt x="0" y="702388"/>
                </a:cubicBezTo>
                <a:cubicBezTo>
                  <a:pt x="0" y="362844"/>
                  <a:pt x="240848" y="79553"/>
                  <a:pt x="561023" y="14036"/>
                </a:cubicBezTo>
                <a:close/>
              </a:path>
            </a:pathLst>
          </a:custGeom>
          <a:solidFill>
            <a:schemeClr val="accent3"/>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dk1"/>
              </a:solidFill>
              <a:latin typeface="Urbanist"/>
              <a:ea typeface="Urbanist"/>
              <a:cs typeface="Urbanist"/>
              <a:sym typeface="Urbanist"/>
            </a:endParaRPr>
          </a:p>
        </p:txBody>
      </p:sp>
      <p:sp>
        <p:nvSpPr>
          <p:cNvPr id="164" name="Google Shape;164;g36dba4b18ec_0_611"/>
          <p:cNvSpPr txBox="1"/>
          <p:nvPr>
            <p:ph type="title"/>
          </p:nvPr>
        </p:nvSpPr>
        <p:spPr>
          <a:xfrm>
            <a:off x="2111400" y="2178050"/>
            <a:ext cx="9551100" cy="1652100"/>
          </a:xfrm>
          <a:prstGeom prst="rect">
            <a:avLst/>
          </a:prstGeom>
          <a:noFill/>
          <a:ln>
            <a:noFill/>
          </a:ln>
        </p:spPr>
        <p:txBody>
          <a:bodyPr anchorCtr="0" anchor="ctr" bIns="0" lIns="0" spcFirstLastPara="1" rIns="0" wrap="square" tIns="0">
            <a:spAutoFit/>
          </a:bodyPr>
          <a:lstStyle>
            <a:lvl1pPr lvl="0">
              <a:spcBef>
                <a:spcPts val="0"/>
              </a:spcBef>
              <a:spcAft>
                <a:spcPts val="0"/>
              </a:spcAft>
              <a:buClr>
                <a:schemeClr val="dk1"/>
              </a:buClr>
              <a:buSzPts val="8800"/>
              <a:buFont typeface="Urbanist ExtraBold"/>
              <a:buNone/>
              <a:defRPr sz="8800">
                <a:solidFill>
                  <a:schemeClr val="dk1"/>
                </a:solidFill>
                <a:latin typeface="Urbanist ExtraBold"/>
                <a:ea typeface="Urbanist ExtraBold"/>
                <a:cs typeface="Urbanist ExtraBold"/>
                <a:sym typeface="Urbanist ExtraBold"/>
              </a:defRPr>
            </a:lvl1pPr>
            <a:lvl2pPr lvl="1">
              <a:spcBef>
                <a:spcPts val="0"/>
              </a:spcBef>
              <a:spcAft>
                <a:spcPts val="0"/>
              </a:spcAft>
              <a:buClr>
                <a:schemeClr val="dk1"/>
              </a:buClr>
              <a:buSzPts val="8800"/>
              <a:buNone/>
              <a:defRPr sz="8800">
                <a:solidFill>
                  <a:schemeClr val="dk1"/>
                </a:solidFill>
              </a:defRPr>
            </a:lvl2pPr>
            <a:lvl3pPr lvl="2">
              <a:spcBef>
                <a:spcPts val="0"/>
              </a:spcBef>
              <a:spcAft>
                <a:spcPts val="0"/>
              </a:spcAft>
              <a:buClr>
                <a:schemeClr val="dk1"/>
              </a:buClr>
              <a:buSzPts val="8800"/>
              <a:buNone/>
              <a:defRPr sz="8800">
                <a:solidFill>
                  <a:schemeClr val="dk1"/>
                </a:solidFill>
              </a:defRPr>
            </a:lvl3pPr>
            <a:lvl4pPr lvl="3">
              <a:spcBef>
                <a:spcPts val="0"/>
              </a:spcBef>
              <a:spcAft>
                <a:spcPts val="0"/>
              </a:spcAft>
              <a:buClr>
                <a:schemeClr val="dk1"/>
              </a:buClr>
              <a:buSzPts val="8800"/>
              <a:buNone/>
              <a:defRPr sz="8800">
                <a:solidFill>
                  <a:schemeClr val="dk1"/>
                </a:solidFill>
              </a:defRPr>
            </a:lvl4pPr>
            <a:lvl5pPr lvl="4">
              <a:spcBef>
                <a:spcPts val="0"/>
              </a:spcBef>
              <a:spcAft>
                <a:spcPts val="0"/>
              </a:spcAft>
              <a:buClr>
                <a:schemeClr val="dk1"/>
              </a:buClr>
              <a:buSzPts val="8800"/>
              <a:buNone/>
              <a:defRPr sz="8800">
                <a:solidFill>
                  <a:schemeClr val="dk1"/>
                </a:solidFill>
              </a:defRPr>
            </a:lvl5pPr>
            <a:lvl6pPr lvl="5">
              <a:spcBef>
                <a:spcPts val="0"/>
              </a:spcBef>
              <a:spcAft>
                <a:spcPts val="0"/>
              </a:spcAft>
              <a:buClr>
                <a:schemeClr val="dk1"/>
              </a:buClr>
              <a:buSzPts val="8800"/>
              <a:buNone/>
              <a:defRPr sz="8800">
                <a:solidFill>
                  <a:schemeClr val="dk1"/>
                </a:solidFill>
              </a:defRPr>
            </a:lvl6pPr>
            <a:lvl7pPr lvl="6">
              <a:spcBef>
                <a:spcPts val="0"/>
              </a:spcBef>
              <a:spcAft>
                <a:spcPts val="0"/>
              </a:spcAft>
              <a:buClr>
                <a:schemeClr val="dk1"/>
              </a:buClr>
              <a:buSzPts val="8800"/>
              <a:buNone/>
              <a:defRPr sz="8800">
                <a:solidFill>
                  <a:schemeClr val="dk1"/>
                </a:solidFill>
              </a:defRPr>
            </a:lvl7pPr>
            <a:lvl8pPr lvl="7">
              <a:spcBef>
                <a:spcPts val="0"/>
              </a:spcBef>
              <a:spcAft>
                <a:spcPts val="0"/>
              </a:spcAft>
              <a:buClr>
                <a:schemeClr val="dk1"/>
              </a:buClr>
              <a:buSzPts val="8800"/>
              <a:buNone/>
              <a:defRPr sz="8800">
                <a:solidFill>
                  <a:schemeClr val="dk1"/>
                </a:solidFill>
              </a:defRPr>
            </a:lvl8pPr>
            <a:lvl9pPr lvl="8">
              <a:spcBef>
                <a:spcPts val="0"/>
              </a:spcBef>
              <a:spcAft>
                <a:spcPts val="0"/>
              </a:spcAft>
              <a:buClr>
                <a:schemeClr val="dk1"/>
              </a:buClr>
              <a:buSzPts val="8800"/>
              <a:buNone/>
              <a:defRPr sz="8800">
                <a:solidFill>
                  <a:schemeClr val="dk1"/>
                </a:solidFill>
              </a:defRPr>
            </a:lvl9pPr>
          </a:lstStyle>
          <a:p/>
        </p:txBody>
      </p:sp>
      <p:sp>
        <p:nvSpPr>
          <p:cNvPr id="165" name="Google Shape;165;g36dba4b18ec_0_611"/>
          <p:cNvSpPr txBox="1"/>
          <p:nvPr>
            <p:ph idx="2" type="body"/>
          </p:nvPr>
        </p:nvSpPr>
        <p:spPr>
          <a:xfrm>
            <a:off x="2111500" y="6279350"/>
            <a:ext cx="9551100" cy="5331900"/>
          </a:xfrm>
          <a:prstGeom prst="rect">
            <a:avLst/>
          </a:prstGeom>
          <a:noFill/>
          <a:ln>
            <a:noFill/>
          </a:ln>
        </p:spPr>
        <p:txBody>
          <a:bodyPr anchorCtr="0" anchor="t" bIns="0" lIns="0" spcFirstLastPara="1" rIns="0" wrap="square" tIns="0">
            <a:spAutoFit/>
          </a:bodyPr>
          <a:lstStyle>
            <a:lvl1pPr indent="-412750" lvl="0" marL="4572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1pPr>
            <a:lvl2pPr indent="-412750" lvl="1" marL="9144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2pPr>
            <a:lvl3pPr indent="-412750" lvl="2" marL="13716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3pPr>
            <a:lvl4pPr indent="-412750" lvl="3" marL="18288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4pPr>
            <a:lvl5pPr indent="-412750" lvl="4" marL="22860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5pPr>
            <a:lvl6pPr indent="-412750" lvl="5" marL="27432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6pPr>
            <a:lvl7pPr indent="-412750" lvl="6" marL="32004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7pPr>
            <a:lvl8pPr indent="-412750" lvl="7" marL="36576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8pPr>
            <a:lvl9pPr indent="-412750" lvl="8" marL="41148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9pPr>
          </a:lstStyle>
          <a:p/>
        </p:txBody>
      </p:sp>
      <p:sp>
        <p:nvSpPr>
          <p:cNvPr id="166" name="Google Shape;166;g36dba4b18ec_0_611"/>
          <p:cNvSpPr txBox="1"/>
          <p:nvPr>
            <p:ph idx="3" type="subTitle"/>
          </p:nvPr>
        </p:nvSpPr>
        <p:spPr>
          <a:xfrm>
            <a:off x="2140575" y="4848800"/>
            <a:ext cx="9521700" cy="411900"/>
          </a:xfrm>
          <a:prstGeom prst="rect">
            <a:avLst/>
          </a:prstGeom>
          <a:noFill/>
          <a:ln>
            <a:noFill/>
          </a:ln>
        </p:spPr>
        <p:txBody>
          <a:bodyPr anchorCtr="0" anchor="t" bIns="0" lIns="0" spcFirstLastPara="1" rIns="0" wrap="square" tIns="0">
            <a:spAutoFit/>
          </a:bodyPr>
          <a:lstStyle>
            <a:lvl1pPr lvl="0">
              <a:spcBef>
                <a:spcPts val="0"/>
              </a:spcBef>
              <a:spcAft>
                <a:spcPts val="0"/>
              </a:spcAft>
              <a:buClr>
                <a:schemeClr val="accent1"/>
              </a:buClr>
              <a:buSzPts val="3200"/>
              <a:buFont typeface="Urbanist ExtraBold"/>
              <a:buNone/>
              <a:defRPr sz="3200">
                <a:solidFill>
                  <a:schemeClr val="accent1"/>
                </a:solidFill>
                <a:latin typeface="Urbanist ExtraBold"/>
                <a:ea typeface="Urbanist ExtraBold"/>
                <a:cs typeface="Urbanist ExtraBold"/>
                <a:sym typeface="Urbanist ExtraBold"/>
              </a:defRPr>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167" name="Google Shape;167;g36dba4b18ec_0_611"/>
          <p:cNvSpPr txBox="1"/>
          <p:nvPr>
            <p:ph idx="4" type="subTitle"/>
          </p:nvPr>
        </p:nvSpPr>
        <p:spPr>
          <a:xfrm>
            <a:off x="12721725" y="4848800"/>
            <a:ext cx="9551100" cy="411900"/>
          </a:xfrm>
          <a:prstGeom prst="rect">
            <a:avLst/>
          </a:prstGeom>
          <a:noFill/>
          <a:ln>
            <a:noFill/>
          </a:ln>
        </p:spPr>
        <p:txBody>
          <a:bodyPr anchorCtr="0" anchor="t" bIns="0" lIns="0" spcFirstLastPara="1" rIns="0" wrap="square" tIns="0">
            <a:spAutoFit/>
          </a:bodyPr>
          <a:lstStyle>
            <a:lvl1pPr lvl="0">
              <a:spcBef>
                <a:spcPts val="0"/>
              </a:spcBef>
              <a:spcAft>
                <a:spcPts val="0"/>
              </a:spcAft>
              <a:buClr>
                <a:schemeClr val="accent1"/>
              </a:buClr>
              <a:buSzPts val="3200"/>
              <a:buFont typeface="Urbanist ExtraBold"/>
              <a:buNone/>
              <a:defRPr sz="3200">
                <a:solidFill>
                  <a:schemeClr val="accent1"/>
                </a:solidFill>
                <a:latin typeface="Urbanist ExtraBold"/>
                <a:ea typeface="Urbanist ExtraBold"/>
                <a:cs typeface="Urbanist ExtraBold"/>
                <a:sym typeface="Urbanist ExtraBold"/>
              </a:defRPr>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4 1">
  <p:cSld name="3_Title Slide_4_1">
    <p:spTree>
      <p:nvGrpSpPr>
        <p:cNvPr id="168" name="Shape 168"/>
        <p:cNvGrpSpPr/>
        <p:nvPr/>
      </p:nvGrpSpPr>
      <p:grpSpPr>
        <a:xfrm>
          <a:off x="0" y="0"/>
          <a:ext cx="0" cy="0"/>
          <a:chOff x="0" y="0"/>
          <a:chExt cx="0" cy="0"/>
        </a:xfrm>
      </p:grpSpPr>
      <p:pic>
        <p:nvPicPr>
          <p:cNvPr id="169" name="Google Shape;169;g36dba4b18ec_0_622"/>
          <p:cNvPicPr preferRelativeResize="0"/>
          <p:nvPr/>
        </p:nvPicPr>
        <p:blipFill>
          <a:blip r:embed="rId2">
            <a:alphaModFix/>
          </a:blip>
          <a:stretch>
            <a:fillRect/>
          </a:stretch>
        </p:blipFill>
        <p:spPr>
          <a:xfrm>
            <a:off x="2111400" y="12790350"/>
            <a:ext cx="2743199" cy="411479"/>
          </a:xfrm>
          <a:prstGeom prst="rect">
            <a:avLst/>
          </a:prstGeom>
          <a:noFill/>
          <a:ln>
            <a:noFill/>
          </a:ln>
        </p:spPr>
      </p:pic>
      <p:sp>
        <p:nvSpPr>
          <p:cNvPr id="170" name="Google Shape;170;g36dba4b18ec_0_622"/>
          <p:cNvSpPr/>
          <p:nvPr/>
        </p:nvSpPr>
        <p:spPr>
          <a:xfrm rot="-5400000">
            <a:off x="-3597" y="12417909"/>
            <a:ext cx="1301687" cy="1294494"/>
          </a:xfrm>
          <a:custGeom>
            <a:rect b="b" l="l" r="r" t="t"/>
            <a:pathLst>
              <a:path extrusionOk="0" h="1564343" w="1573036">
                <a:moveTo>
                  <a:pt x="0" y="1564343"/>
                </a:moveTo>
                <a:lnTo>
                  <a:pt x="0" y="0"/>
                </a:lnTo>
                <a:lnTo>
                  <a:pt x="1573036" y="0"/>
                </a:lnTo>
                <a:cubicBezTo>
                  <a:pt x="1568249" y="864754"/>
                  <a:pt x="865888" y="1564343"/>
                  <a:pt x="0" y="1564343"/>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grpSp>
        <p:nvGrpSpPr>
          <p:cNvPr id="171" name="Google Shape;171;g36dba4b18ec_0_622"/>
          <p:cNvGrpSpPr/>
          <p:nvPr/>
        </p:nvGrpSpPr>
        <p:grpSpPr>
          <a:xfrm>
            <a:off x="22272450" y="-44"/>
            <a:ext cx="2145756" cy="2152263"/>
            <a:chOff x="-2276022" y="-7017558"/>
            <a:chExt cx="3515328" cy="3525988"/>
          </a:xfrm>
        </p:grpSpPr>
        <p:sp>
          <p:nvSpPr>
            <p:cNvPr id="172" name="Google Shape;172;g36dba4b18ec_0_622"/>
            <p:cNvSpPr/>
            <p:nvPr/>
          </p:nvSpPr>
          <p:spPr>
            <a:xfrm>
              <a:off x="-2276022" y="-7017558"/>
              <a:ext cx="1757645" cy="3525988"/>
            </a:xfrm>
            <a:custGeom>
              <a:rect b="b" l="l" r="r" t="t"/>
              <a:pathLst>
                <a:path extrusionOk="0" h="1404776" w="700257">
                  <a:moveTo>
                    <a:pt x="700257" y="0"/>
                  </a:moveTo>
                  <a:lnTo>
                    <a:pt x="700257" y="1404776"/>
                  </a:lnTo>
                  <a:lnTo>
                    <a:pt x="561023" y="1390740"/>
                  </a:lnTo>
                  <a:cubicBezTo>
                    <a:pt x="240848" y="1325223"/>
                    <a:pt x="0" y="1041932"/>
                    <a:pt x="0" y="702388"/>
                  </a:cubicBezTo>
                  <a:cubicBezTo>
                    <a:pt x="0" y="362844"/>
                    <a:pt x="240848" y="79553"/>
                    <a:pt x="561023" y="14036"/>
                  </a:cubicBezTo>
                  <a:close/>
                </a:path>
              </a:pathLst>
            </a:custGeom>
            <a:solidFill>
              <a:schemeClr val="accent3"/>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dk1"/>
                </a:solidFill>
                <a:latin typeface="Urbanist"/>
                <a:ea typeface="Urbanist"/>
                <a:cs typeface="Urbanist"/>
                <a:sym typeface="Urbanist"/>
              </a:endParaRPr>
            </a:p>
          </p:txBody>
        </p:sp>
        <p:sp>
          <p:nvSpPr>
            <p:cNvPr id="173" name="Google Shape;173;g36dba4b18ec_0_622"/>
            <p:cNvSpPr/>
            <p:nvPr/>
          </p:nvSpPr>
          <p:spPr>
            <a:xfrm>
              <a:off x="-518339" y="-7017558"/>
              <a:ext cx="1757645" cy="3525988"/>
            </a:xfrm>
            <a:custGeom>
              <a:rect b="b" l="l" r="r" t="t"/>
              <a:pathLst>
                <a:path extrusionOk="0" h="1404776" w="700257">
                  <a:moveTo>
                    <a:pt x="700257" y="0"/>
                  </a:moveTo>
                  <a:lnTo>
                    <a:pt x="700257" y="1404776"/>
                  </a:lnTo>
                  <a:lnTo>
                    <a:pt x="561023" y="1390740"/>
                  </a:lnTo>
                  <a:cubicBezTo>
                    <a:pt x="240848" y="1325223"/>
                    <a:pt x="0" y="1041932"/>
                    <a:pt x="0" y="702388"/>
                  </a:cubicBezTo>
                  <a:cubicBezTo>
                    <a:pt x="0" y="362844"/>
                    <a:pt x="240848" y="79553"/>
                    <a:pt x="561023" y="14036"/>
                  </a:cubicBez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dk1"/>
                </a:solidFill>
                <a:latin typeface="Urbanist"/>
                <a:ea typeface="Urbanist"/>
                <a:cs typeface="Urbanist"/>
                <a:sym typeface="Urbanist"/>
              </a:endParaRPr>
            </a:p>
          </p:txBody>
        </p:sp>
      </p:grpSp>
      <p:sp>
        <p:nvSpPr>
          <p:cNvPr id="174" name="Google Shape;174;g36dba4b18ec_0_622"/>
          <p:cNvSpPr txBox="1"/>
          <p:nvPr>
            <p:ph type="title"/>
          </p:nvPr>
        </p:nvSpPr>
        <p:spPr>
          <a:xfrm>
            <a:off x="2111400" y="2178050"/>
            <a:ext cx="20161500" cy="1652100"/>
          </a:xfrm>
          <a:prstGeom prst="rect">
            <a:avLst/>
          </a:prstGeom>
          <a:noFill/>
          <a:ln>
            <a:noFill/>
          </a:ln>
        </p:spPr>
        <p:txBody>
          <a:bodyPr anchorCtr="0" anchor="ctr" bIns="0" lIns="0" spcFirstLastPara="1" rIns="0" wrap="square" tIns="0">
            <a:spAutoFit/>
          </a:bodyPr>
          <a:lstStyle>
            <a:lvl1pPr lvl="0">
              <a:spcBef>
                <a:spcPts val="0"/>
              </a:spcBef>
              <a:spcAft>
                <a:spcPts val="0"/>
              </a:spcAft>
              <a:buClr>
                <a:schemeClr val="dk1"/>
              </a:buClr>
              <a:buSzPts val="8800"/>
              <a:buFont typeface="Urbanist ExtraBold"/>
              <a:buNone/>
              <a:defRPr sz="8800">
                <a:solidFill>
                  <a:schemeClr val="dk1"/>
                </a:solidFill>
                <a:latin typeface="Urbanist ExtraBold"/>
                <a:ea typeface="Urbanist ExtraBold"/>
                <a:cs typeface="Urbanist ExtraBold"/>
                <a:sym typeface="Urbanist ExtraBold"/>
              </a:defRPr>
            </a:lvl1pPr>
            <a:lvl2pPr lvl="1">
              <a:spcBef>
                <a:spcPts val="0"/>
              </a:spcBef>
              <a:spcAft>
                <a:spcPts val="0"/>
              </a:spcAft>
              <a:buClr>
                <a:schemeClr val="dk1"/>
              </a:buClr>
              <a:buSzPts val="8800"/>
              <a:buNone/>
              <a:defRPr sz="8800">
                <a:solidFill>
                  <a:schemeClr val="dk1"/>
                </a:solidFill>
              </a:defRPr>
            </a:lvl2pPr>
            <a:lvl3pPr lvl="2">
              <a:spcBef>
                <a:spcPts val="0"/>
              </a:spcBef>
              <a:spcAft>
                <a:spcPts val="0"/>
              </a:spcAft>
              <a:buClr>
                <a:schemeClr val="dk1"/>
              </a:buClr>
              <a:buSzPts val="8800"/>
              <a:buNone/>
              <a:defRPr sz="8800">
                <a:solidFill>
                  <a:schemeClr val="dk1"/>
                </a:solidFill>
              </a:defRPr>
            </a:lvl3pPr>
            <a:lvl4pPr lvl="3">
              <a:spcBef>
                <a:spcPts val="0"/>
              </a:spcBef>
              <a:spcAft>
                <a:spcPts val="0"/>
              </a:spcAft>
              <a:buClr>
                <a:schemeClr val="dk1"/>
              </a:buClr>
              <a:buSzPts val="8800"/>
              <a:buNone/>
              <a:defRPr sz="8800">
                <a:solidFill>
                  <a:schemeClr val="dk1"/>
                </a:solidFill>
              </a:defRPr>
            </a:lvl4pPr>
            <a:lvl5pPr lvl="4">
              <a:spcBef>
                <a:spcPts val="0"/>
              </a:spcBef>
              <a:spcAft>
                <a:spcPts val="0"/>
              </a:spcAft>
              <a:buClr>
                <a:schemeClr val="dk1"/>
              </a:buClr>
              <a:buSzPts val="8800"/>
              <a:buNone/>
              <a:defRPr sz="8800">
                <a:solidFill>
                  <a:schemeClr val="dk1"/>
                </a:solidFill>
              </a:defRPr>
            </a:lvl5pPr>
            <a:lvl6pPr lvl="5">
              <a:spcBef>
                <a:spcPts val="0"/>
              </a:spcBef>
              <a:spcAft>
                <a:spcPts val="0"/>
              </a:spcAft>
              <a:buClr>
                <a:schemeClr val="dk1"/>
              </a:buClr>
              <a:buSzPts val="8800"/>
              <a:buNone/>
              <a:defRPr sz="8800">
                <a:solidFill>
                  <a:schemeClr val="dk1"/>
                </a:solidFill>
              </a:defRPr>
            </a:lvl6pPr>
            <a:lvl7pPr lvl="6">
              <a:spcBef>
                <a:spcPts val="0"/>
              </a:spcBef>
              <a:spcAft>
                <a:spcPts val="0"/>
              </a:spcAft>
              <a:buClr>
                <a:schemeClr val="dk1"/>
              </a:buClr>
              <a:buSzPts val="8800"/>
              <a:buNone/>
              <a:defRPr sz="8800">
                <a:solidFill>
                  <a:schemeClr val="dk1"/>
                </a:solidFill>
              </a:defRPr>
            </a:lvl7pPr>
            <a:lvl8pPr lvl="7">
              <a:spcBef>
                <a:spcPts val="0"/>
              </a:spcBef>
              <a:spcAft>
                <a:spcPts val="0"/>
              </a:spcAft>
              <a:buClr>
                <a:schemeClr val="dk1"/>
              </a:buClr>
              <a:buSzPts val="8800"/>
              <a:buNone/>
              <a:defRPr sz="8800">
                <a:solidFill>
                  <a:schemeClr val="dk1"/>
                </a:solidFill>
              </a:defRPr>
            </a:lvl8pPr>
            <a:lvl9pPr lvl="8">
              <a:spcBef>
                <a:spcPts val="0"/>
              </a:spcBef>
              <a:spcAft>
                <a:spcPts val="0"/>
              </a:spcAft>
              <a:buClr>
                <a:schemeClr val="dk1"/>
              </a:buClr>
              <a:buSzPts val="8800"/>
              <a:buNone/>
              <a:defRPr sz="8800">
                <a:solidFill>
                  <a:schemeClr val="dk1"/>
                </a:solidFill>
              </a:defRPr>
            </a:lvl9pPr>
          </a:lstStyle>
          <a:p/>
        </p:txBody>
      </p:sp>
      <p:sp>
        <p:nvSpPr>
          <p:cNvPr id="175" name="Google Shape;175;g36dba4b18ec_0_622"/>
          <p:cNvSpPr txBox="1"/>
          <p:nvPr>
            <p:ph idx="1" type="body"/>
          </p:nvPr>
        </p:nvSpPr>
        <p:spPr>
          <a:xfrm>
            <a:off x="9151225" y="5059450"/>
            <a:ext cx="6081600" cy="6551100"/>
          </a:xfrm>
          <a:prstGeom prst="rect">
            <a:avLst/>
          </a:prstGeom>
          <a:noFill/>
          <a:ln>
            <a:noFill/>
          </a:ln>
        </p:spPr>
        <p:txBody>
          <a:bodyPr anchorCtr="0" anchor="t" bIns="0" lIns="0" spcFirstLastPara="1" rIns="0" wrap="square" tIns="0">
            <a:spAutoFit/>
          </a:bodyPr>
          <a:lstStyle>
            <a:lvl1pPr indent="-412750" lvl="0" marL="4572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1pPr>
            <a:lvl2pPr indent="-412750" lvl="1" marL="9144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2pPr>
            <a:lvl3pPr indent="-412750" lvl="2" marL="13716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3pPr>
            <a:lvl4pPr indent="-412750" lvl="3" marL="18288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4pPr>
            <a:lvl5pPr indent="-412750" lvl="4" marL="22860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5pPr>
            <a:lvl6pPr indent="-412750" lvl="5" marL="27432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6pPr>
            <a:lvl7pPr indent="-412750" lvl="6" marL="32004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7pPr>
            <a:lvl8pPr indent="-412750" lvl="7" marL="36576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8pPr>
            <a:lvl9pPr indent="-412750" lvl="8" marL="41148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9pPr>
          </a:lstStyle>
          <a:p/>
        </p:txBody>
      </p:sp>
      <p:sp>
        <p:nvSpPr>
          <p:cNvPr id="176" name="Google Shape;176;g36dba4b18ec_0_622"/>
          <p:cNvSpPr txBox="1"/>
          <p:nvPr>
            <p:ph idx="2" type="body"/>
          </p:nvPr>
        </p:nvSpPr>
        <p:spPr>
          <a:xfrm>
            <a:off x="2111400" y="5059450"/>
            <a:ext cx="6081600" cy="6551100"/>
          </a:xfrm>
          <a:prstGeom prst="rect">
            <a:avLst/>
          </a:prstGeom>
          <a:noFill/>
          <a:ln>
            <a:noFill/>
          </a:ln>
        </p:spPr>
        <p:txBody>
          <a:bodyPr anchorCtr="0" anchor="t" bIns="0" lIns="0" spcFirstLastPara="1" rIns="0" wrap="square" tIns="0">
            <a:spAutoFit/>
          </a:bodyPr>
          <a:lstStyle>
            <a:lvl1pPr indent="-412750" lvl="0" marL="4572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1pPr>
            <a:lvl2pPr indent="-412750" lvl="1" marL="9144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2pPr>
            <a:lvl3pPr indent="-412750" lvl="2" marL="13716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3pPr>
            <a:lvl4pPr indent="-412750" lvl="3" marL="18288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4pPr>
            <a:lvl5pPr indent="-412750" lvl="4" marL="22860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5pPr>
            <a:lvl6pPr indent="-412750" lvl="5" marL="27432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6pPr>
            <a:lvl7pPr indent="-412750" lvl="6" marL="32004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7pPr>
            <a:lvl8pPr indent="-412750" lvl="7" marL="36576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8pPr>
            <a:lvl9pPr indent="-412750" lvl="8" marL="41148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9pPr>
          </a:lstStyle>
          <a:p/>
        </p:txBody>
      </p:sp>
      <p:sp>
        <p:nvSpPr>
          <p:cNvPr id="177" name="Google Shape;177;g36dba4b18ec_0_622"/>
          <p:cNvSpPr txBox="1"/>
          <p:nvPr>
            <p:ph idx="3" type="body"/>
          </p:nvPr>
        </p:nvSpPr>
        <p:spPr>
          <a:xfrm>
            <a:off x="16191050" y="5059450"/>
            <a:ext cx="6081600" cy="6551100"/>
          </a:xfrm>
          <a:prstGeom prst="rect">
            <a:avLst/>
          </a:prstGeom>
          <a:noFill/>
          <a:ln>
            <a:noFill/>
          </a:ln>
        </p:spPr>
        <p:txBody>
          <a:bodyPr anchorCtr="0" anchor="t" bIns="0" lIns="0" spcFirstLastPara="1" rIns="0" wrap="square" tIns="0">
            <a:spAutoFit/>
          </a:bodyPr>
          <a:lstStyle>
            <a:lvl1pPr indent="-412750" lvl="0" marL="4572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1pPr>
            <a:lvl2pPr indent="-412750" lvl="1" marL="9144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2pPr>
            <a:lvl3pPr indent="-412750" lvl="2" marL="13716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3pPr>
            <a:lvl4pPr indent="-412750" lvl="3" marL="18288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4pPr>
            <a:lvl5pPr indent="-412750" lvl="4" marL="22860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5pPr>
            <a:lvl6pPr indent="-412750" lvl="5" marL="27432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6pPr>
            <a:lvl7pPr indent="-412750" lvl="6" marL="32004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7pPr>
            <a:lvl8pPr indent="-412750" lvl="7" marL="36576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8pPr>
            <a:lvl9pPr indent="-412750" lvl="8" marL="41148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9pPr>
          </a:lstStyle>
          <a:p/>
        </p:txBody>
      </p:sp>
      <p:sp>
        <p:nvSpPr>
          <p:cNvPr id="178" name="Google Shape;178;g36dba4b18ec_0_622"/>
          <p:cNvSpPr txBox="1"/>
          <p:nvPr>
            <p:ph idx="4" type="subTitle"/>
          </p:nvPr>
        </p:nvSpPr>
        <p:spPr>
          <a:xfrm>
            <a:off x="2140500" y="4238850"/>
            <a:ext cx="6081600" cy="411900"/>
          </a:xfrm>
          <a:prstGeom prst="rect">
            <a:avLst/>
          </a:prstGeom>
          <a:noFill/>
          <a:ln>
            <a:noFill/>
          </a:ln>
        </p:spPr>
        <p:txBody>
          <a:bodyPr anchorCtr="0" anchor="t" bIns="0" lIns="0" spcFirstLastPara="1" rIns="0" wrap="square" tIns="0">
            <a:spAutoFit/>
          </a:bodyPr>
          <a:lstStyle>
            <a:lvl1pPr lvl="0">
              <a:spcBef>
                <a:spcPts val="0"/>
              </a:spcBef>
              <a:spcAft>
                <a:spcPts val="0"/>
              </a:spcAft>
              <a:buClr>
                <a:schemeClr val="accent1"/>
              </a:buClr>
              <a:buSzPts val="3200"/>
              <a:buFont typeface="Urbanist ExtraBold"/>
              <a:buNone/>
              <a:defRPr sz="3200">
                <a:solidFill>
                  <a:schemeClr val="accent1"/>
                </a:solidFill>
                <a:latin typeface="Urbanist ExtraBold"/>
                <a:ea typeface="Urbanist ExtraBold"/>
                <a:cs typeface="Urbanist ExtraBold"/>
                <a:sym typeface="Urbanist ExtraBold"/>
              </a:defRPr>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179" name="Google Shape;179;g36dba4b18ec_0_622"/>
          <p:cNvSpPr txBox="1"/>
          <p:nvPr>
            <p:ph idx="5" type="subTitle"/>
          </p:nvPr>
        </p:nvSpPr>
        <p:spPr>
          <a:xfrm>
            <a:off x="9151250" y="4238850"/>
            <a:ext cx="6081600" cy="411900"/>
          </a:xfrm>
          <a:prstGeom prst="rect">
            <a:avLst/>
          </a:prstGeom>
          <a:noFill/>
          <a:ln>
            <a:noFill/>
          </a:ln>
        </p:spPr>
        <p:txBody>
          <a:bodyPr anchorCtr="0" anchor="t" bIns="0" lIns="0" spcFirstLastPara="1" rIns="0" wrap="square" tIns="0">
            <a:spAutoFit/>
          </a:bodyPr>
          <a:lstStyle>
            <a:lvl1pPr lvl="0">
              <a:spcBef>
                <a:spcPts val="0"/>
              </a:spcBef>
              <a:spcAft>
                <a:spcPts val="0"/>
              </a:spcAft>
              <a:buClr>
                <a:schemeClr val="accent1"/>
              </a:buClr>
              <a:buSzPts val="3200"/>
              <a:buFont typeface="Urbanist ExtraBold"/>
              <a:buNone/>
              <a:defRPr sz="3200">
                <a:solidFill>
                  <a:schemeClr val="accent1"/>
                </a:solidFill>
                <a:latin typeface="Urbanist ExtraBold"/>
                <a:ea typeface="Urbanist ExtraBold"/>
                <a:cs typeface="Urbanist ExtraBold"/>
                <a:sym typeface="Urbanist ExtraBold"/>
              </a:defRPr>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180" name="Google Shape;180;g36dba4b18ec_0_622"/>
          <p:cNvSpPr txBox="1"/>
          <p:nvPr>
            <p:ph idx="6" type="subTitle"/>
          </p:nvPr>
        </p:nvSpPr>
        <p:spPr>
          <a:xfrm>
            <a:off x="16191050" y="4238825"/>
            <a:ext cx="6023100" cy="411900"/>
          </a:xfrm>
          <a:prstGeom prst="rect">
            <a:avLst/>
          </a:prstGeom>
          <a:noFill/>
          <a:ln>
            <a:noFill/>
          </a:ln>
        </p:spPr>
        <p:txBody>
          <a:bodyPr anchorCtr="0" anchor="t" bIns="0" lIns="0" spcFirstLastPara="1" rIns="0" wrap="square" tIns="0">
            <a:spAutoFit/>
          </a:bodyPr>
          <a:lstStyle>
            <a:lvl1pPr lvl="0">
              <a:spcBef>
                <a:spcPts val="0"/>
              </a:spcBef>
              <a:spcAft>
                <a:spcPts val="0"/>
              </a:spcAft>
              <a:buClr>
                <a:schemeClr val="accent1"/>
              </a:buClr>
              <a:buSzPts val="3200"/>
              <a:buFont typeface="Urbanist ExtraBold"/>
              <a:buNone/>
              <a:defRPr sz="3200">
                <a:solidFill>
                  <a:schemeClr val="accent1"/>
                </a:solidFill>
                <a:latin typeface="Urbanist ExtraBold"/>
                <a:ea typeface="Urbanist ExtraBold"/>
                <a:cs typeface="Urbanist ExtraBold"/>
                <a:sym typeface="Urbanist ExtraBold"/>
              </a:defRPr>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4 1 1">
  <p:cSld name="3_Title Slide_4_1_1">
    <p:spTree>
      <p:nvGrpSpPr>
        <p:cNvPr id="181" name="Shape 181"/>
        <p:cNvGrpSpPr/>
        <p:nvPr/>
      </p:nvGrpSpPr>
      <p:grpSpPr>
        <a:xfrm>
          <a:off x="0" y="0"/>
          <a:ext cx="0" cy="0"/>
          <a:chOff x="0" y="0"/>
          <a:chExt cx="0" cy="0"/>
        </a:xfrm>
      </p:grpSpPr>
      <p:pic>
        <p:nvPicPr>
          <p:cNvPr id="182" name="Google Shape;182;g36dba4b18ec_0_635"/>
          <p:cNvPicPr preferRelativeResize="0"/>
          <p:nvPr/>
        </p:nvPicPr>
        <p:blipFill>
          <a:blip r:embed="rId2">
            <a:alphaModFix/>
          </a:blip>
          <a:stretch>
            <a:fillRect/>
          </a:stretch>
        </p:blipFill>
        <p:spPr>
          <a:xfrm>
            <a:off x="2111400" y="12644483"/>
            <a:ext cx="2743199" cy="703213"/>
          </a:xfrm>
          <a:prstGeom prst="rect">
            <a:avLst/>
          </a:prstGeom>
          <a:noFill/>
          <a:ln>
            <a:noFill/>
          </a:ln>
        </p:spPr>
      </p:pic>
      <p:sp>
        <p:nvSpPr>
          <p:cNvPr id="183" name="Google Shape;183;g36dba4b18ec_0_635"/>
          <p:cNvSpPr/>
          <p:nvPr/>
        </p:nvSpPr>
        <p:spPr>
          <a:xfrm rot="-5400000">
            <a:off x="-3597" y="12417909"/>
            <a:ext cx="1301687" cy="1294494"/>
          </a:xfrm>
          <a:custGeom>
            <a:rect b="b" l="l" r="r" t="t"/>
            <a:pathLst>
              <a:path extrusionOk="0" h="1564343" w="1573036">
                <a:moveTo>
                  <a:pt x="0" y="1564343"/>
                </a:moveTo>
                <a:lnTo>
                  <a:pt x="0" y="0"/>
                </a:lnTo>
                <a:lnTo>
                  <a:pt x="1573036" y="0"/>
                </a:lnTo>
                <a:cubicBezTo>
                  <a:pt x="1568249" y="864754"/>
                  <a:pt x="865888" y="1564343"/>
                  <a:pt x="0" y="1564343"/>
                </a:cubicBezTo>
                <a:close/>
              </a:path>
            </a:pathLst>
          </a:custGeom>
          <a:solidFill>
            <a:schemeClr val="accent3"/>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grpSp>
        <p:nvGrpSpPr>
          <p:cNvPr id="184" name="Google Shape;184;g36dba4b18ec_0_635"/>
          <p:cNvGrpSpPr/>
          <p:nvPr/>
        </p:nvGrpSpPr>
        <p:grpSpPr>
          <a:xfrm>
            <a:off x="22272450" y="-44"/>
            <a:ext cx="2145756" cy="2152263"/>
            <a:chOff x="-2276022" y="-7017558"/>
            <a:chExt cx="3515328" cy="3525988"/>
          </a:xfrm>
        </p:grpSpPr>
        <p:sp>
          <p:nvSpPr>
            <p:cNvPr id="185" name="Google Shape;185;g36dba4b18ec_0_635"/>
            <p:cNvSpPr/>
            <p:nvPr/>
          </p:nvSpPr>
          <p:spPr>
            <a:xfrm>
              <a:off x="-2276022" y="-7017558"/>
              <a:ext cx="1757645" cy="3525988"/>
            </a:xfrm>
            <a:custGeom>
              <a:rect b="b" l="l" r="r" t="t"/>
              <a:pathLst>
                <a:path extrusionOk="0" h="1404776" w="700257">
                  <a:moveTo>
                    <a:pt x="700257" y="0"/>
                  </a:moveTo>
                  <a:lnTo>
                    <a:pt x="700257" y="1404776"/>
                  </a:lnTo>
                  <a:lnTo>
                    <a:pt x="561023" y="1390740"/>
                  </a:lnTo>
                  <a:cubicBezTo>
                    <a:pt x="240848" y="1325223"/>
                    <a:pt x="0" y="1041932"/>
                    <a:pt x="0" y="702388"/>
                  </a:cubicBezTo>
                  <a:cubicBezTo>
                    <a:pt x="0" y="362844"/>
                    <a:pt x="240848" y="79553"/>
                    <a:pt x="561023" y="14036"/>
                  </a:cubicBezTo>
                  <a:close/>
                </a:path>
              </a:pathLst>
            </a:custGeom>
            <a:solidFill>
              <a:schemeClr val="accent3"/>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dk1"/>
                </a:solidFill>
                <a:latin typeface="Urbanist"/>
                <a:ea typeface="Urbanist"/>
                <a:cs typeface="Urbanist"/>
                <a:sym typeface="Urbanist"/>
              </a:endParaRPr>
            </a:p>
          </p:txBody>
        </p:sp>
        <p:sp>
          <p:nvSpPr>
            <p:cNvPr id="186" name="Google Shape;186;g36dba4b18ec_0_635"/>
            <p:cNvSpPr/>
            <p:nvPr/>
          </p:nvSpPr>
          <p:spPr>
            <a:xfrm>
              <a:off x="-518339" y="-7017558"/>
              <a:ext cx="1757645" cy="3525988"/>
            </a:xfrm>
            <a:custGeom>
              <a:rect b="b" l="l" r="r" t="t"/>
              <a:pathLst>
                <a:path extrusionOk="0" h="1404776" w="700257">
                  <a:moveTo>
                    <a:pt x="700257" y="0"/>
                  </a:moveTo>
                  <a:lnTo>
                    <a:pt x="700257" y="1404776"/>
                  </a:lnTo>
                  <a:lnTo>
                    <a:pt x="561023" y="1390740"/>
                  </a:lnTo>
                  <a:cubicBezTo>
                    <a:pt x="240848" y="1325223"/>
                    <a:pt x="0" y="1041932"/>
                    <a:pt x="0" y="702388"/>
                  </a:cubicBezTo>
                  <a:cubicBezTo>
                    <a:pt x="0" y="362844"/>
                    <a:pt x="240848" y="79553"/>
                    <a:pt x="561023" y="14036"/>
                  </a:cubicBez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dk1"/>
                </a:solidFill>
                <a:latin typeface="Urbanist"/>
                <a:ea typeface="Urbanist"/>
                <a:cs typeface="Urbanist"/>
                <a:sym typeface="Urbanist"/>
              </a:endParaRPr>
            </a:p>
          </p:txBody>
        </p:sp>
      </p:grpSp>
      <p:sp>
        <p:nvSpPr>
          <p:cNvPr id="187" name="Google Shape;187;g36dba4b18ec_0_635"/>
          <p:cNvSpPr txBox="1"/>
          <p:nvPr>
            <p:ph type="title"/>
          </p:nvPr>
        </p:nvSpPr>
        <p:spPr>
          <a:xfrm>
            <a:off x="2111400" y="2178050"/>
            <a:ext cx="20161500" cy="1652100"/>
          </a:xfrm>
          <a:prstGeom prst="rect">
            <a:avLst/>
          </a:prstGeom>
          <a:noFill/>
          <a:ln>
            <a:noFill/>
          </a:ln>
        </p:spPr>
        <p:txBody>
          <a:bodyPr anchorCtr="0" anchor="ctr" bIns="0" lIns="0" spcFirstLastPara="1" rIns="0" wrap="square" tIns="0">
            <a:spAutoFit/>
          </a:bodyPr>
          <a:lstStyle>
            <a:lvl1pPr lvl="0">
              <a:spcBef>
                <a:spcPts val="0"/>
              </a:spcBef>
              <a:spcAft>
                <a:spcPts val="0"/>
              </a:spcAft>
              <a:buClr>
                <a:schemeClr val="dk1"/>
              </a:buClr>
              <a:buSzPts val="8800"/>
              <a:buFont typeface="Urbanist ExtraBold"/>
              <a:buNone/>
              <a:defRPr sz="8800">
                <a:solidFill>
                  <a:schemeClr val="dk1"/>
                </a:solidFill>
                <a:latin typeface="Urbanist ExtraBold"/>
                <a:ea typeface="Urbanist ExtraBold"/>
                <a:cs typeface="Urbanist ExtraBold"/>
                <a:sym typeface="Urbanist ExtraBold"/>
              </a:defRPr>
            </a:lvl1pPr>
            <a:lvl2pPr lvl="1">
              <a:spcBef>
                <a:spcPts val="0"/>
              </a:spcBef>
              <a:spcAft>
                <a:spcPts val="0"/>
              </a:spcAft>
              <a:buClr>
                <a:schemeClr val="dk1"/>
              </a:buClr>
              <a:buSzPts val="8800"/>
              <a:buNone/>
              <a:defRPr sz="8800">
                <a:solidFill>
                  <a:schemeClr val="dk1"/>
                </a:solidFill>
              </a:defRPr>
            </a:lvl2pPr>
            <a:lvl3pPr lvl="2">
              <a:spcBef>
                <a:spcPts val="0"/>
              </a:spcBef>
              <a:spcAft>
                <a:spcPts val="0"/>
              </a:spcAft>
              <a:buClr>
                <a:schemeClr val="dk1"/>
              </a:buClr>
              <a:buSzPts val="8800"/>
              <a:buNone/>
              <a:defRPr sz="8800">
                <a:solidFill>
                  <a:schemeClr val="dk1"/>
                </a:solidFill>
              </a:defRPr>
            </a:lvl3pPr>
            <a:lvl4pPr lvl="3">
              <a:spcBef>
                <a:spcPts val="0"/>
              </a:spcBef>
              <a:spcAft>
                <a:spcPts val="0"/>
              </a:spcAft>
              <a:buClr>
                <a:schemeClr val="dk1"/>
              </a:buClr>
              <a:buSzPts val="8800"/>
              <a:buNone/>
              <a:defRPr sz="8800">
                <a:solidFill>
                  <a:schemeClr val="dk1"/>
                </a:solidFill>
              </a:defRPr>
            </a:lvl4pPr>
            <a:lvl5pPr lvl="4">
              <a:spcBef>
                <a:spcPts val="0"/>
              </a:spcBef>
              <a:spcAft>
                <a:spcPts val="0"/>
              </a:spcAft>
              <a:buClr>
                <a:schemeClr val="dk1"/>
              </a:buClr>
              <a:buSzPts val="8800"/>
              <a:buNone/>
              <a:defRPr sz="8800">
                <a:solidFill>
                  <a:schemeClr val="dk1"/>
                </a:solidFill>
              </a:defRPr>
            </a:lvl5pPr>
            <a:lvl6pPr lvl="5">
              <a:spcBef>
                <a:spcPts val="0"/>
              </a:spcBef>
              <a:spcAft>
                <a:spcPts val="0"/>
              </a:spcAft>
              <a:buClr>
                <a:schemeClr val="dk1"/>
              </a:buClr>
              <a:buSzPts val="8800"/>
              <a:buNone/>
              <a:defRPr sz="8800">
                <a:solidFill>
                  <a:schemeClr val="dk1"/>
                </a:solidFill>
              </a:defRPr>
            </a:lvl6pPr>
            <a:lvl7pPr lvl="6">
              <a:spcBef>
                <a:spcPts val="0"/>
              </a:spcBef>
              <a:spcAft>
                <a:spcPts val="0"/>
              </a:spcAft>
              <a:buClr>
                <a:schemeClr val="dk1"/>
              </a:buClr>
              <a:buSzPts val="8800"/>
              <a:buNone/>
              <a:defRPr sz="8800">
                <a:solidFill>
                  <a:schemeClr val="dk1"/>
                </a:solidFill>
              </a:defRPr>
            </a:lvl7pPr>
            <a:lvl8pPr lvl="7">
              <a:spcBef>
                <a:spcPts val="0"/>
              </a:spcBef>
              <a:spcAft>
                <a:spcPts val="0"/>
              </a:spcAft>
              <a:buClr>
                <a:schemeClr val="dk1"/>
              </a:buClr>
              <a:buSzPts val="8800"/>
              <a:buNone/>
              <a:defRPr sz="8800">
                <a:solidFill>
                  <a:schemeClr val="dk1"/>
                </a:solidFill>
              </a:defRPr>
            </a:lvl8pPr>
            <a:lvl9pPr lvl="8">
              <a:spcBef>
                <a:spcPts val="0"/>
              </a:spcBef>
              <a:spcAft>
                <a:spcPts val="0"/>
              </a:spcAft>
              <a:buClr>
                <a:schemeClr val="dk1"/>
              </a:buClr>
              <a:buSzPts val="8800"/>
              <a:buNone/>
              <a:defRPr sz="8800">
                <a:solidFill>
                  <a:schemeClr val="dk1"/>
                </a:solidFill>
              </a:defRPr>
            </a:lvl9pPr>
          </a:lstStyle>
          <a:p/>
        </p:txBody>
      </p:sp>
      <p:sp>
        <p:nvSpPr>
          <p:cNvPr id="188" name="Google Shape;188;g36dba4b18ec_0_635"/>
          <p:cNvSpPr txBox="1"/>
          <p:nvPr>
            <p:ph idx="1" type="body"/>
          </p:nvPr>
        </p:nvSpPr>
        <p:spPr>
          <a:xfrm>
            <a:off x="9151225" y="5059450"/>
            <a:ext cx="6081600" cy="6551100"/>
          </a:xfrm>
          <a:prstGeom prst="rect">
            <a:avLst/>
          </a:prstGeom>
          <a:noFill/>
          <a:ln>
            <a:noFill/>
          </a:ln>
        </p:spPr>
        <p:txBody>
          <a:bodyPr anchorCtr="0" anchor="t" bIns="0" lIns="0" spcFirstLastPara="1" rIns="0" wrap="square" tIns="0">
            <a:spAutoFit/>
          </a:bodyPr>
          <a:lstStyle>
            <a:lvl1pPr indent="-412750" lvl="0" marL="4572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1pPr>
            <a:lvl2pPr indent="-412750" lvl="1" marL="9144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2pPr>
            <a:lvl3pPr indent="-412750" lvl="2" marL="13716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3pPr>
            <a:lvl4pPr indent="-412750" lvl="3" marL="18288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4pPr>
            <a:lvl5pPr indent="-412750" lvl="4" marL="22860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5pPr>
            <a:lvl6pPr indent="-412750" lvl="5" marL="27432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6pPr>
            <a:lvl7pPr indent="-412750" lvl="6" marL="32004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7pPr>
            <a:lvl8pPr indent="-412750" lvl="7" marL="36576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8pPr>
            <a:lvl9pPr indent="-412750" lvl="8" marL="41148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9pPr>
          </a:lstStyle>
          <a:p/>
        </p:txBody>
      </p:sp>
      <p:sp>
        <p:nvSpPr>
          <p:cNvPr id="189" name="Google Shape;189;g36dba4b18ec_0_635"/>
          <p:cNvSpPr txBox="1"/>
          <p:nvPr>
            <p:ph idx="2" type="body"/>
          </p:nvPr>
        </p:nvSpPr>
        <p:spPr>
          <a:xfrm>
            <a:off x="2111400" y="5059450"/>
            <a:ext cx="6081600" cy="6551100"/>
          </a:xfrm>
          <a:prstGeom prst="rect">
            <a:avLst/>
          </a:prstGeom>
          <a:noFill/>
          <a:ln>
            <a:noFill/>
          </a:ln>
        </p:spPr>
        <p:txBody>
          <a:bodyPr anchorCtr="0" anchor="t" bIns="0" lIns="0" spcFirstLastPara="1" rIns="0" wrap="square" tIns="0">
            <a:spAutoFit/>
          </a:bodyPr>
          <a:lstStyle>
            <a:lvl1pPr indent="-412750" lvl="0" marL="4572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1pPr>
            <a:lvl2pPr indent="-412750" lvl="1" marL="9144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2pPr>
            <a:lvl3pPr indent="-412750" lvl="2" marL="13716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3pPr>
            <a:lvl4pPr indent="-412750" lvl="3" marL="18288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4pPr>
            <a:lvl5pPr indent="-412750" lvl="4" marL="22860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5pPr>
            <a:lvl6pPr indent="-412750" lvl="5" marL="27432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6pPr>
            <a:lvl7pPr indent="-412750" lvl="6" marL="32004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7pPr>
            <a:lvl8pPr indent="-412750" lvl="7" marL="36576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8pPr>
            <a:lvl9pPr indent="-412750" lvl="8" marL="41148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9pPr>
          </a:lstStyle>
          <a:p/>
        </p:txBody>
      </p:sp>
      <p:sp>
        <p:nvSpPr>
          <p:cNvPr id="190" name="Google Shape;190;g36dba4b18ec_0_635"/>
          <p:cNvSpPr txBox="1"/>
          <p:nvPr>
            <p:ph idx="3" type="body"/>
          </p:nvPr>
        </p:nvSpPr>
        <p:spPr>
          <a:xfrm>
            <a:off x="16191050" y="5059450"/>
            <a:ext cx="6081600" cy="6551100"/>
          </a:xfrm>
          <a:prstGeom prst="rect">
            <a:avLst/>
          </a:prstGeom>
          <a:noFill/>
          <a:ln>
            <a:noFill/>
          </a:ln>
        </p:spPr>
        <p:txBody>
          <a:bodyPr anchorCtr="0" anchor="t" bIns="0" lIns="0" spcFirstLastPara="1" rIns="0" wrap="square" tIns="0">
            <a:spAutoFit/>
          </a:bodyPr>
          <a:lstStyle>
            <a:lvl1pPr indent="-412750" lvl="0" marL="4572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1pPr>
            <a:lvl2pPr indent="-412750" lvl="1" marL="9144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2pPr>
            <a:lvl3pPr indent="-412750" lvl="2" marL="13716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3pPr>
            <a:lvl4pPr indent="-412750" lvl="3" marL="18288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4pPr>
            <a:lvl5pPr indent="-412750" lvl="4" marL="22860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5pPr>
            <a:lvl6pPr indent="-412750" lvl="5" marL="27432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6pPr>
            <a:lvl7pPr indent="-412750" lvl="6" marL="32004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7pPr>
            <a:lvl8pPr indent="-412750" lvl="7" marL="36576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8pPr>
            <a:lvl9pPr indent="-412750" lvl="8" marL="41148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9pPr>
          </a:lstStyle>
          <a:p/>
        </p:txBody>
      </p:sp>
      <p:sp>
        <p:nvSpPr>
          <p:cNvPr id="191" name="Google Shape;191;g36dba4b18ec_0_635"/>
          <p:cNvSpPr txBox="1"/>
          <p:nvPr>
            <p:ph idx="4" type="subTitle"/>
          </p:nvPr>
        </p:nvSpPr>
        <p:spPr>
          <a:xfrm>
            <a:off x="2140500" y="4238850"/>
            <a:ext cx="6081600" cy="411900"/>
          </a:xfrm>
          <a:prstGeom prst="rect">
            <a:avLst/>
          </a:prstGeom>
          <a:noFill/>
          <a:ln>
            <a:noFill/>
          </a:ln>
        </p:spPr>
        <p:txBody>
          <a:bodyPr anchorCtr="0" anchor="t" bIns="0" lIns="0" spcFirstLastPara="1" rIns="0" wrap="square" tIns="0">
            <a:spAutoFit/>
          </a:bodyPr>
          <a:lstStyle>
            <a:lvl1pPr lvl="0">
              <a:spcBef>
                <a:spcPts val="0"/>
              </a:spcBef>
              <a:spcAft>
                <a:spcPts val="0"/>
              </a:spcAft>
              <a:buClr>
                <a:schemeClr val="accent1"/>
              </a:buClr>
              <a:buSzPts val="3200"/>
              <a:buFont typeface="Urbanist ExtraBold"/>
              <a:buNone/>
              <a:defRPr sz="3200">
                <a:solidFill>
                  <a:schemeClr val="accent1"/>
                </a:solidFill>
                <a:latin typeface="Urbanist ExtraBold"/>
                <a:ea typeface="Urbanist ExtraBold"/>
                <a:cs typeface="Urbanist ExtraBold"/>
                <a:sym typeface="Urbanist ExtraBold"/>
              </a:defRPr>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192" name="Google Shape;192;g36dba4b18ec_0_635"/>
          <p:cNvSpPr txBox="1"/>
          <p:nvPr>
            <p:ph idx="5" type="subTitle"/>
          </p:nvPr>
        </p:nvSpPr>
        <p:spPr>
          <a:xfrm>
            <a:off x="9151250" y="4238850"/>
            <a:ext cx="6081600" cy="411900"/>
          </a:xfrm>
          <a:prstGeom prst="rect">
            <a:avLst/>
          </a:prstGeom>
          <a:noFill/>
          <a:ln>
            <a:noFill/>
          </a:ln>
        </p:spPr>
        <p:txBody>
          <a:bodyPr anchorCtr="0" anchor="t" bIns="0" lIns="0" spcFirstLastPara="1" rIns="0" wrap="square" tIns="0">
            <a:spAutoFit/>
          </a:bodyPr>
          <a:lstStyle>
            <a:lvl1pPr lvl="0">
              <a:spcBef>
                <a:spcPts val="0"/>
              </a:spcBef>
              <a:spcAft>
                <a:spcPts val="0"/>
              </a:spcAft>
              <a:buClr>
                <a:schemeClr val="accent1"/>
              </a:buClr>
              <a:buSzPts val="3200"/>
              <a:buFont typeface="Urbanist ExtraBold"/>
              <a:buNone/>
              <a:defRPr sz="3200">
                <a:solidFill>
                  <a:schemeClr val="accent1"/>
                </a:solidFill>
                <a:latin typeface="Urbanist ExtraBold"/>
                <a:ea typeface="Urbanist ExtraBold"/>
                <a:cs typeface="Urbanist ExtraBold"/>
                <a:sym typeface="Urbanist ExtraBold"/>
              </a:defRPr>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193" name="Google Shape;193;g36dba4b18ec_0_635"/>
          <p:cNvSpPr txBox="1"/>
          <p:nvPr>
            <p:ph idx="6" type="subTitle"/>
          </p:nvPr>
        </p:nvSpPr>
        <p:spPr>
          <a:xfrm>
            <a:off x="16191050" y="4238825"/>
            <a:ext cx="6023100" cy="411900"/>
          </a:xfrm>
          <a:prstGeom prst="rect">
            <a:avLst/>
          </a:prstGeom>
          <a:noFill/>
          <a:ln>
            <a:noFill/>
          </a:ln>
        </p:spPr>
        <p:txBody>
          <a:bodyPr anchorCtr="0" anchor="t" bIns="0" lIns="0" spcFirstLastPara="1" rIns="0" wrap="square" tIns="0">
            <a:spAutoFit/>
          </a:bodyPr>
          <a:lstStyle>
            <a:lvl1pPr lvl="0">
              <a:spcBef>
                <a:spcPts val="0"/>
              </a:spcBef>
              <a:spcAft>
                <a:spcPts val="0"/>
              </a:spcAft>
              <a:buClr>
                <a:schemeClr val="accent1"/>
              </a:buClr>
              <a:buSzPts val="3200"/>
              <a:buFont typeface="Urbanist ExtraBold"/>
              <a:buNone/>
              <a:defRPr sz="3200">
                <a:solidFill>
                  <a:schemeClr val="accent1"/>
                </a:solidFill>
                <a:latin typeface="Urbanist ExtraBold"/>
                <a:ea typeface="Urbanist ExtraBold"/>
                <a:cs typeface="Urbanist ExtraBold"/>
                <a:sym typeface="Urbanist ExtraBold"/>
              </a:defRPr>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3">
  <p:cSld name="3_Title Slide_3">
    <p:bg>
      <p:bgPr>
        <a:solidFill>
          <a:schemeClr val="accent1"/>
        </a:solidFill>
      </p:bgPr>
    </p:bg>
    <p:spTree>
      <p:nvGrpSpPr>
        <p:cNvPr id="194" name="Shape 194"/>
        <p:cNvGrpSpPr/>
        <p:nvPr/>
      </p:nvGrpSpPr>
      <p:grpSpPr>
        <a:xfrm>
          <a:off x="0" y="0"/>
          <a:ext cx="0" cy="0"/>
          <a:chOff x="0" y="0"/>
          <a:chExt cx="0" cy="0"/>
        </a:xfrm>
      </p:grpSpPr>
      <p:grpSp>
        <p:nvGrpSpPr>
          <p:cNvPr id="195" name="Google Shape;195;g36dba4b18ec_0_648"/>
          <p:cNvGrpSpPr/>
          <p:nvPr/>
        </p:nvGrpSpPr>
        <p:grpSpPr>
          <a:xfrm>
            <a:off x="20925357" y="-23624"/>
            <a:ext cx="3446836" cy="3319779"/>
            <a:chOff x="6477001" y="0"/>
            <a:chExt cx="1655620" cy="1646471"/>
          </a:xfrm>
        </p:grpSpPr>
        <p:sp>
          <p:nvSpPr>
            <p:cNvPr id="196" name="Google Shape;196;g36dba4b18ec_0_648"/>
            <p:cNvSpPr/>
            <p:nvPr/>
          </p:nvSpPr>
          <p:spPr>
            <a:xfrm>
              <a:off x="6477001" y="0"/>
              <a:ext cx="1655620" cy="1646471"/>
            </a:xfrm>
            <a:custGeom>
              <a:rect b="b" l="l" r="r" t="t"/>
              <a:pathLst>
                <a:path extrusionOk="0" h="1564343" w="1573036">
                  <a:moveTo>
                    <a:pt x="0" y="1564343"/>
                  </a:moveTo>
                  <a:lnTo>
                    <a:pt x="0" y="0"/>
                  </a:lnTo>
                  <a:lnTo>
                    <a:pt x="1573036" y="0"/>
                  </a:lnTo>
                  <a:cubicBezTo>
                    <a:pt x="1568249" y="864754"/>
                    <a:pt x="865888" y="1564343"/>
                    <a:pt x="0" y="1564343"/>
                  </a:cubicBez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197" name="Google Shape;197;g36dba4b18ec_0_648"/>
            <p:cNvSpPr/>
            <p:nvPr/>
          </p:nvSpPr>
          <p:spPr>
            <a:xfrm>
              <a:off x="6477398" y="0"/>
              <a:ext cx="827412" cy="818528"/>
            </a:xfrm>
            <a:custGeom>
              <a:rect b="b" l="l" r="r" t="t"/>
              <a:pathLst>
                <a:path extrusionOk="0" h="777699" w="786140">
                  <a:moveTo>
                    <a:pt x="0" y="777699"/>
                  </a:moveTo>
                  <a:lnTo>
                    <a:pt x="0" y="0"/>
                  </a:lnTo>
                  <a:lnTo>
                    <a:pt x="786140" y="0"/>
                  </a:lnTo>
                  <a:cubicBezTo>
                    <a:pt x="781605" y="430361"/>
                    <a:pt x="431621" y="777699"/>
                    <a:pt x="0" y="777699"/>
                  </a:cubicBezTo>
                  <a:close/>
                </a:path>
              </a:pathLst>
            </a:custGeom>
            <a:solidFill>
              <a:schemeClr val="accent6"/>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grpSp>
      <p:grpSp>
        <p:nvGrpSpPr>
          <p:cNvPr id="198" name="Google Shape;198;g36dba4b18ec_0_648"/>
          <p:cNvGrpSpPr/>
          <p:nvPr/>
        </p:nvGrpSpPr>
        <p:grpSpPr>
          <a:xfrm>
            <a:off x="17612454" y="-32818"/>
            <a:ext cx="3311812" cy="3310754"/>
            <a:chOff x="4821093" y="-9307"/>
            <a:chExt cx="1655906" cy="1655377"/>
          </a:xfrm>
        </p:grpSpPr>
        <p:sp>
          <p:nvSpPr>
            <p:cNvPr id="199" name="Google Shape;199;g36dba4b18ec_0_648"/>
            <p:cNvSpPr/>
            <p:nvPr/>
          </p:nvSpPr>
          <p:spPr>
            <a:xfrm>
              <a:off x="4821093" y="-9020"/>
              <a:ext cx="1655090" cy="1655090"/>
            </a:xfrm>
            <a:custGeom>
              <a:rect b="b" l="l" r="r" t="t"/>
              <a:pathLst>
                <a:path extrusionOk="0" h="1572532" w="1572532">
                  <a:moveTo>
                    <a:pt x="0" y="0"/>
                  </a:moveTo>
                  <a:lnTo>
                    <a:pt x="1572532" y="0"/>
                  </a:lnTo>
                  <a:lnTo>
                    <a:pt x="1572532" y="1572532"/>
                  </a:lnTo>
                  <a:lnTo>
                    <a:pt x="0" y="1572532"/>
                  </a:ln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200" name="Google Shape;200;g36dba4b18ec_0_648"/>
            <p:cNvSpPr/>
            <p:nvPr/>
          </p:nvSpPr>
          <p:spPr>
            <a:xfrm rot="10800000">
              <a:off x="4838345" y="-9307"/>
              <a:ext cx="1638654" cy="819153"/>
            </a:xfrm>
            <a:custGeom>
              <a:rect b="b" l="l" r="r" t="t"/>
              <a:pathLst>
                <a:path extrusionOk="0" h="675590" w="1351467">
                  <a:moveTo>
                    <a:pt x="675591" y="0"/>
                  </a:moveTo>
                  <a:cubicBezTo>
                    <a:pt x="302555" y="0"/>
                    <a:pt x="0" y="302555"/>
                    <a:pt x="0" y="675591"/>
                  </a:cubicBezTo>
                  <a:lnTo>
                    <a:pt x="1351468" y="675591"/>
                  </a:lnTo>
                  <a:cubicBezTo>
                    <a:pt x="1351468" y="302555"/>
                    <a:pt x="1048913" y="0"/>
                    <a:pt x="675591" y="0"/>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201" name="Google Shape;201;g36dba4b18ec_0_648"/>
            <p:cNvSpPr/>
            <p:nvPr/>
          </p:nvSpPr>
          <p:spPr>
            <a:xfrm rot="10800000">
              <a:off x="4838345" y="818581"/>
              <a:ext cx="1638654" cy="819153"/>
            </a:xfrm>
            <a:custGeom>
              <a:rect b="b" l="l" r="r" t="t"/>
              <a:pathLst>
                <a:path extrusionOk="0" h="675590" w="1351467">
                  <a:moveTo>
                    <a:pt x="675591" y="0"/>
                  </a:moveTo>
                  <a:cubicBezTo>
                    <a:pt x="302555" y="0"/>
                    <a:pt x="0" y="302555"/>
                    <a:pt x="0" y="675591"/>
                  </a:cubicBezTo>
                  <a:lnTo>
                    <a:pt x="1351468" y="675591"/>
                  </a:lnTo>
                  <a:cubicBezTo>
                    <a:pt x="1351468" y="302555"/>
                    <a:pt x="1048913" y="0"/>
                    <a:pt x="675591" y="0"/>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grpSp>
      <p:sp>
        <p:nvSpPr>
          <p:cNvPr id="202" name="Google Shape;202;g36dba4b18ec_0_648"/>
          <p:cNvSpPr/>
          <p:nvPr/>
        </p:nvSpPr>
        <p:spPr>
          <a:xfrm>
            <a:off x="20924002" y="3261266"/>
            <a:ext cx="3543780" cy="3543780"/>
          </a:xfrm>
          <a:custGeom>
            <a:rect b="b" l="l" r="r" t="t"/>
            <a:pathLst>
              <a:path extrusionOk="0" h="1771890" w="1771890">
                <a:moveTo>
                  <a:pt x="0" y="0"/>
                </a:moveTo>
                <a:lnTo>
                  <a:pt x="1771890" y="0"/>
                </a:lnTo>
                <a:lnTo>
                  <a:pt x="1771890" y="1771890"/>
                </a:lnTo>
                <a:lnTo>
                  <a:pt x="0" y="0"/>
                </a:lnTo>
                <a:close/>
              </a:path>
            </a:pathLst>
          </a:custGeom>
          <a:solidFill>
            <a:schemeClr val="accent3"/>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grpSp>
        <p:nvGrpSpPr>
          <p:cNvPr id="203" name="Google Shape;203;g36dba4b18ec_0_648"/>
          <p:cNvGrpSpPr/>
          <p:nvPr/>
        </p:nvGrpSpPr>
        <p:grpSpPr>
          <a:xfrm>
            <a:off x="-2" y="9957206"/>
            <a:ext cx="3759194" cy="3759194"/>
            <a:chOff x="-1" y="4978603"/>
            <a:chExt cx="1879597" cy="1879597"/>
          </a:xfrm>
        </p:grpSpPr>
        <p:sp>
          <p:nvSpPr>
            <p:cNvPr id="204" name="Google Shape;204;g36dba4b18ec_0_648"/>
            <p:cNvSpPr/>
            <p:nvPr/>
          </p:nvSpPr>
          <p:spPr>
            <a:xfrm rot="-5400000">
              <a:off x="-1" y="4978603"/>
              <a:ext cx="1879597" cy="1879597"/>
            </a:xfrm>
            <a:custGeom>
              <a:rect b="b" l="l" r="r" t="t"/>
              <a:pathLst>
                <a:path extrusionOk="0" h="1879597" w="1879597">
                  <a:moveTo>
                    <a:pt x="1879598" y="0"/>
                  </a:moveTo>
                  <a:lnTo>
                    <a:pt x="0" y="1879598"/>
                  </a:lnTo>
                  <a:lnTo>
                    <a:pt x="0" y="0"/>
                  </a:lnTo>
                  <a:lnTo>
                    <a:pt x="1879598" y="0"/>
                  </a:ln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205" name="Google Shape;205;g36dba4b18ec_0_648"/>
            <p:cNvSpPr/>
            <p:nvPr/>
          </p:nvSpPr>
          <p:spPr>
            <a:xfrm rot="-5400000">
              <a:off x="542834" y="5355041"/>
              <a:ext cx="943983" cy="943983"/>
            </a:xfrm>
            <a:custGeom>
              <a:rect b="b" l="l" r="r" t="t"/>
              <a:pathLst>
                <a:path extrusionOk="0" h="943983" w="943983">
                  <a:moveTo>
                    <a:pt x="781970" y="781970"/>
                  </a:moveTo>
                  <a:cubicBezTo>
                    <a:pt x="997988" y="565952"/>
                    <a:pt x="997988" y="216018"/>
                    <a:pt x="781970" y="0"/>
                  </a:cubicBezTo>
                  <a:lnTo>
                    <a:pt x="781970" y="0"/>
                  </a:lnTo>
                  <a:lnTo>
                    <a:pt x="0" y="781970"/>
                  </a:lnTo>
                  <a:lnTo>
                    <a:pt x="0" y="781970"/>
                  </a:lnTo>
                  <a:cubicBezTo>
                    <a:pt x="216018" y="997988"/>
                    <a:pt x="565952" y="997988"/>
                    <a:pt x="781970" y="781970"/>
                  </a:cubicBezTo>
                  <a:close/>
                </a:path>
              </a:pathLst>
            </a:custGeom>
            <a:solidFill>
              <a:schemeClr val="accent4"/>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grpSp>
      <p:sp>
        <p:nvSpPr>
          <p:cNvPr id="206" name="Google Shape;206;g36dba4b18ec_0_648"/>
          <p:cNvSpPr txBox="1"/>
          <p:nvPr>
            <p:ph idx="1" type="subTitle"/>
          </p:nvPr>
        </p:nvSpPr>
        <p:spPr>
          <a:xfrm>
            <a:off x="6936900" y="8903000"/>
            <a:ext cx="10510500" cy="853500"/>
          </a:xfrm>
          <a:prstGeom prst="rect">
            <a:avLst/>
          </a:prstGeom>
          <a:noFill/>
          <a:ln>
            <a:noFill/>
          </a:ln>
        </p:spPr>
        <p:txBody>
          <a:bodyPr anchorCtr="0" anchor="ctr" bIns="182875" lIns="182875" spcFirstLastPara="1" rIns="182875" wrap="square" tIns="182875">
            <a:noAutofit/>
          </a:bodyPr>
          <a:lstStyle>
            <a:lvl1pPr lvl="0" algn="ctr">
              <a:spcBef>
                <a:spcPts val="0"/>
              </a:spcBef>
              <a:spcAft>
                <a:spcPts val="0"/>
              </a:spcAft>
              <a:buClr>
                <a:schemeClr val="lt1"/>
              </a:buClr>
              <a:buSzPts val="4800"/>
              <a:buFont typeface="Helvetica Neue"/>
              <a:buNone/>
              <a:defRPr b="1" sz="4800">
                <a:solidFill>
                  <a:schemeClr val="lt1"/>
                </a:solidFill>
                <a:latin typeface="Helvetica Neue"/>
                <a:ea typeface="Helvetica Neue"/>
                <a:cs typeface="Helvetica Neue"/>
                <a:sym typeface="Helvetica Neue"/>
              </a:defRPr>
            </a:lvl1pPr>
            <a:lvl2pPr lvl="1" algn="ctr">
              <a:spcBef>
                <a:spcPts val="0"/>
              </a:spcBef>
              <a:spcAft>
                <a:spcPts val="0"/>
              </a:spcAft>
              <a:buClr>
                <a:schemeClr val="lt1"/>
              </a:buClr>
              <a:buSzPts val="4800"/>
              <a:buFont typeface="Helvetica Neue"/>
              <a:buNone/>
              <a:defRPr b="1" sz="4800">
                <a:solidFill>
                  <a:schemeClr val="lt1"/>
                </a:solidFill>
                <a:latin typeface="Helvetica Neue"/>
                <a:ea typeface="Helvetica Neue"/>
                <a:cs typeface="Helvetica Neue"/>
                <a:sym typeface="Helvetica Neue"/>
              </a:defRPr>
            </a:lvl2pPr>
            <a:lvl3pPr lvl="2" algn="ctr">
              <a:spcBef>
                <a:spcPts val="0"/>
              </a:spcBef>
              <a:spcAft>
                <a:spcPts val="0"/>
              </a:spcAft>
              <a:buClr>
                <a:schemeClr val="lt1"/>
              </a:buClr>
              <a:buSzPts val="4800"/>
              <a:buFont typeface="Helvetica Neue"/>
              <a:buNone/>
              <a:defRPr b="1" sz="4800">
                <a:solidFill>
                  <a:schemeClr val="lt1"/>
                </a:solidFill>
                <a:latin typeface="Helvetica Neue"/>
                <a:ea typeface="Helvetica Neue"/>
                <a:cs typeface="Helvetica Neue"/>
                <a:sym typeface="Helvetica Neue"/>
              </a:defRPr>
            </a:lvl3pPr>
            <a:lvl4pPr lvl="3" algn="ctr">
              <a:spcBef>
                <a:spcPts val="0"/>
              </a:spcBef>
              <a:spcAft>
                <a:spcPts val="0"/>
              </a:spcAft>
              <a:buClr>
                <a:schemeClr val="lt1"/>
              </a:buClr>
              <a:buSzPts val="4800"/>
              <a:buFont typeface="Helvetica Neue"/>
              <a:buNone/>
              <a:defRPr b="1" sz="4800">
                <a:solidFill>
                  <a:schemeClr val="lt1"/>
                </a:solidFill>
                <a:latin typeface="Helvetica Neue"/>
                <a:ea typeface="Helvetica Neue"/>
                <a:cs typeface="Helvetica Neue"/>
                <a:sym typeface="Helvetica Neue"/>
              </a:defRPr>
            </a:lvl4pPr>
            <a:lvl5pPr lvl="4" algn="ctr">
              <a:spcBef>
                <a:spcPts val="0"/>
              </a:spcBef>
              <a:spcAft>
                <a:spcPts val="0"/>
              </a:spcAft>
              <a:buClr>
                <a:schemeClr val="lt1"/>
              </a:buClr>
              <a:buSzPts val="4800"/>
              <a:buFont typeface="Helvetica Neue"/>
              <a:buNone/>
              <a:defRPr b="1" sz="4800">
                <a:solidFill>
                  <a:schemeClr val="lt1"/>
                </a:solidFill>
                <a:latin typeface="Helvetica Neue"/>
                <a:ea typeface="Helvetica Neue"/>
                <a:cs typeface="Helvetica Neue"/>
                <a:sym typeface="Helvetica Neue"/>
              </a:defRPr>
            </a:lvl5pPr>
            <a:lvl6pPr lvl="5" algn="ctr">
              <a:spcBef>
                <a:spcPts val="0"/>
              </a:spcBef>
              <a:spcAft>
                <a:spcPts val="0"/>
              </a:spcAft>
              <a:buClr>
                <a:schemeClr val="lt1"/>
              </a:buClr>
              <a:buSzPts val="4800"/>
              <a:buFont typeface="Helvetica Neue"/>
              <a:buNone/>
              <a:defRPr b="1" sz="4800">
                <a:solidFill>
                  <a:schemeClr val="lt1"/>
                </a:solidFill>
                <a:latin typeface="Helvetica Neue"/>
                <a:ea typeface="Helvetica Neue"/>
                <a:cs typeface="Helvetica Neue"/>
                <a:sym typeface="Helvetica Neue"/>
              </a:defRPr>
            </a:lvl6pPr>
            <a:lvl7pPr lvl="6" algn="ctr">
              <a:spcBef>
                <a:spcPts val="0"/>
              </a:spcBef>
              <a:spcAft>
                <a:spcPts val="0"/>
              </a:spcAft>
              <a:buClr>
                <a:schemeClr val="lt1"/>
              </a:buClr>
              <a:buSzPts val="4800"/>
              <a:buFont typeface="Helvetica Neue"/>
              <a:buNone/>
              <a:defRPr b="1" sz="4800">
                <a:solidFill>
                  <a:schemeClr val="lt1"/>
                </a:solidFill>
                <a:latin typeface="Helvetica Neue"/>
                <a:ea typeface="Helvetica Neue"/>
                <a:cs typeface="Helvetica Neue"/>
                <a:sym typeface="Helvetica Neue"/>
              </a:defRPr>
            </a:lvl7pPr>
            <a:lvl8pPr lvl="7" algn="ctr">
              <a:spcBef>
                <a:spcPts val="0"/>
              </a:spcBef>
              <a:spcAft>
                <a:spcPts val="0"/>
              </a:spcAft>
              <a:buClr>
                <a:schemeClr val="lt1"/>
              </a:buClr>
              <a:buSzPts val="4800"/>
              <a:buFont typeface="Helvetica Neue"/>
              <a:buNone/>
              <a:defRPr b="1" sz="4800">
                <a:solidFill>
                  <a:schemeClr val="lt1"/>
                </a:solidFill>
                <a:latin typeface="Helvetica Neue"/>
                <a:ea typeface="Helvetica Neue"/>
                <a:cs typeface="Helvetica Neue"/>
                <a:sym typeface="Helvetica Neue"/>
              </a:defRPr>
            </a:lvl8pPr>
            <a:lvl9pPr lvl="8" algn="ctr">
              <a:spcBef>
                <a:spcPts val="0"/>
              </a:spcBef>
              <a:spcAft>
                <a:spcPts val="0"/>
              </a:spcAft>
              <a:buClr>
                <a:schemeClr val="lt1"/>
              </a:buClr>
              <a:buSzPts val="4800"/>
              <a:buFont typeface="Helvetica Neue"/>
              <a:buNone/>
              <a:defRPr b="1" sz="4800">
                <a:solidFill>
                  <a:schemeClr val="lt1"/>
                </a:solidFill>
                <a:latin typeface="Helvetica Neue"/>
                <a:ea typeface="Helvetica Neue"/>
                <a:cs typeface="Helvetica Neue"/>
                <a:sym typeface="Helvetica Neue"/>
              </a:defRPr>
            </a:lvl9pPr>
          </a:lstStyle>
          <a:p/>
        </p:txBody>
      </p:sp>
      <p:sp>
        <p:nvSpPr>
          <p:cNvPr id="207" name="Google Shape;207;g36dba4b18ec_0_648"/>
          <p:cNvSpPr txBox="1"/>
          <p:nvPr>
            <p:ph type="title"/>
          </p:nvPr>
        </p:nvSpPr>
        <p:spPr>
          <a:xfrm>
            <a:off x="5918700" y="4630050"/>
            <a:ext cx="12546300" cy="4088100"/>
          </a:xfrm>
          <a:prstGeom prst="rect">
            <a:avLst/>
          </a:prstGeom>
          <a:noFill/>
          <a:ln>
            <a:noFill/>
          </a:ln>
        </p:spPr>
        <p:txBody>
          <a:bodyPr anchorCtr="0" anchor="ctr" bIns="0" lIns="0" spcFirstLastPara="1" rIns="0" wrap="square" tIns="0">
            <a:spAutoFit/>
          </a:bodyPr>
          <a:lstStyle>
            <a:lvl1pPr lvl="0" algn="ctr">
              <a:spcBef>
                <a:spcPts val="0"/>
              </a:spcBef>
              <a:spcAft>
                <a:spcPts val="0"/>
              </a:spcAft>
              <a:buClr>
                <a:schemeClr val="accent2"/>
              </a:buClr>
              <a:buSzPts val="12000"/>
              <a:buFont typeface="Urbanist Black"/>
              <a:buNone/>
              <a:defRPr sz="12000">
                <a:solidFill>
                  <a:schemeClr val="accent2"/>
                </a:solidFill>
                <a:latin typeface="Urbanist Black"/>
                <a:ea typeface="Urbanist Black"/>
                <a:cs typeface="Urbanist Black"/>
                <a:sym typeface="Urbanist Black"/>
              </a:defRPr>
            </a:lvl1pPr>
            <a:lvl2pPr lvl="1" algn="ctr">
              <a:spcBef>
                <a:spcPts val="0"/>
              </a:spcBef>
              <a:spcAft>
                <a:spcPts val="0"/>
              </a:spcAft>
              <a:buClr>
                <a:schemeClr val="accent2"/>
              </a:buClr>
              <a:buSzPts val="12000"/>
              <a:buFont typeface="Urbanist Black"/>
              <a:buNone/>
              <a:defRPr sz="12000">
                <a:solidFill>
                  <a:schemeClr val="accent2"/>
                </a:solidFill>
                <a:latin typeface="Urbanist Black"/>
                <a:ea typeface="Urbanist Black"/>
                <a:cs typeface="Urbanist Black"/>
                <a:sym typeface="Urbanist Black"/>
              </a:defRPr>
            </a:lvl2pPr>
            <a:lvl3pPr lvl="2" algn="ctr">
              <a:spcBef>
                <a:spcPts val="0"/>
              </a:spcBef>
              <a:spcAft>
                <a:spcPts val="0"/>
              </a:spcAft>
              <a:buClr>
                <a:schemeClr val="accent2"/>
              </a:buClr>
              <a:buSzPts val="12000"/>
              <a:buFont typeface="Urbanist Black"/>
              <a:buNone/>
              <a:defRPr sz="12000">
                <a:solidFill>
                  <a:schemeClr val="accent2"/>
                </a:solidFill>
                <a:latin typeface="Urbanist Black"/>
                <a:ea typeface="Urbanist Black"/>
                <a:cs typeface="Urbanist Black"/>
                <a:sym typeface="Urbanist Black"/>
              </a:defRPr>
            </a:lvl3pPr>
            <a:lvl4pPr lvl="3" algn="ctr">
              <a:spcBef>
                <a:spcPts val="0"/>
              </a:spcBef>
              <a:spcAft>
                <a:spcPts val="0"/>
              </a:spcAft>
              <a:buClr>
                <a:schemeClr val="accent2"/>
              </a:buClr>
              <a:buSzPts val="12000"/>
              <a:buFont typeface="Urbanist Black"/>
              <a:buNone/>
              <a:defRPr sz="12000">
                <a:solidFill>
                  <a:schemeClr val="accent2"/>
                </a:solidFill>
                <a:latin typeface="Urbanist Black"/>
                <a:ea typeface="Urbanist Black"/>
                <a:cs typeface="Urbanist Black"/>
                <a:sym typeface="Urbanist Black"/>
              </a:defRPr>
            </a:lvl4pPr>
            <a:lvl5pPr lvl="4" algn="ctr">
              <a:spcBef>
                <a:spcPts val="0"/>
              </a:spcBef>
              <a:spcAft>
                <a:spcPts val="0"/>
              </a:spcAft>
              <a:buClr>
                <a:schemeClr val="accent2"/>
              </a:buClr>
              <a:buSzPts val="12000"/>
              <a:buFont typeface="Urbanist Black"/>
              <a:buNone/>
              <a:defRPr sz="12000">
                <a:solidFill>
                  <a:schemeClr val="accent2"/>
                </a:solidFill>
                <a:latin typeface="Urbanist Black"/>
                <a:ea typeface="Urbanist Black"/>
                <a:cs typeface="Urbanist Black"/>
                <a:sym typeface="Urbanist Black"/>
              </a:defRPr>
            </a:lvl5pPr>
            <a:lvl6pPr lvl="5" algn="ctr">
              <a:spcBef>
                <a:spcPts val="0"/>
              </a:spcBef>
              <a:spcAft>
                <a:spcPts val="0"/>
              </a:spcAft>
              <a:buClr>
                <a:schemeClr val="accent2"/>
              </a:buClr>
              <a:buSzPts val="12000"/>
              <a:buFont typeface="Urbanist Black"/>
              <a:buNone/>
              <a:defRPr sz="12000">
                <a:solidFill>
                  <a:schemeClr val="accent2"/>
                </a:solidFill>
                <a:latin typeface="Urbanist Black"/>
                <a:ea typeface="Urbanist Black"/>
                <a:cs typeface="Urbanist Black"/>
                <a:sym typeface="Urbanist Black"/>
              </a:defRPr>
            </a:lvl6pPr>
            <a:lvl7pPr lvl="6" algn="ctr">
              <a:spcBef>
                <a:spcPts val="0"/>
              </a:spcBef>
              <a:spcAft>
                <a:spcPts val="0"/>
              </a:spcAft>
              <a:buClr>
                <a:schemeClr val="accent2"/>
              </a:buClr>
              <a:buSzPts val="12000"/>
              <a:buFont typeface="Urbanist Black"/>
              <a:buNone/>
              <a:defRPr sz="12000">
                <a:solidFill>
                  <a:schemeClr val="accent2"/>
                </a:solidFill>
                <a:latin typeface="Urbanist Black"/>
                <a:ea typeface="Urbanist Black"/>
                <a:cs typeface="Urbanist Black"/>
                <a:sym typeface="Urbanist Black"/>
              </a:defRPr>
            </a:lvl7pPr>
            <a:lvl8pPr lvl="7" algn="ctr">
              <a:spcBef>
                <a:spcPts val="0"/>
              </a:spcBef>
              <a:spcAft>
                <a:spcPts val="0"/>
              </a:spcAft>
              <a:buClr>
                <a:schemeClr val="accent2"/>
              </a:buClr>
              <a:buSzPts val="12000"/>
              <a:buFont typeface="Urbanist Black"/>
              <a:buNone/>
              <a:defRPr sz="12000">
                <a:solidFill>
                  <a:schemeClr val="accent2"/>
                </a:solidFill>
                <a:latin typeface="Urbanist Black"/>
                <a:ea typeface="Urbanist Black"/>
                <a:cs typeface="Urbanist Black"/>
                <a:sym typeface="Urbanist Black"/>
              </a:defRPr>
            </a:lvl8pPr>
            <a:lvl9pPr lvl="8" algn="ctr">
              <a:spcBef>
                <a:spcPts val="0"/>
              </a:spcBef>
              <a:spcAft>
                <a:spcPts val="0"/>
              </a:spcAft>
              <a:buClr>
                <a:schemeClr val="accent2"/>
              </a:buClr>
              <a:buSzPts val="12000"/>
              <a:buFont typeface="Urbanist Black"/>
              <a:buNone/>
              <a:defRPr sz="12000">
                <a:solidFill>
                  <a:schemeClr val="accent2"/>
                </a:solidFill>
                <a:latin typeface="Urbanist Black"/>
                <a:ea typeface="Urbanist Black"/>
                <a:cs typeface="Urbanist Black"/>
                <a:sym typeface="Urbanist Black"/>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2">
  <p:cSld name="3_Title Slide_2">
    <p:spTree>
      <p:nvGrpSpPr>
        <p:cNvPr id="208" name="Shape 208"/>
        <p:cNvGrpSpPr/>
        <p:nvPr/>
      </p:nvGrpSpPr>
      <p:grpSpPr>
        <a:xfrm>
          <a:off x="0" y="0"/>
          <a:ext cx="0" cy="0"/>
          <a:chOff x="0" y="0"/>
          <a:chExt cx="0" cy="0"/>
        </a:xfrm>
      </p:grpSpPr>
      <p:pic>
        <p:nvPicPr>
          <p:cNvPr id="209" name="Google Shape;209;g36dba4b18ec_0_662"/>
          <p:cNvPicPr preferRelativeResize="0"/>
          <p:nvPr/>
        </p:nvPicPr>
        <p:blipFill>
          <a:blip r:embed="rId2">
            <a:alphaModFix/>
          </a:blip>
          <a:stretch>
            <a:fillRect/>
          </a:stretch>
        </p:blipFill>
        <p:spPr>
          <a:xfrm>
            <a:off x="2111400" y="12790350"/>
            <a:ext cx="2743199" cy="411479"/>
          </a:xfrm>
          <a:prstGeom prst="rect">
            <a:avLst/>
          </a:prstGeom>
          <a:noFill/>
          <a:ln>
            <a:noFill/>
          </a:ln>
        </p:spPr>
      </p:pic>
      <p:sp>
        <p:nvSpPr>
          <p:cNvPr id="210" name="Google Shape;210;g36dba4b18ec_0_662"/>
          <p:cNvSpPr/>
          <p:nvPr/>
        </p:nvSpPr>
        <p:spPr>
          <a:xfrm>
            <a:off x="0" y="3881000"/>
            <a:ext cx="12353700" cy="7729500"/>
          </a:xfrm>
          <a:prstGeom prst="rect">
            <a:avLst/>
          </a:prstGeom>
          <a:solidFill>
            <a:schemeClr val="lt2"/>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dk1"/>
              </a:solidFill>
              <a:latin typeface="Urbanist"/>
              <a:ea typeface="Urbanist"/>
              <a:cs typeface="Urbanist"/>
              <a:sym typeface="Urbanist"/>
            </a:endParaRPr>
          </a:p>
        </p:txBody>
      </p:sp>
      <p:grpSp>
        <p:nvGrpSpPr>
          <p:cNvPr id="211" name="Google Shape;211;g36dba4b18ec_0_662"/>
          <p:cNvGrpSpPr/>
          <p:nvPr/>
        </p:nvGrpSpPr>
        <p:grpSpPr>
          <a:xfrm>
            <a:off x="3092788" y="-48128"/>
            <a:ext cx="3163795" cy="3173389"/>
            <a:chOff x="-2276022" y="-7017558"/>
            <a:chExt cx="3515328" cy="3525988"/>
          </a:xfrm>
        </p:grpSpPr>
        <p:sp>
          <p:nvSpPr>
            <p:cNvPr id="212" name="Google Shape;212;g36dba4b18ec_0_662"/>
            <p:cNvSpPr/>
            <p:nvPr/>
          </p:nvSpPr>
          <p:spPr>
            <a:xfrm>
              <a:off x="-2276022" y="-7017558"/>
              <a:ext cx="1757645" cy="3525988"/>
            </a:xfrm>
            <a:custGeom>
              <a:rect b="b" l="l" r="r" t="t"/>
              <a:pathLst>
                <a:path extrusionOk="0" h="1404776" w="700257">
                  <a:moveTo>
                    <a:pt x="700257" y="0"/>
                  </a:moveTo>
                  <a:lnTo>
                    <a:pt x="700257" y="1404776"/>
                  </a:lnTo>
                  <a:lnTo>
                    <a:pt x="561023" y="1390740"/>
                  </a:lnTo>
                  <a:cubicBezTo>
                    <a:pt x="240848" y="1325223"/>
                    <a:pt x="0" y="1041932"/>
                    <a:pt x="0" y="702388"/>
                  </a:cubicBezTo>
                  <a:cubicBezTo>
                    <a:pt x="0" y="362844"/>
                    <a:pt x="240848" y="79553"/>
                    <a:pt x="561023" y="14036"/>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dk1"/>
                </a:solidFill>
                <a:latin typeface="Urbanist"/>
                <a:ea typeface="Urbanist"/>
                <a:cs typeface="Urbanist"/>
                <a:sym typeface="Urbanist"/>
              </a:endParaRPr>
            </a:p>
          </p:txBody>
        </p:sp>
        <p:sp>
          <p:nvSpPr>
            <p:cNvPr id="213" name="Google Shape;213;g36dba4b18ec_0_662"/>
            <p:cNvSpPr/>
            <p:nvPr/>
          </p:nvSpPr>
          <p:spPr>
            <a:xfrm>
              <a:off x="-518339" y="-7017558"/>
              <a:ext cx="1757645" cy="3525988"/>
            </a:xfrm>
            <a:custGeom>
              <a:rect b="b" l="l" r="r" t="t"/>
              <a:pathLst>
                <a:path extrusionOk="0" h="1404776" w="700257">
                  <a:moveTo>
                    <a:pt x="700257" y="0"/>
                  </a:moveTo>
                  <a:lnTo>
                    <a:pt x="700257" y="1404776"/>
                  </a:lnTo>
                  <a:lnTo>
                    <a:pt x="561023" y="1390740"/>
                  </a:lnTo>
                  <a:cubicBezTo>
                    <a:pt x="240848" y="1325223"/>
                    <a:pt x="0" y="1041932"/>
                    <a:pt x="0" y="702388"/>
                  </a:cubicBezTo>
                  <a:cubicBezTo>
                    <a:pt x="0" y="362844"/>
                    <a:pt x="240848" y="79553"/>
                    <a:pt x="561023" y="14036"/>
                  </a:cubicBez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dk1"/>
                </a:solidFill>
                <a:latin typeface="Urbanist"/>
                <a:ea typeface="Urbanist"/>
                <a:cs typeface="Urbanist"/>
                <a:sym typeface="Urbanist"/>
              </a:endParaRPr>
            </a:p>
          </p:txBody>
        </p:sp>
      </p:grpSp>
      <p:grpSp>
        <p:nvGrpSpPr>
          <p:cNvPr id="214" name="Google Shape;214;g36dba4b18ec_0_662"/>
          <p:cNvGrpSpPr/>
          <p:nvPr/>
        </p:nvGrpSpPr>
        <p:grpSpPr>
          <a:xfrm>
            <a:off x="-53494" y="-18411"/>
            <a:ext cx="3160297" cy="3159287"/>
            <a:chOff x="4821093" y="-9307"/>
            <a:chExt cx="1655906" cy="1655377"/>
          </a:xfrm>
        </p:grpSpPr>
        <p:sp>
          <p:nvSpPr>
            <p:cNvPr id="215" name="Google Shape;215;g36dba4b18ec_0_662"/>
            <p:cNvSpPr/>
            <p:nvPr/>
          </p:nvSpPr>
          <p:spPr>
            <a:xfrm>
              <a:off x="4821093" y="-9020"/>
              <a:ext cx="1655090" cy="1655090"/>
            </a:xfrm>
            <a:custGeom>
              <a:rect b="b" l="l" r="r" t="t"/>
              <a:pathLst>
                <a:path extrusionOk="0" h="1572532" w="1572532">
                  <a:moveTo>
                    <a:pt x="0" y="0"/>
                  </a:moveTo>
                  <a:lnTo>
                    <a:pt x="1572532" y="0"/>
                  </a:lnTo>
                  <a:lnTo>
                    <a:pt x="1572532" y="1572532"/>
                  </a:lnTo>
                  <a:lnTo>
                    <a:pt x="0" y="1572532"/>
                  </a:ln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216" name="Google Shape;216;g36dba4b18ec_0_662"/>
            <p:cNvSpPr/>
            <p:nvPr/>
          </p:nvSpPr>
          <p:spPr>
            <a:xfrm rot="10800000">
              <a:off x="4838345" y="-9307"/>
              <a:ext cx="1638654" cy="819153"/>
            </a:xfrm>
            <a:custGeom>
              <a:rect b="b" l="l" r="r" t="t"/>
              <a:pathLst>
                <a:path extrusionOk="0" h="675590" w="1351467">
                  <a:moveTo>
                    <a:pt x="675591" y="0"/>
                  </a:moveTo>
                  <a:cubicBezTo>
                    <a:pt x="302555" y="0"/>
                    <a:pt x="0" y="302555"/>
                    <a:pt x="0" y="675591"/>
                  </a:cubicBezTo>
                  <a:lnTo>
                    <a:pt x="1351468" y="675591"/>
                  </a:lnTo>
                  <a:cubicBezTo>
                    <a:pt x="1351468" y="302555"/>
                    <a:pt x="1048913" y="0"/>
                    <a:pt x="675591" y="0"/>
                  </a:cubicBezTo>
                  <a:close/>
                </a:path>
              </a:pathLst>
            </a:custGeom>
            <a:solidFill>
              <a:schemeClr val="accent4"/>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217" name="Google Shape;217;g36dba4b18ec_0_662"/>
            <p:cNvSpPr/>
            <p:nvPr/>
          </p:nvSpPr>
          <p:spPr>
            <a:xfrm rot="10800000">
              <a:off x="4838345" y="818581"/>
              <a:ext cx="1638654" cy="819153"/>
            </a:xfrm>
            <a:custGeom>
              <a:rect b="b" l="l" r="r" t="t"/>
              <a:pathLst>
                <a:path extrusionOk="0" h="675590" w="1351467">
                  <a:moveTo>
                    <a:pt x="675591" y="0"/>
                  </a:moveTo>
                  <a:cubicBezTo>
                    <a:pt x="302555" y="0"/>
                    <a:pt x="0" y="302555"/>
                    <a:pt x="0" y="675591"/>
                  </a:cubicBezTo>
                  <a:lnTo>
                    <a:pt x="1351468" y="675591"/>
                  </a:lnTo>
                  <a:cubicBezTo>
                    <a:pt x="1351468" y="302555"/>
                    <a:pt x="1048913" y="0"/>
                    <a:pt x="675591" y="0"/>
                  </a:cubicBezTo>
                  <a:close/>
                </a:path>
              </a:pathLst>
            </a:custGeom>
            <a:solidFill>
              <a:schemeClr val="accent4"/>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grpSp>
      <p:sp>
        <p:nvSpPr>
          <p:cNvPr id="218" name="Google Shape;218;g36dba4b18ec_0_662"/>
          <p:cNvSpPr txBox="1"/>
          <p:nvPr>
            <p:ph type="title"/>
          </p:nvPr>
        </p:nvSpPr>
        <p:spPr>
          <a:xfrm>
            <a:off x="2111400" y="4543550"/>
            <a:ext cx="9590400" cy="1226400"/>
          </a:xfrm>
          <a:prstGeom prst="rect">
            <a:avLst/>
          </a:prstGeom>
          <a:noFill/>
          <a:ln>
            <a:noFill/>
          </a:ln>
        </p:spPr>
        <p:txBody>
          <a:bodyPr anchorCtr="0" anchor="t" bIns="0" lIns="0" spcFirstLastPara="1" rIns="0" wrap="square" tIns="0">
            <a:spAutoFit/>
          </a:bodyPr>
          <a:lstStyle>
            <a:lvl1pPr lvl="0">
              <a:spcBef>
                <a:spcPts val="0"/>
              </a:spcBef>
              <a:spcAft>
                <a:spcPts val="0"/>
              </a:spcAft>
              <a:buClr>
                <a:schemeClr val="dk1"/>
              </a:buClr>
              <a:buSzPts val="8000"/>
              <a:buFont typeface="Urbanist ExtraBold"/>
              <a:buNone/>
              <a:defRPr sz="8000">
                <a:solidFill>
                  <a:schemeClr val="dk1"/>
                </a:solidFill>
                <a:latin typeface="Urbanist ExtraBold"/>
                <a:ea typeface="Urbanist ExtraBold"/>
                <a:cs typeface="Urbanist ExtraBold"/>
                <a:sym typeface="Urbanist ExtraBold"/>
              </a:defRPr>
            </a:lvl1pPr>
            <a:lvl2pPr lvl="1">
              <a:spcBef>
                <a:spcPts val="0"/>
              </a:spcBef>
              <a:spcAft>
                <a:spcPts val="0"/>
              </a:spcAft>
              <a:buClr>
                <a:schemeClr val="dk1"/>
              </a:buClr>
              <a:buSzPts val="8000"/>
              <a:buFont typeface="Urbanist ExtraBold"/>
              <a:buNone/>
              <a:defRPr sz="8000">
                <a:solidFill>
                  <a:schemeClr val="dk1"/>
                </a:solidFill>
                <a:latin typeface="Urbanist ExtraBold"/>
                <a:ea typeface="Urbanist ExtraBold"/>
                <a:cs typeface="Urbanist ExtraBold"/>
                <a:sym typeface="Urbanist ExtraBold"/>
              </a:defRPr>
            </a:lvl2pPr>
            <a:lvl3pPr lvl="2">
              <a:spcBef>
                <a:spcPts val="0"/>
              </a:spcBef>
              <a:spcAft>
                <a:spcPts val="0"/>
              </a:spcAft>
              <a:buClr>
                <a:schemeClr val="dk1"/>
              </a:buClr>
              <a:buSzPts val="8000"/>
              <a:buFont typeface="Urbanist ExtraBold"/>
              <a:buNone/>
              <a:defRPr sz="8000">
                <a:solidFill>
                  <a:schemeClr val="dk1"/>
                </a:solidFill>
                <a:latin typeface="Urbanist ExtraBold"/>
                <a:ea typeface="Urbanist ExtraBold"/>
                <a:cs typeface="Urbanist ExtraBold"/>
                <a:sym typeface="Urbanist ExtraBold"/>
              </a:defRPr>
            </a:lvl3pPr>
            <a:lvl4pPr lvl="3">
              <a:spcBef>
                <a:spcPts val="0"/>
              </a:spcBef>
              <a:spcAft>
                <a:spcPts val="0"/>
              </a:spcAft>
              <a:buClr>
                <a:schemeClr val="dk1"/>
              </a:buClr>
              <a:buSzPts val="8000"/>
              <a:buFont typeface="Urbanist ExtraBold"/>
              <a:buNone/>
              <a:defRPr sz="8000">
                <a:solidFill>
                  <a:schemeClr val="dk1"/>
                </a:solidFill>
                <a:latin typeface="Urbanist ExtraBold"/>
                <a:ea typeface="Urbanist ExtraBold"/>
                <a:cs typeface="Urbanist ExtraBold"/>
                <a:sym typeface="Urbanist ExtraBold"/>
              </a:defRPr>
            </a:lvl4pPr>
            <a:lvl5pPr lvl="4">
              <a:spcBef>
                <a:spcPts val="0"/>
              </a:spcBef>
              <a:spcAft>
                <a:spcPts val="0"/>
              </a:spcAft>
              <a:buClr>
                <a:schemeClr val="dk1"/>
              </a:buClr>
              <a:buSzPts val="8000"/>
              <a:buFont typeface="Urbanist ExtraBold"/>
              <a:buNone/>
              <a:defRPr sz="8000">
                <a:solidFill>
                  <a:schemeClr val="dk1"/>
                </a:solidFill>
                <a:latin typeface="Urbanist ExtraBold"/>
                <a:ea typeface="Urbanist ExtraBold"/>
                <a:cs typeface="Urbanist ExtraBold"/>
                <a:sym typeface="Urbanist ExtraBold"/>
              </a:defRPr>
            </a:lvl5pPr>
            <a:lvl6pPr lvl="5">
              <a:spcBef>
                <a:spcPts val="0"/>
              </a:spcBef>
              <a:spcAft>
                <a:spcPts val="0"/>
              </a:spcAft>
              <a:buClr>
                <a:schemeClr val="dk1"/>
              </a:buClr>
              <a:buSzPts val="8000"/>
              <a:buFont typeface="Urbanist ExtraBold"/>
              <a:buNone/>
              <a:defRPr sz="8000">
                <a:solidFill>
                  <a:schemeClr val="dk1"/>
                </a:solidFill>
                <a:latin typeface="Urbanist ExtraBold"/>
                <a:ea typeface="Urbanist ExtraBold"/>
                <a:cs typeface="Urbanist ExtraBold"/>
                <a:sym typeface="Urbanist ExtraBold"/>
              </a:defRPr>
            </a:lvl6pPr>
            <a:lvl7pPr lvl="6">
              <a:spcBef>
                <a:spcPts val="0"/>
              </a:spcBef>
              <a:spcAft>
                <a:spcPts val="0"/>
              </a:spcAft>
              <a:buClr>
                <a:schemeClr val="dk1"/>
              </a:buClr>
              <a:buSzPts val="8000"/>
              <a:buFont typeface="Urbanist ExtraBold"/>
              <a:buNone/>
              <a:defRPr sz="8000">
                <a:solidFill>
                  <a:schemeClr val="dk1"/>
                </a:solidFill>
                <a:latin typeface="Urbanist ExtraBold"/>
                <a:ea typeface="Urbanist ExtraBold"/>
                <a:cs typeface="Urbanist ExtraBold"/>
                <a:sym typeface="Urbanist ExtraBold"/>
              </a:defRPr>
            </a:lvl7pPr>
            <a:lvl8pPr lvl="7">
              <a:spcBef>
                <a:spcPts val="0"/>
              </a:spcBef>
              <a:spcAft>
                <a:spcPts val="0"/>
              </a:spcAft>
              <a:buClr>
                <a:schemeClr val="dk1"/>
              </a:buClr>
              <a:buSzPts val="8000"/>
              <a:buFont typeface="Urbanist ExtraBold"/>
              <a:buNone/>
              <a:defRPr sz="8000">
                <a:solidFill>
                  <a:schemeClr val="dk1"/>
                </a:solidFill>
                <a:latin typeface="Urbanist ExtraBold"/>
                <a:ea typeface="Urbanist ExtraBold"/>
                <a:cs typeface="Urbanist ExtraBold"/>
                <a:sym typeface="Urbanist ExtraBold"/>
              </a:defRPr>
            </a:lvl8pPr>
            <a:lvl9pPr lvl="8">
              <a:spcBef>
                <a:spcPts val="0"/>
              </a:spcBef>
              <a:spcAft>
                <a:spcPts val="0"/>
              </a:spcAft>
              <a:buClr>
                <a:schemeClr val="dk1"/>
              </a:buClr>
              <a:buSzPts val="8000"/>
              <a:buFont typeface="Urbanist ExtraBold"/>
              <a:buNone/>
              <a:defRPr sz="8000">
                <a:solidFill>
                  <a:schemeClr val="dk1"/>
                </a:solidFill>
                <a:latin typeface="Urbanist ExtraBold"/>
                <a:ea typeface="Urbanist ExtraBold"/>
                <a:cs typeface="Urbanist ExtraBold"/>
                <a:sym typeface="Urbanist ExtraBold"/>
              </a:defRPr>
            </a:lvl9pPr>
          </a:lstStyle>
          <a:p/>
        </p:txBody>
      </p:sp>
      <p:sp>
        <p:nvSpPr>
          <p:cNvPr id="219" name="Google Shape;219;g36dba4b18ec_0_662"/>
          <p:cNvSpPr txBox="1"/>
          <p:nvPr>
            <p:ph idx="1" type="subTitle"/>
          </p:nvPr>
        </p:nvSpPr>
        <p:spPr>
          <a:xfrm>
            <a:off x="13174850" y="2178050"/>
            <a:ext cx="9097500" cy="754500"/>
          </a:xfrm>
          <a:prstGeom prst="rect">
            <a:avLst/>
          </a:prstGeom>
          <a:noFill/>
          <a:ln>
            <a:noFill/>
          </a:ln>
        </p:spPr>
        <p:txBody>
          <a:bodyPr anchorCtr="0" anchor="ctr" bIns="0" lIns="0" spcFirstLastPara="1" rIns="0" wrap="square" tIns="0">
            <a:noAutofit/>
          </a:bodyPr>
          <a:lstStyle>
            <a:lvl1pPr lvl="0">
              <a:spcBef>
                <a:spcPts val="0"/>
              </a:spcBef>
              <a:spcAft>
                <a:spcPts val="0"/>
              </a:spcAft>
              <a:buClr>
                <a:schemeClr val="accent1"/>
              </a:buClr>
              <a:buSzPts val="3700"/>
              <a:buFont typeface="Urbanist ExtraBold"/>
              <a:buNone/>
              <a:defRPr sz="3700">
                <a:solidFill>
                  <a:schemeClr val="accent1"/>
                </a:solidFill>
                <a:latin typeface="Urbanist ExtraBold"/>
                <a:ea typeface="Urbanist ExtraBold"/>
                <a:cs typeface="Urbanist ExtraBold"/>
                <a:sym typeface="Urbanist ExtraBold"/>
              </a:defRPr>
            </a:lvl1pPr>
            <a:lvl2pPr lvl="1">
              <a:spcBef>
                <a:spcPts val="0"/>
              </a:spcBef>
              <a:spcAft>
                <a:spcPts val="0"/>
              </a:spcAft>
              <a:buClr>
                <a:schemeClr val="accent1"/>
              </a:buClr>
              <a:buSzPts val="3700"/>
              <a:buFont typeface="Urbanist ExtraBold"/>
              <a:buNone/>
              <a:defRPr sz="3700">
                <a:solidFill>
                  <a:schemeClr val="accent1"/>
                </a:solidFill>
                <a:latin typeface="Urbanist ExtraBold"/>
                <a:ea typeface="Urbanist ExtraBold"/>
                <a:cs typeface="Urbanist ExtraBold"/>
                <a:sym typeface="Urbanist ExtraBold"/>
              </a:defRPr>
            </a:lvl2pPr>
            <a:lvl3pPr lvl="2">
              <a:spcBef>
                <a:spcPts val="0"/>
              </a:spcBef>
              <a:spcAft>
                <a:spcPts val="0"/>
              </a:spcAft>
              <a:buClr>
                <a:schemeClr val="accent1"/>
              </a:buClr>
              <a:buSzPts val="3700"/>
              <a:buFont typeface="Urbanist ExtraBold"/>
              <a:buNone/>
              <a:defRPr sz="3700">
                <a:solidFill>
                  <a:schemeClr val="accent1"/>
                </a:solidFill>
                <a:latin typeface="Urbanist ExtraBold"/>
                <a:ea typeface="Urbanist ExtraBold"/>
                <a:cs typeface="Urbanist ExtraBold"/>
                <a:sym typeface="Urbanist ExtraBold"/>
              </a:defRPr>
            </a:lvl3pPr>
            <a:lvl4pPr lvl="3">
              <a:spcBef>
                <a:spcPts val="0"/>
              </a:spcBef>
              <a:spcAft>
                <a:spcPts val="0"/>
              </a:spcAft>
              <a:buClr>
                <a:schemeClr val="accent1"/>
              </a:buClr>
              <a:buSzPts val="3700"/>
              <a:buFont typeface="Urbanist ExtraBold"/>
              <a:buNone/>
              <a:defRPr sz="3700">
                <a:solidFill>
                  <a:schemeClr val="accent1"/>
                </a:solidFill>
                <a:latin typeface="Urbanist ExtraBold"/>
                <a:ea typeface="Urbanist ExtraBold"/>
                <a:cs typeface="Urbanist ExtraBold"/>
                <a:sym typeface="Urbanist ExtraBold"/>
              </a:defRPr>
            </a:lvl4pPr>
            <a:lvl5pPr lvl="4">
              <a:spcBef>
                <a:spcPts val="0"/>
              </a:spcBef>
              <a:spcAft>
                <a:spcPts val="0"/>
              </a:spcAft>
              <a:buClr>
                <a:schemeClr val="accent1"/>
              </a:buClr>
              <a:buSzPts val="3700"/>
              <a:buFont typeface="Urbanist ExtraBold"/>
              <a:buNone/>
              <a:defRPr sz="3700">
                <a:solidFill>
                  <a:schemeClr val="accent1"/>
                </a:solidFill>
                <a:latin typeface="Urbanist ExtraBold"/>
                <a:ea typeface="Urbanist ExtraBold"/>
                <a:cs typeface="Urbanist ExtraBold"/>
                <a:sym typeface="Urbanist ExtraBold"/>
              </a:defRPr>
            </a:lvl5pPr>
            <a:lvl6pPr lvl="5">
              <a:spcBef>
                <a:spcPts val="0"/>
              </a:spcBef>
              <a:spcAft>
                <a:spcPts val="0"/>
              </a:spcAft>
              <a:buClr>
                <a:schemeClr val="accent1"/>
              </a:buClr>
              <a:buSzPts val="3700"/>
              <a:buFont typeface="Urbanist ExtraBold"/>
              <a:buNone/>
              <a:defRPr sz="3700">
                <a:solidFill>
                  <a:schemeClr val="accent1"/>
                </a:solidFill>
                <a:latin typeface="Urbanist ExtraBold"/>
                <a:ea typeface="Urbanist ExtraBold"/>
                <a:cs typeface="Urbanist ExtraBold"/>
                <a:sym typeface="Urbanist ExtraBold"/>
              </a:defRPr>
            </a:lvl6pPr>
            <a:lvl7pPr lvl="6">
              <a:spcBef>
                <a:spcPts val="0"/>
              </a:spcBef>
              <a:spcAft>
                <a:spcPts val="0"/>
              </a:spcAft>
              <a:buClr>
                <a:schemeClr val="accent1"/>
              </a:buClr>
              <a:buSzPts val="3700"/>
              <a:buFont typeface="Urbanist ExtraBold"/>
              <a:buNone/>
              <a:defRPr sz="3700">
                <a:solidFill>
                  <a:schemeClr val="accent1"/>
                </a:solidFill>
                <a:latin typeface="Urbanist ExtraBold"/>
                <a:ea typeface="Urbanist ExtraBold"/>
                <a:cs typeface="Urbanist ExtraBold"/>
                <a:sym typeface="Urbanist ExtraBold"/>
              </a:defRPr>
            </a:lvl7pPr>
            <a:lvl8pPr lvl="7">
              <a:spcBef>
                <a:spcPts val="0"/>
              </a:spcBef>
              <a:spcAft>
                <a:spcPts val="0"/>
              </a:spcAft>
              <a:buClr>
                <a:schemeClr val="accent1"/>
              </a:buClr>
              <a:buSzPts val="3700"/>
              <a:buFont typeface="Urbanist ExtraBold"/>
              <a:buNone/>
              <a:defRPr sz="3700">
                <a:solidFill>
                  <a:schemeClr val="accent1"/>
                </a:solidFill>
                <a:latin typeface="Urbanist ExtraBold"/>
                <a:ea typeface="Urbanist ExtraBold"/>
                <a:cs typeface="Urbanist ExtraBold"/>
                <a:sym typeface="Urbanist ExtraBold"/>
              </a:defRPr>
            </a:lvl8pPr>
            <a:lvl9pPr lvl="8">
              <a:spcBef>
                <a:spcPts val="0"/>
              </a:spcBef>
              <a:spcAft>
                <a:spcPts val="0"/>
              </a:spcAft>
              <a:buClr>
                <a:schemeClr val="accent1"/>
              </a:buClr>
              <a:buSzPts val="3700"/>
              <a:buFont typeface="Urbanist ExtraBold"/>
              <a:buNone/>
              <a:defRPr sz="3700">
                <a:solidFill>
                  <a:schemeClr val="accent1"/>
                </a:solidFill>
                <a:latin typeface="Urbanist ExtraBold"/>
                <a:ea typeface="Urbanist ExtraBold"/>
                <a:cs typeface="Urbanist ExtraBold"/>
                <a:sym typeface="Urbanist ExtraBold"/>
              </a:defRPr>
            </a:lvl9pPr>
          </a:lstStyle>
          <a:p/>
        </p:txBody>
      </p:sp>
      <p:sp>
        <p:nvSpPr>
          <p:cNvPr id="220" name="Google Shape;220;g36dba4b18ec_0_662"/>
          <p:cNvSpPr txBox="1"/>
          <p:nvPr>
            <p:ph idx="2" type="body"/>
          </p:nvPr>
        </p:nvSpPr>
        <p:spPr>
          <a:xfrm>
            <a:off x="13174850" y="3474450"/>
            <a:ext cx="9097500" cy="8136000"/>
          </a:xfrm>
          <a:prstGeom prst="rect">
            <a:avLst/>
          </a:prstGeom>
          <a:noFill/>
          <a:ln>
            <a:noFill/>
          </a:ln>
        </p:spPr>
        <p:txBody>
          <a:bodyPr anchorCtr="0" anchor="t" bIns="0" lIns="0" spcFirstLastPara="1" rIns="0" wrap="square" tIns="0">
            <a:spAutoFit/>
          </a:bodyPr>
          <a:lstStyle>
            <a:lvl1pPr indent="-412750" lvl="0" marL="457200">
              <a:lnSpc>
                <a:spcPct val="115000"/>
              </a:lnSpc>
              <a:spcBef>
                <a:spcPts val="0"/>
              </a:spcBef>
              <a:spcAft>
                <a:spcPts val="0"/>
              </a:spcAft>
              <a:buClr>
                <a:schemeClr val="accent2"/>
              </a:buClr>
              <a:buSzPts val="2900"/>
              <a:buFont typeface="Helvetica Neue"/>
              <a:buChar char="●"/>
              <a:defRPr sz="2900">
                <a:latin typeface="Helvetica Neue"/>
                <a:ea typeface="Helvetica Neue"/>
                <a:cs typeface="Helvetica Neue"/>
                <a:sym typeface="Helvetica Neue"/>
              </a:defRPr>
            </a:lvl1pPr>
            <a:lvl2pPr indent="-412750" lvl="1" marL="914400">
              <a:lnSpc>
                <a:spcPct val="115000"/>
              </a:lnSpc>
              <a:spcBef>
                <a:spcPts val="0"/>
              </a:spcBef>
              <a:spcAft>
                <a:spcPts val="0"/>
              </a:spcAft>
              <a:buClr>
                <a:schemeClr val="accent2"/>
              </a:buClr>
              <a:buSzPts val="2900"/>
              <a:buFont typeface="Helvetica Neue"/>
              <a:buChar char="○"/>
              <a:defRPr sz="2900">
                <a:latin typeface="Helvetica Neue"/>
                <a:ea typeface="Helvetica Neue"/>
                <a:cs typeface="Helvetica Neue"/>
                <a:sym typeface="Helvetica Neue"/>
              </a:defRPr>
            </a:lvl2pPr>
            <a:lvl3pPr indent="-412750" lvl="2" marL="1371600">
              <a:lnSpc>
                <a:spcPct val="115000"/>
              </a:lnSpc>
              <a:spcBef>
                <a:spcPts val="0"/>
              </a:spcBef>
              <a:spcAft>
                <a:spcPts val="0"/>
              </a:spcAft>
              <a:buClr>
                <a:schemeClr val="accent2"/>
              </a:buClr>
              <a:buSzPts val="2900"/>
              <a:buFont typeface="Helvetica Neue"/>
              <a:buChar char="■"/>
              <a:defRPr sz="2900">
                <a:latin typeface="Helvetica Neue"/>
                <a:ea typeface="Helvetica Neue"/>
                <a:cs typeface="Helvetica Neue"/>
                <a:sym typeface="Helvetica Neue"/>
              </a:defRPr>
            </a:lvl3pPr>
            <a:lvl4pPr indent="-412750" lvl="3" marL="1828800">
              <a:lnSpc>
                <a:spcPct val="115000"/>
              </a:lnSpc>
              <a:spcBef>
                <a:spcPts val="0"/>
              </a:spcBef>
              <a:spcAft>
                <a:spcPts val="0"/>
              </a:spcAft>
              <a:buClr>
                <a:schemeClr val="accent1"/>
              </a:buClr>
              <a:buSzPts val="2900"/>
              <a:buFont typeface="Helvetica Neue"/>
              <a:buChar char="●"/>
              <a:defRPr sz="2900">
                <a:latin typeface="Helvetica Neue"/>
                <a:ea typeface="Helvetica Neue"/>
                <a:cs typeface="Helvetica Neue"/>
                <a:sym typeface="Helvetica Neue"/>
              </a:defRPr>
            </a:lvl4pPr>
            <a:lvl5pPr indent="-412750" lvl="4" marL="2286000">
              <a:lnSpc>
                <a:spcPct val="115000"/>
              </a:lnSpc>
              <a:spcBef>
                <a:spcPts val="0"/>
              </a:spcBef>
              <a:spcAft>
                <a:spcPts val="0"/>
              </a:spcAft>
              <a:buClr>
                <a:schemeClr val="accent1"/>
              </a:buClr>
              <a:buSzPts val="2900"/>
              <a:buFont typeface="Helvetica Neue"/>
              <a:buChar char="○"/>
              <a:defRPr sz="2900">
                <a:latin typeface="Helvetica Neue"/>
                <a:ea typeface="Helvetica Neue"/>
                <a:cs typeface="Helvetica Neue"/>
                <a:sym typeface="Helvetica Neue"/>
              </a:defRPr>
            </a:lvl5pPr>
            <a:lvl6pPr indent="-412750" lvl="5" marL="2743200">
              <a:lnSpc>
                <a:spcPct val="115000"/>
              </a:lnSpc>
              <a:spcBef>
                <a:spcPts val="0"/>
              </a:spcBef>
              <a:spcAft>
                <a:spcPts val="0"/>
              </a:spcAft>
              <a:buClr>
                <a:schemeClr val="accent1"/>
              </a:buClr>
              <a:buSzPts val="2900"/>
              <a:buFont typeface="Helvetica Neue"/>
              <a:buChar char="■"/>
              <a:defRPr sz="2900">
                <a:latin typeface="Helvetica Neue"/>
                <a:ea typeface="Helvetica Neue"/>
                <a:cs typeface="Helvetica Neue"/>
                <a:sym typeface="Helvetica Neue"/>
              </a:defRPr>
            </a:lvl6pPr>
            <a:lvl7pPr indent="-412750" lvl="6" marL="3200400">
              <a:lnSpc>
                <a:spcPct val="115000"/>
              </a:lnSpc>
              <a:spcBef>
                <a:spcPts val="0"/>
              </a:spcBef>
              <a:spcAft>
                <a:spcPts val="0"/>
              </a:spcAft>
              <a:buClr>
                <a:schemeClr val="accent3"/>
              </a:buClr>
              <a:buSzPts val="2900"/>
              <a:buFont typeface="Helvetica Neue"/>
              <a:buChar char="●"/>
              <a:defRPr sz="2900">
                <a:latin typeface="Helvetica Neue"/>
                <a:ea typeface="Helvetica Neue"/>
                <a:cs typeface="Helvetica Neue"/>
                <a:sym typeface="Helvetica Neue"/>
              </a:defRPr>
            </a:lvl7pPr>
            <a:lvl8pPr indent="-412750" lvl="7" marL="3657600">
              <a:lnSpc>
                <a:spcPct val="115000"/>
              </a:lnSpc>
              <a:spcBef>
                <a:spcPts val="0"/>
              </a:spcBef>
              <a:spcAft>
                <a:spcPts val="0"/>
              </a:spcAft>
              <a:buClr>
                <a:schemeClr val="accent3"/>
              </a:buClr>
              <a:buSzPts val="2900"/>
              <a:buFont typeface="Helvetica Neue"/>
              <a:buChar char="○"/>
              <a:defRPr sz="2900">
                <a:latin typeface="Helvetica Neue"/>
                <a:ea typeface="Helvetica Neue"/>
                <a:cs typeface="Helvetica Neue"/>
                <a:sym typeface="Helvetica Neue"/>
              </a:defRPr>
            </a:lvl8pPr>
            <a:lvl9pPr indent="-412750" lvl="8" marL="4114800">
              <a:lnSpc>
                <a:spcPct val="115000"/>
              </a:lnSpc>
              <a:spcBef>
                <a:spcPts val="0"/>
              </a:spcBef>
              <a:spcAft>
                <a:spcPts val="0"/>
              </a:spcAft>
              <a:buClr>
                <a:schemeClr val="accent3"/>
              </a:buClr>
              <a:buSzPts val="2900"/>
              <a:buFont typeface="Helvetica Neue"/>
              <a:buChar char="■"/>
              <a:defRPr sz="2900">
                <a:latin typeface="Helvetica Neue"/>
                <a:ea typeface="Helvetica Neue"/>
                <a:cs typeface="Helvetica Neue"/>
                <a:sym typeface="Helvetica Neue"/>
              </a:defRPr>
            </a:lvl9pPr>
          </a:lstStyle>
          <a:p/>
        </p:txBody>
      </p:sp>
      <p:sp>
        <p:nvSpPr>
          <p:cNvPr id="221" name="Google Shape;221;g36dba4b18ec_0_662"/>
          <p:cNvSpPr txBox="1"/>
          <p:nvPr>
            <p:ph idx="3" type="body"/>
          </p:nvPr>
        </p:nvSpPr>
        <p:spPr>
          <a:xfrm>
            <a:off x="2111400" y="7554100"/>
            <a:ext cx="9726300" cy="3718500"/>
          </a:xfrm>
          <a:prstGeom prst="rect">
            <a:avLst/>
          </a:prstGeom>
          <a:noFill/>
          <a:ln>
            <a:noFill/>
          </a:ln>
        </p:spPr>
        <p:txBody>
          <a:bodyPr anchorCtr="0" anchor="t" bIns="0" lIns="0" spcFirstLastPara="1" rIns="0" wrap="square" tIns="0">
            <a:spAutoFit/>
          </a:bodyPr>
          <a:lstStyle>
            <a:lvl1pPr indent="-412750" lvl="0" marL="457200">
              <a:lnSpc>
                <a:spcPct val="115000"/>
              </a:lnSpc>
              <a:spcBef>
                <a:spcPts val="0"/>
              </a:spcBef>
              <a:spcAft>
                <a:spcPts val="0"/>
              </a:spcAft>
              <a:buClr>
                <a:schemeClr val="accent2"/>
              </a:buClr>
              <a:buSzPts val="2900"/>
              <a:buFont typeface="Helvetica Neue"/>
              <a:buChar char="●"/>
              <a:defRPr sz="2900">
                <a:latin typeface="Helvetica Neue"/>
                <a:ea typeface="Helvetica Neue"/>
                <a:cs typeface="Helvetica Neue"/>
                <a:sym typeface="Helvetica Neue"/>
              </a:defRPr>
            </a:lvl1pPr>
            <a:lvl2pPr indent="-412750" lvl="1" marL="914400">
              <a:lnSpc>
                <a:spcPct val="115000"/>
              </a:lnSpc>
              <a:spcBef>
                <a:spcPts val="0"/>
              </a:spcBef>
              <a:spcAft>
                <a:spcPts val="0"/>
              </a:spcAft>
              <a:buClr>
                <a:schemeClr val="accent2"/>
              </a:buClr>
              <a:buSzPts val="2900"/>
              <a:buFont typeface="Helvetica Neue"/>
              <a:buChar char="○"/>
              <a:defRPr sz="2900">
                <a:latin typeface="Helvetica Neue"/>
                <a:ea typeface="Helvetica Neue"/>
                <a:cs typeface="Helvetica Neue"/>
                <a:sym typeface="Helvetica Neue"/>
              </a:defRPr>
            </a:lvl2pPr>
            <a:lvl3pPr indent="-412750" lvl="2" marL="1371600">
              <a:lnSpc>
                <a:spcPct val="115000"/>
              </a:lnSpc>
              <a:spcBef>
                <a:spcPts val="0"/>
              </a:spcBef>
              <a:spcAft>
                <a:spcPts val="0"/>
              </a:spcAft>
              <a:buClr>
                <a:schemeClr val="accent2"/>
              </a:buClr>
              <a:buSzPts val="2900"/>
              <a:buFont typeface="Helvetica Neue"/>
              <a:buChar char="■"/>
              <a:defRPr sz="2900">
                <a:latin typeface="Helvetica Neue"/>
                <a:ea typeface="Helvetica Neue"/>
                <a:cs typeface="Helvetica Neue"/>
                <a:sym typeface="Helvetica Neue"/>
              </a:defRPr>
            </a:lvl3pPr>
            <a:lvl4pPr indent="-412750" lvl="3" marL="1828800">
              <a:lnSpc>
                <a:spcPct val="115000"/>
              </a:lnSpc>
              <a:spcBef>
                <a:spcPts val="0"/>
              </a:spcBef>
              <a:spcAft>
                <a:spcPts val="0"/>
              </a:spcAft>
              <a:buClr>
                <a:schemeClr val="accent1"/>
              </a:buClr>
              <a:buSzPts val="2900"/>
              <a:buFont typeface="Helvetica Neue"/>
              <a:buChar char="●"/>
              <a:defRPr sz="2900">
                <a:latin typeface="Helvetica Neue"/>
                <a:ea typeface="Helvetica Neue"/>
                <a:cs typeface="Helvetica Neue"/>
                <a:sym typeface="Helvetica Neue"/>
              </a:defRPr>
            </a:lvl4pPr>
            <a:lvl5pPr indent="-412750" lvl="4" marL="2286000">
              <a:lnSpc>
                <a:spcPct val="115000"/>
              </a:lnSpc>
              <a:spcBef>
                <a:spcPts val="0"/>
              </a:spcBef>
              <a:spcAft>
                <a:spcPts val="0"/>
              </a:spcAft>
              <a:buClr>
                <a:schemeClr val="accent1"/>
              </a:buClr>
              <a:buSzPts val="2900"/>
              <a:buFont typeface="Helvetica Neue"/>
              <a:buChar char="○"/>
              <a:defRPr sz="2900">
                <a:latin typeface="Helvetica Neue"/>
                <a:ea typeface="Helvetica Neue"/>
                <a:cs typeface="Helvetica Neue"/>
                <a:sym typeface="Helvetica Neue"/>
              </a:defRPr>
            </a:lvl5pPr>
            <a:lvl6pPr indent="-412750" lvl="5" marL="2743200">
              <a:lnSpc>
                <a:spcPct val="115000"/>
              </a:lnSpc>
              <a:spcBef>
                <a:spcPts val="0"/>
              </a:spcBef>
              <a:spcAft>
                <a:spcPts val="0"/>
              </a:spcAft>
              <a:buClr>
                <a:schemeClr val="accent1"/>
              </a:buClr>
              <a:buSzPts val="2900"/>
              <a:buFont typeface="Helvetica Neue"/>
              <a:buChar char="■"/>
              <a:defRPr sz="2900">
                <a:latin typeface="Helvetica Neue"/>
                <a:ea typeface="Helvetica Neue"/>
                <a:cs typeface="Helvetica Neue"/>
                <a:sym typeface="Helvetica Neue"/>
              </a:defRPr>
            </a:lvl6pPr>
            <a:lvl7pPr indent="-412750" lvl="6" marL="3200400">
              <a:lnSpc>
                <a:spcPct val="115000"/>
              </a:lnSpc>
              <a:spcBef>
                <a:spcPts val="0"/>
              </a:spcBef>
              <a:spcAft>
                <a:spcPts val="0"/>
              </a:spcAft>
              <a:buClr>
                <a:schemeClr val="accent3"/>
              </a:buClr>
              <a:buSzPts val="2900"/>
              <a:buFont typeface="Helvetica Neue"/>
              <a:buChar char="●"/>
              <a:defRPr sz="2900">
                <a:latin typeface="Helvetica Neue"/>
                <a:ea typeface="Helvetica Neue"/>
                <a:cs typeface="Helvetica Neue"/>
                <a:sym typeface="Helvetica Neue"/>
              </a:defRPr>
            </a:lvl7pPr>
            <a:lvl8pPr indent="-412750" lvl="7" marL="3657600">
              <a:lnSpc>
                <a:spcPct val="115000"/>
              </a:lnSpc>
              <a:spcBef>
                <a:spcPts val="0"/>
              </a:spcBef>
              <a:spcAft>
                <a:spcPts val="0"/>
              </a:spcAft>
              <a:buClr>
                <a:schemeClr val="accent3"/>
              </a:buClr>
              <a:buSzPts val="2900"/>
              <a:buFont typeface="Helvetica Neue"/>
              <a:buChar char="○"/>
              <a:defRPr sz="2900">
                <a:latin typeface="Helvetica Neue"/>
                <a:ea typeface="Helvetica Neue"/>
                <a:cs typeface="Helvetica Neue"/>
                <a:sym typeface="Helvetica Neue"/>
              </a:defRPr>
            </a:lvl8pPr>
            <a:lvl9pPr indent="-412750" lvl="8" marL="4114800">
              <a:lnSpc>
                <a:spcPct val="115000"/>
              </a:lnSpc>
              <a:spcBef>
                <a:spcPts val="0"/>
              </a:spcBef>
              <a:spcAft>
                <a:spcPts val="0"/>
              </a:spcAft>
              <a:buClr>
                <a:schemeClr val="accent3"/>
              </a:buClr>
              <a:buSzPts val="2900"/>
              <a:buFont typeface="Helvetica Neue"/>
              <a:buChar char="■"/>
              <a:defRPr sz="2900">
                <a:latin typeface="Helvetica Neue"/>
                <a:ea typeface="Helvetica Neue"/>
                <a:cs typeface="Helvetica Neue"/>
                <a:sym typeface="Helvetica Neu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1">
  <p:cSld name="3_Title Slide_1">
    <p:spTree>
      <p:nvGrpSpPr>
        <p:cNvPr id="222" name="Shape 222"/>
        <p:cNvGrpSpPr/>
        <p:nvPr/>
      </p:nvGrpSpPr>
      <p:grpSpPr>
        <a:xfrm>
          <a:off x="0" y="0"/>
          <a:ext cx="0" cy="0"/>
          <a:chOff x="0" y="0"/>
          <a:chExt cx="0" cy="0"/>
        </a:xfrm>
      </p:grpSpPr>
      <p:pic>
        <p:nvPicPr>
          <p:cNvPr id="223" name="Google Shape;223;g36dba4b18ec_0_676"/>
          <p:cNvPicPr preferRelativeResize="0"/>
          <p:nvPr/>
        </p:nvPicPr>
        <p:blipFill>
          <a:blip r:embed="rId2">
            <a:alphaModFix/>
          </a:blip>
          <a:stretch>
            <a:fillRect/>
          </a:stretch>
        </p:blipFill>
        <p:spPr>
          <a:xfrm>
            <a:off x="2111400" y="12790350"/>
            <a:ext cx="2743199" cy="411479"/>
          </a:xfrm>
          <a:prstGeom prst="rect">
            <a:avLst/>
          </a:prstGeom>
          <a:noFill/>
          <a:ln>
            <a:noFill/>
          </a:ln>
        </p:spPr>
      </p:pic>
      <p:sp>
        <p:nvSpPr>
          <p:cNvPr id="224" name="Google Shape;224;g36dba4b18ec_0_676"/>
          <p:cNvSpPr/>
          <p:nvPr/>
        </p:nvSpPr>
        <p:spPr>
          <a:xfrm rot="5400000">
            <a:off x="9452617" y="10430236"/>
            <a:ext cx="3301670" cy="3267897"/>
          </a:xfrm>
          <a:custGeom>
            <a:rect b="b" l="l" r="r" t="t"/>
            <a:pathLst>
              <a:path extrusionOk="0" h="397192" w="396240">
                <a:moveTo>
                  <a:pt x="396240" y="397192"/>
                </a:moveTo>
                <a:lnTo>
                  <a:pt x="396240" y="397192"/>
                </a:lnTo>
                <a:lnTo>
                  <a:pt x="396240" y="0"/>
                </a:lnTo>
                <a:lnTo>
                  <a:pt x="0" y="0"/>
                </a:lnTo>
                <a:lnTo>
                  <a:pt x="0" y="0"/>
                </a:lnTo>
                <a:cubicBezTo>
                  <a:pt x="0" y="219075"/>
                  <a:pt x="177165" y="397192"/>
                  <a:pt x="396240" y="397192"/>
                </a:cubicBez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225" name="Google Shape;225;g36dba4b18ec_0_676"/>
          <p:cNvSpPr/>
          <p:nvPr/>
        </p:nvSpPr>
        <p:spPr>
          <a:xfrm rot="5400000">
            <a:off x="17817167" y="-36335"/>
            <a:ext cx="3284596" cy="3284596"/>
          </a:xfrm>
          <a:custGeom>
            <a:rect b="b" l="l" r="r" t="t"/>
            <a:pathLst>
              <a:path extrusionOk="0" h="1879597" w="1879597">
                <a:moveTo>
                  <a:pt x="1879598" y="0"/>
                </a:moveTo>
                <a:lnTo>
                  <a:pt x="0" y="1879598"/>
                </a:lnTo>
                <a:lnTo>
                  <a:pt x="0" y="0"/>
                </a:lnTo>
                <a:lnTo>
                  <a:pt x="1879598" y="0"/>
                </a:lnTo>
                <a:close/>
              </a:path>
            </a:pathLst>
          </a:custGeom>
          <a:solidFill>
            <a:schemeClr val="accent3"/>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lt2"/>
              </a:solidFill>
              <a:latin typeface="Urbanist"/>
              <a:ea typeface="Urbanist"/>
              <a:cs typeface="Urbanist"/>
              <a:sym typeface="Urbanist"/>
            </a:endParaRPr>
          </a:p>
        </p:txBody>
      </p:sp>
      <p:sp>
        <p:nvSpPr>
          <p:cNvPr id="226" name="Google Shape;226;g36dba4b18ec_0_676"/>
          <p:cNvSpPr/>
          <p:nvPr/>
        </p:nvSpPr>
        <p:spPr>
          <a:xfrm>
            <a:off x="11944350" y="2178050"/>
            <a:ext cx="10328700" cy="9433500"/>
          </a:xfrm>
          <a:prstGeom prst="rect">
            <a:avLst/>
          </a:prstGeom>
          <a:solidFill>
            <a:schemeClr val="lt1"/>
          </a:solidFill>
          <a:ln>
            <a:noFill/>
          </a:ln>
          <a:effectLst>
            <a:outerShdw blurRad="671513" sx="97000" rotWithShape="0" algn="t" sy="97000">
              <a:srgbClr val="000000">
                <a:alpha val="16000"/>
              </a:srgbClr>
            </a:outerShdw>
          </a:effectLst>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dk1"/>
              </a:solidFill>
              <a:latin typeface="Josefin Sans"/>
              <a:ea typeface="Josefin Sans"/>
              <a:cs typeface="Josefin Sans"/>
              <a:sym typeface="Josefin Sans"/>
            </a:endParaRPr>
          </a:p>
        </p:txBody>
      </p:sp>
      <p:sp>
        <p:nvSpPr>
          <p:cNvPr id="227" name="Google Shape;227;g36dba4b18ec_0_676"/>
          <p:cNvSpPr/>
          <p:nvPr/>
        </p:nvSpPr>
        <p:spPr>
          <a:xfrm>
            <a:off x="21101865" y="-36606"/>
            <a:ext cx="3283713" cy="3265566"/>
          </a:xfrm>
          <a:custGeom>
            <a:rect b="b" l="l" r="r" t="t"/>
            <a:pathLst>
              <a:path extrusionOk="0" h="1564343" w="1573036">
                <a:moveTo>
                  <a:pt x="0" y="1564343"/>
                </a:moveTo>
                <a:lnTo>
                  <a:pt x="0" y="0"/>
                </a:lnTo>
                <a:lnTo>
                  <a:pt x="1573036" y="0"/>
                </a:lnTo>
                <a:cubicBezTo>
                  <a:pt x="1568249" y="864754"/>
                  <a:pt x="865888" y="1564343"/>
                  <a:pt x="0" y="1564343"/>
                </a:cubicBez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accent1"/>
              </a:solidFill>
              <a:latin typeface="Urbanist"/>
              <a:ea typeface="Urbanist"/>
              <a:cs typeface="Urbanist"/>
              <a:sym typeface="Urbanist"/>
            </a:endParaRPr>
          </a:p>
        </p:txBody>
      </p:sp>
      <p:sp>
        <p:nvSpPr>
          <p:cNvPr id="228" name="Google Shape;228;g36dba4b18ec_0_676"/>
          <p:cNvSpPr/>
          <p:nvPr/>
        </p:nvSpPr>
        <p:spPr>
          <a:xfrm>
            <a:off x="21102652" y="-36606"/>
            <a:ext cx="1641067" cy="1623447"/>
          </a:xfrm>
          <a:custGeom>
            <a:rect b="b" l="l" r="r" t="t"/>
            <a:pathLst>
              <a:path extrusionOk="0" h="777699" w="786140">
                <a:moveTo>
                  <a:pt x="0" y="777699"/>
                </a:moveTo>
                <a:lnTo>
                  <a:pt x="0" y="0"/>
                </a:lnTo>
                <a:lnTo>
                  <a:pt x="786140" y="0"/>
                </a:lnTo>
                <a:cubicBezTo>
                  <a:pt x="781605" y="430361"/>
                  <a:pt x="431621" y="777699"/>
                  <a:pt x="0" y="777699"/>
                </a:cubicBezTo>
                <a:close/>
              </a:path>
            </a:pathLst>
          </a:custGeom>
          <a:solidFill>
            <a:schemeClr val="lt2"/>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lt2"/>
              </a:solidFill>
              <a:latin typeface="Urbanist"/>
              <a:ea typeface="Urbanist"/>
              <a:cs typeface="Urbanist"/>
              <a:sym typeface="Urbanist"/>
            </a:endParaRPr>
          </a:p>
        </p:txBody>
      </p:sp>
      <p:sp>
        <p:nvSpPr>
          <p:cNvPr id="229" name="Google Shape;229;g36dba4b18ec_0_676"/>
          <p:cNvSpPr txBox="1"/>
          <p:nvPr>
            <p:ph idx="1" type="subTitle"/>
          </p:nvPr>
        </p:nvSpPr>
        <p:spPr>
          <a:xfrm>
            <a:off x="2111400" y="2262700"/>
            <a:ext cx="9207900" cy="251100"/>
          </a:xfrm>
          <a:prstGeom prst="rect">
            <a:avLst/>
          </a:prstGeom>
          <a:noFill/>
          <a:ln>
            <a:noFill/>
          </a:ln>
        </p:spPr>
        <p:txBody>
          <a:bodyPr anchorCtr="0" anchor="ctr" bIns="0" lIns="0" spcFirstLastPara="1" rIns="0" wrap="square" tIns="0">
            <a:spAutoFit/>
          </a:bodyPr>
          <a:lstStyle>
            <a:lvl1pPr lvl="0">
              <a:lnSpc>
                <a:spcPct val="100000"/>
              </a:lnSpc>
              <a:spcBef>
                <a:spcPts val="0"/>
              </a:spcBef>
              <a:spcAft>
                <a:spcPts val="0"/>
              </a:spcAft>
              <a:buClr>
                <a:schemeClr val="accent1"/>
              </a:buClr>
              <a:buSzPts val="4000"/>
              <a:buFont typeface="Urbanist"/>
              <a:buNone/>
              <a:defRPr b="1" sz="4000">
                <a:solidFill>
                  <a:schemeClr val="accent1"/>
                </a:solidFill>
                <a:latin typeface="Urbanist"/>
                <a:ea typeface="Urbanist"/>
                <a:cs typeface="Urbanist"/>
                <a:sym typeface="Urbanist"/>
              </a:defRPr>
            </a:lvl1pPr>
            <a:lvl2pPr lvl="1">
              <a:lnSpc>
                <a:spcPct val="100000"/>
              </a:lnSpc>
              <a:spcBef>
                <a:spcPts val="0"/>
              </a:spcBef>
              <a:spcAft>
                <a:spcPts val="0"/>
              </a:spcAft>
              <a:buClr>
                <a:schemeClr val="accent1"/>
              </a:buClr>
              <a:buSzPts val="4000"/>
              <a:buFont typeface="Urbanist"/>
              <a:buNone/>
              <a:defRPr b="1" sz="4000">
                <a:solidFill>
                  <a:schemeClr val="accent1"/>
                </a:solidFill>
                <a:latin typeface="Urbanist"/>
                <a:ea typeface="Urbanist"/>
                <a:cs typeface="Urbanist"/>
                <a:sym typeface="Urbanist"/>
              </a:defRPr>
            </a:lvl2pPr>
            <a:lvl3pPr lvl="2">
              <a:lnSpc>
                <a:spcPct val="100000"/>
              </a:lnSpc>
              <a:spcBef>
                <a:spcPts val="0"/>
              </a:spcBef>
              <a:spcAft>
                <a:spcPts val="0"/>
              </a:spcAft>
              <a:buClr>
                <a:schemeClr val="accent1"/>
              </a:buClr>
              <a:buSzPts val="4000"/>
              <a:buFont typeface="Urbanist"/>
              <a:buNone/>
              <a:defRPr b="1" sz="4000">
                <a:solidFill>
                  <a:schemeClr val="accent1"/>
                </a:solidFill>
                <a:latin typeface="Urbanist"/>
                <a:ea typeface="Urbanist"/>
                <a:cs typeface="Urbanist"/>
                <a:sym typeface="Urbanist"/>
              </a:defRPr>
            </a:lvl3pPr>
            <a:lvl4pPr lvl="3">
              <a:lnSpc>
                <a:spcPct val="100000"/>
              </a:lnSpc>
              <a:spcBef>
                <a:spcPts val="0"/>
              </a:spcBef>
              <a:spcAft>
                <a:spcPts val="0"/>
              </a:spcAft>
              <a:buClr>
                <a:schemeClr val="accent1"/>
              </a:buClr>
              <a:buSzPts val="4000"/>
              <a:buFont typeface="Urbanist"/>
              <a:buNone/>
              <a:defRPr b="1" sz="4000">
                <a:solidFill>
                  <a:schemeClr val="accent1"/>
                </a:solidFill>
                <a:latin typeface="Urbanist"/>
                <a:ea typeface="Urbanist"/>
                <a:cs typeface="Urbanist"/>
                <a:sym typeface="Urbanist"/>
              </a:defRPr>
            </a:lvl4pPr>
            <a:lvl5pPr lvl="4">
              <a:lnSpc>
                <a:spcPct val="100000"/>
              </a:lnSpc>
              <a:spcBef>
                <a:spcPts val="0"/>
              </a:spcBef>
              <a:spcAft>
                <a:spcPts val="0"/>
              </a:spcAft>
              <a:buClr>
                <a:schemeClr val="accent1"/>
              </a:buClr>
              <a:buSzPts val="4000"/>
              <a:buFont typeface="Urbanist"/>
              <a:buNone/>
              <a:defRPr b="1" sz="4000">
                <a:solidFill>
                  <a:schemeClr val="accent1"/>
                </a:solidFill>
                <a:latin typeface="Urbanist"/>
                <a:ea typeface="Urbanist"/>
                <a:cs typeface="Urbanist"/>
                <a:sym typeface="Urbanist"/>
              </a:defRPr>
            </a:lvl5pPr>
            <a:lvl6pPr lvl="5">
              <a:lnSpc>
                <a:spcPct val="100000"/>
              </a:lnSpc>
              <a:spcBef>
                <a:spcPts val="0"/>
              </a:spcBef>
              <a:spcAft>
                <a:spcPts val="0"/>
              </a:spcAft>
              <a:buClr>
                <a:schemeClr val="accent1"/>
              </a:buClr>
              <a:buSzPts val="4000"/>
              <a:buFont typeface="Urbanist"/>
              <a:buNone/>
              <a:defRPr b="1" sz="4000">
                <a:solidFill>
                  <a:schemeClr val="accent1"/>
                </a:solidFill>
                <a:latin typeface="Urbanist"/>
                <a:ea typeface="Urbanist"/>
                <a:cs typeface="Urbanist"/>
                <a:sym typeface="Urbanist"/>
              </a:defRPr>
            </a:lvl6pPr>
            <a:lvl7pPr lvl="6">
              <a:lnSpc>
                <a:spcPct val="100000"/>
              </a:lnSpc>
              <a:spcBef>
                <a:spcPts val="0"/>
              </a:spcBef>
              <a:spcAft>
                <a:spcPts val="0"/>
              </a:spcAft>
              <a:buClr>
                <a:schemeClr val="accent1"/>
              </a:buClr>
              <a:buSzPts val="4000"/>
              <a:buFont typeface="Urbanist"/>
              <a:buNone/>
              <a:defRPr b="1" sz="4000">
                <a:solidFill>
                  <a:schemeClr val="accent1"/>
                </a:solidFill>
                <a:latin typeface="Urbanist"/>
                <a:ea typeface="Urbanist"/>
                <a:cs typeface="Urbanist"/>
                <a:sym typeface="Urbanist"/>
              </a:defRPr>
            </a:lvl7pPr>
            <a:lvl8pPr lvl="7">
              <a:lnSpc>
                <a:spcPct val="100000"/>
              </a:lnSpc>
              <a:spcBef>
                <a:spcPts val="0"/>
              </a:spcBef>
              <a:spcAft>
                <a:spcPts val="0"/>
              </a:spcAft>
              <a:buClr>
                <a:schemeClr val="accent1"/>
              </a:buClr>
              <a:buSzPts val="4000"/>
              <a:buFont typeface="Urbanist"/>
              <a:buNone/>
              <a:defRPr b="1" sz="4000">
                <a:solidFill>
                  <a:schemeClr val="accent1"/>
                </a:solidFill>
                <a:latin typeface="Urbanist"/>
                <a:ea typeface="Urbanist"/>
                <a:cs typeface="Urbanist"/>
                <a:sym typeface="Urbanist"/>
              </a:defRPr>
            </a:lvl8pPr>
            <a:lvl9pPr lvl="8">
              <a:lnSpc>
                <a:spcPct val="100000"/>
              </a:lnSpc>
              <a:spcBef>
                <a:spcPts val="0"/>
              </a:spcBef>
              <a:spcAft>
                <a:spcPts val="0"/>
              </a:spcAft>
              <a:buClr>
                <a:schemeClr val="accent1"/>
              </a:buClr>
              <a:buSzPts val="4000"/>
              <a:buFont typeface="Urbanist"/>
              <a:buNone/>
              <a:defRPr b="1" sz="4000">
                <a:solidFill>
                  <a:schemeClr val="accent1"/>
                </a:solidFill>
                <a:latin typeface="Urbanist"/>
                <a:ea typeface="Urbanist"/>
                <a:cs typeface="Urbanist"/>
                <a:sym typeface="Urbanist"/>
              </a:defRPr>
            </a:lvl9pPr>
          </a:lstStyle>
          <a:p/>
        </p:txBody>
      </p:sp>
      <p:sp>
        <p:nvSpPr>
          <p:cNvPr id="230" name="Google Shape;230;g36dba4b18ec_0_676"/>
          <p:cNvSpPr txBox="1"/>
          <p:nvPr>
            <p:ph type="title"/>
          </p:nvPr>
        </p:nvSpPr>
        <p:spPr>
          <a:xfrm>
            <a:off x="2111400" y="2969900"/>
            <a:ext cx="9207900" cy="1368000"/>
          </a:xfrm>
          <a:prstGeom prst="rect">
            <a:avLst/>
          </a:prstGeom>
          <a:noFill/>
          <a:ln>
            <a:noFill/>
          </a:ln>
        </p:spPr>
        <p:txBody>
          <a:bodyPr anchorCtr="0" anchor="t" bIns="0" lIns="0" spcFirstLastPara="1" rIns="0" wrap="square" tIns="0">
            <a:spAutoFit/>
          </a:bodyPr>
          <a:lstStyle>
            <a:lvl1pPr lvl="0">
              <a:spcBef>
                <a:spcPts val="0"/>
              </a:spcBef>
              <a:spcAft>
                <a:spcPts val="0"/>
              </a:spcAft>
              <a:buClr>
                <a:schemeClr val="dk1"/>
              </a:buClr>
              <a:buSzPts val="8800"/>
              <a:buFont typeface="Urbanist ExtraBold"/>
              <a:buNone/>
              <a:defRPr sz="8800">
                <a:solidFill>
                  <a:schemeClr val="dk1"/>
                </a:solidFill>
                <a:latin typeface="Urbanist ExtraBold"/>
                <a:ea typeface="Urbanist ExtraBold"/>
                <a:cs typeface="Urbanist ExtraBold"/>
                <a:sym typeface="Urbanist ExtraBold"/>
              </a:defRPr>
            </a:lvl1pPr>
            <a:lvl2pPr lvl="1">
              <a:spcBef>
                <a:spcPts val="0"/>
              </a:spcBef>
              <a:spcAft>
                <a:spcPts val="0"/>
              </a:spcAft>
              <a:buClr>
                <a:schemeClr val="dk1"/>
              </a:buClr>
              <a:buSzPts val="8800"/>
              <a:buFont typeface="Urbanist ExtraBold"/>
              <a:buNone/>
              <a:defRPr sz="8800">
                <a:solidFill>
                  <a:schemeClr val="dk1"/>
                </a:solidFill>
                <a:latin typeface="Urbanist ExtraBold"/>
                <a:ea typeface="Urbanist ExtraBold"/>
                <a:cs typeface="Urbanist ExtraBold"/>
                <a:sym typeface="Urbanist ExtraBold"/>
              </a:defRPr>
            </a:lvl2pPr>
            <a:lvl3pPr lvl="2">
              <a:spcBef>
                <a:spcPts val="0"/>
              </a:spcBef>
              <a:spcAft>
                <a:spcPts val="0"/>
              </a:spcAft>
              <a:buClr>
                <a:schemeClr val="dk1"/>
              </a:buClr>
              <a:buSzPts val="8800"/>
              <a:buFont typeface="Urbanist ExtraBold"/>
              <a:buNone/>
              <a:defRPr sz="8800">
                <a:solidFill>
                  <a:schemeClr val="dk1"/>
                </a:solidFill>
                <a:latin typeface="Urbanist ExtraBold"/>
                <a:ea typeface="Urbanist ExtraBold"/>
                <a:cs typeface="Urbanist ExtraBold"/>
                <a:sym typeface="Urbanist ExtraBold"/>
              </a:defRPr>
            </a:lvl3pPr>
            <a:lvl4pPr lvl="3">
              <a:spcBef>
                <a:spcPts val="0"/>
              </a:spcBef>
              <a:spcAft>
                <a:spcPts val="0"/>
              </a:spcAft>
              <a:buClr>
                <a:schemeClr val="dk1"/>
              </a:buClr>
              <a:buSzPts val="8800"/>
              <a:buFont typeface="Urbanist ExtraBold"/>
              <a:buNone/>
              <a:defRPr sz="8800">
                <a:solidFill>
                  <a:schemeClr val="dk1"/>
                </a:solidFill>
                <a:latin typeface="Urbanist ExtraBold"/>
                <a:ea typeface="Urbanist ExtraBold"/>
                <a:cs typeface="Urbanist ExtraBold"/>
                <a:sym typeface="Urbanist ExtraBold"/>
              </a:defRPr>
            </a:lvl4pPr>
            <a:lvl5pPr lvl="4">
              <a:spcBef>
                <a:spcPts val="0"/>
              </a:spcBef>
              <a:spcAft>
                <a:spcPts val="0"/>
              </a:spcAft>
              <a:buClr>
                <a:schemeClr val="dk1"/>
              </a:buClr>
              <a:buSzPts val="8800"/>
              <a:buFont typeface="Urbanist ExtraBold"/>
              <a:buNone/>
              <a:defRPr sz="8800">
                <a:solidFill>
                  <a:schemeClr val="dk1"/>
                </a:solidFill>
                <a:latin typeface="Urbanist ExtraBold"/>
                <a:ea typeface="Urbanist ExtraBold"/>
                <a:cs typeface="Urbanist ExtraBold"/>
                <a:sym typeface="Urbanist ExtraBold"/>
              </a:defRPr>
            </a:lvl5pPr>
            <a:lvl6pPr lvl="5">
              <a:spcBef>
                <a:spcPts val="0"/>
              </a:spcBef>
              <a:spcAft>
                <a:spcPts val="0"/>
              </a:spcAft>
              <a:buClr>
                <a:schemeClr val="dk1"/>
              </a:buClr>
              <a:buSzPts val="8800"/>
              <a:buFont typeface="Urbanist ExtraBold"/>
              <a:buNone/>
              <a:defRPr sz="8800">
                <a:solidFill>
                  <a:schemeClr val="dk1"/>
                </a:solidFill>
                <a:latin typeface="Urbanist ExtraBold"/>
                <a:ea typeface="Urbanist ExtraBold"/>
                <a:cs typeface="Urbanist ExtraBold"/>
                <a:sym typeface="Urbanist ExtraBold"/>
              </a:defRPr>
            </a:lvl6pPr>
            <a:lvl7pPr lvl="6">
              <a:spcBef>
                <a:spcPts val="0"/>
              </a:spcBef>
              <a:spcAft>
                <a:spcPts val="0"/>
              </a:spcAft>
              <a:buClr>
                <a:schemeClr val="dk1"/>
              </a:buClr>
              <a:buSzPts val="8800"/>
              <a:buFont typeface="Urbanist ExtraBold"/>
              <a:buNone/>
              <a:defRPr sz="8800">
                <a:solidFill>
                  <a:schemeClr val="dk1"/>
                </a:solidFill>
                <a:latin typeface="Urbanist ExtraBold"/>
                <a:ea typeface="Urbanist ExtraBold"/>
                <a:cs typeface="Urbanist ExtraBold"/>
                <a:sym typeface="Urbanist ExtraBold"/>
              </a:defRPr>
            </a:lvl7pPr>
            <a:lvl8pPr lvl="7">
              <a:spcBef>
                <a:spcPts val="0"/>
              </a:spcBef>
              <a:spcAft>
                <a:spcPts val="0"/>
              </a:spcAft>
              <a:buClr>
                <a:schemeClr val="dk1"/>
              </a:buClr>
              <a:buSzPts val="8800"/>
              <a:buFont typeface="Urbanist ExtraBold"/>
              <a:buNone/>
              <a:defRPr sz="8800">
                <a:solidFill>
                  <a:schemeClr val="dk1"/>
                </a:solidFill>
                <a:latin typeface="Urbanist ExtraBold"/>
                <a:ea typeface="Urbanist ExtraBold"/>
                <a:cs typeface="Urbanist ExtraBold"/>
                <a:sym typeface="Urbanist ExtraBold"/>
              </a:defRPr>
            </a:lvl8pPr>
            <a:lvl9pPr lvl="8">
              <a:spcBef>
                <a:spcPts val="0"/>
              </a:spcBef>
              <a:spcAft>
                <a:spcPts val="0"/>
              </a:spcAft>
              <a:buClr>
                <a:schemeClr val="dk1"/>
              </a:buClr>
              <a:buSzPts val="8800"/>
              <a:buFont typeface="Urbanist ExtraBold"/>
              <a:buNone/>
              <a:defRPr sz="8800">
                <a:solidFill>
                  <a:schemeClr val="dk1"/>
                </a:solidFill>
                <a:latin typeface="Urbanist ExtraBold"/>
                <a:ea typeface="Urbanist ExtraBold"/>
                <a:cs typeface="Urbanist ExtraBold"/>
                <a:sym typeface="Urbanist ExtraBold"/>
              </a:defRPr>
            </a:lvl9pPr>
          </a:lstStyle>
          <a:p/>
        </p:txBody>
      </p:sp>
      <p:sp>
        <p:nvSpPr>
          <p:cNvPr id="231" name="Google Shape;231;g36dba4b18ec_0_676"/>
          <p:cNvSpPr txBox="1"/>
          <p:nvPr>
            <p:ph idx="2" type="body"/>
          </p:nvPr>
        </p:nvSpPr>
        <p:spPr>
          <a:xfrm>
            <a:off x="2111400" y="5778350"/>
            <a:ext cx="9207900" cy="2232900"/>
          </a:xfrm>
          <a:prstGeom prst="rect">
            <a:avLst/>
          </a:prstGeom>
          <a:noFill/>
          <a:ln>
            <a:noFill/>
          </a:ln>
        </p:spPr>
        <p:txBody>
          <a:bodyPr anchorCtr="0" anchor="t" bIns="0" lIns="0" spcFirstLastPara="1" rIns="0" wrap="square" tIns="0">
            <a:spAutoFit/>
          </a:bodyPr>
          <a:lstStyle>
            <a:lvl1pPr indent="-412750" lvl="0" marL="4572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1pPr>
            <a:lvl2pPr indent="-412750" lvl="1" marL="9144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2pPr>
            <a:lvl3pPr indent="-412750" lvl="2" marL="13716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3pPr>
            <a:lvl4pPr indent="-412750" lvl="3" marL="18288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4pPr>
            <a:lvl5pPr indent="-412750" lvl="4" marL="22860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5pPr>
            <a:lvl6pPr indent="-412750" lvl="5" marL="27432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6pPr>
            <a:lvl7pPr indent="-412750" lvl="6" marL="32004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7pPr>
            <a:lvl8pPr indent="-412750" lvl="7" marL="36576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8pPr>
            <a:lvl9pPr indent="-412750" lvl="8" marL="41148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9pPr>
          </a:lstStyle>
          <a:p/>
        </p:txBody>
      </p:sp>
      <p:sp>
        <p:nvSpPr>
          <p:cNvPr id="232" name="Google Shape;232;g36dba4b18ec_0_676"/>
          <p:cNvSpPr txBox="1"/>
          <p:nvPr>
            <p:ph idx="3" type="body"/>
          </p:nvPr>
        </p:nvSpPr>
        <p:spPr>
          <a:xfrm>
            <a:off x="12826050" y="2838650"/>
            <a:ext cx="8564700" cy="8112000"/>
          </a:xfrm>
          <a:prstGeom prst="rect">
            <a:avLst/>
          </a:prstGeom>
          <a:noFill/>
          <a:ln>
            <a:noFill/>
          </a:ln>
        </p:spPr>
        <p:txBody>
          <a:bodyPr anchorCtr="0" anchor="t" bIns="182875" lIns="182875" spcFirstLastPara="1" rIns="182875" wrap="square" tIns="182875">
            <a:noAutofit/>
          </a:bodyPr>
          <a:lstStyle>
            <a:lvl1pPr indent="-412750" lvl="0" marL="4572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1pPr>
            <a:lvl2pPr indent="-412750" lvl="1" marL="9144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2pPr>
            <a:lvl3pPr indent="-412750" lvl="2" marL="13716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3pPr>
            <a:lvl4pPr indent="-412750" lvl="3" marL="18288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4pPr>
            <a:lvl5pPr indent="-412750" lvl="4" marL="22860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5pPr>
            <a:lvl6pPr indent="-412750" lvl="5" marL="27432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6pPr>
            <a:lvl7pPr indent="-412750" lvl="6" marL="32004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7pPr>
            <a:lvl8pPr indent="-412750" lvl="7" marL="36576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8pPr>
            <a:lvl9pPr indent="-412750" lvl="8" marL="41148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1 1">
  <p:cSld name="3_Title Slide_1_1">
    <p:spTree>
      <p:nvGrpSpPr>
        <p:cNvPr id="233" name="Shape 233"/>
        <p:cNvGrpSpPr/>
        <p:nvPr/>
      </p:nvGrpSpPr>
      <p:grpSpPr>
        <a:xfrm>
          <a:off x="0" y="0"/>
          <a:ext cx="0" cy="0"/>
          <a:chOff x="0" y="0"/>
          <a:chExt cx="0" cy="0"/>
        </a:xfrm>
      </p:grpSpPr>
      <p:pic>
        <p:nvPicPr>
          <p:cNvPr id="234" name="Google Shape;234;g36dba4b18ec_0_687"/>
          <p:cNvPicPr preferRelativeResize="0"/>
          <p:nvPr/>
        </p:nvPicPr>
        <p:blipFill>
          <a:blip r:embed="rId2">
            <a:alphaModFix/>
          </a:blip>
          <a:stretch>
            <a:fillRect/>
          </a:stretch>
        </p:blipFill>
        <p:spPr>
          <a:xfrm>
            <a:off x="2111400" y="12644483"/>
            <a:ext cx="2743199" cy="703213"/>
          </a:xfrm>
          <a:prstGeom prst="rect">
            <a:avLst/>
          </a:prstGeom>
          <a:noFill/>
          <a:ln>
            <a:noFill/>
          </a:ln>
        </p:spPr>
      </p:pic>
      <p:sp>
        <p:nvSpPr>
          <p:cNvPr id="235" name="Google Shape;235;g36dba4b18ec_0_687"/>
          <p:cNvSpPr/>
          <p:nvPr/>
        </p:nvSpPr>
        <p:spPr>
          <a:xfrm rot="5400000">
            <a:off x="9452617" y="10430236"/>
            <a:ext cx="3301670" cy="3267897"/>
          </a:xfrm>
          <a:custGeom>
            <a:rect b="b" l="l" r="r" t="t"/>
            <a:pathLst>
              <a:path extrusionOk="0" h="397192" w="396240">
                <a:moveTo>
                  <a:pt x="396240" y="397192"/>
                </a:moveTo>
                <a:lnTo>
                  <a:pt x="396240" y="397192"/>
                </a:lnTo>
                <a:lnTo>
                  <a:pt x="396240" y="0"/>
                </a:lnTo>
                <a:lnTo>
                  <a:pt x="0" y="0"/>
                </a:lnTo>
                <a:lnTo>
                  <a:pt x="0" y="0"/>
                </a:lnTo>
                <a:cubicBezTo>
                  <a:pt x="0" y="219075"/>
                  <a:pt x="177165" y="397192"/>
                  <a:pt x="396240" y="397192"/>
                </a:cubicBezTo>
                <a:close/>
              </a:path>
            </a:pathLst>
          </a:custGeom>
          <a:solidFill>
            <a:schemeClr val="accent3"/>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236" name="Google Shape;236;g36dba4b18ec_0_687"/>
          <p:cNvSpPr/>
          <p:nvPr/>
        </p:nvSpPr>
        <p:spPr>
          <a:xfrm rot="5400000">
            <a:off x="17817167" y="-36335"/>
            <a:ext cx="3284596" cy="3284596"/>
          </a:xfrm>
          <a:custGeom>
            <a:rect b="b" l="l" r="r" t="t"/>
            <a:pathLst>
              <a:path extrusionOk="0" h="1879597" w="1879597">
                <a:moveTo>
                  <a:pt x="1879598" y="0"/>
                </a:moveTo>
                <a:lnTo>
                  <a:pt x="0" y="1879598"/>
                </a:lnTo>
                <a:lnTo>
                  <a:pt x="0" y="0"/>
                </a:lnTo>
                <a:lnTo>
                  <a:pt x="1879598" y="0"/>
                </a:ln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lt2"/>
              </a:solidFill>
              <a:latin typeface="Urbanist"/>
              <a:ea typeface="Urbanist"/>
              <a:cs typeface="Urbanist"/>
              <a:sym typeface="Urbanist"/>
            </a:endParaRPr>
          </a:p>
        </p:txBody>
      </p:sp>
      <p:sp>
        <p:nvSpPr>
          <p:cNvPr id="237" name="Google Shape;237;g36dba4b18ec_0_687"/>
          <p:cNvSpPr/>
          <p:nvPr/>
        </p:nvSpPr>
        <p:spPr>
          <a:xfrm>
            <a:off x="11944350" y="2178050"/>
            <a:ext cx="10328700" cy="9433500"/>
          </a:xfrm>
          <a:prstGeom prst="rect">
            <a:avLst/>
          </a:prstGeom>
          <a:solidFill>
            <a:schemeClr val="lt1"/>
          </a:solidFill>
          <a:ln>
            <a:noFill/>
          </a:ln>
          <a:effectLst>
            <a:outerShdw blurRad="671513" sx="97000" rotWithShape="0" algn="t" sy="97000">
              <a:srgbClr val="000000">
                <a:alpha val="16000"/>
              </a:srgbClr>
            </a:outerShdw>
          </a:effectLst>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dk1"/>
              </a:solidFill>
              <a:latin typeface="Josefin Sans"/>
              <a:ea typeface="Josefin Sans"/>
              <a:cs typeface="Josefin Sans"/>
              <a:sym typeface="Josefin Sans"/>
            </a:endParaRPr>
          </a:p>
        </p:txBody>
      </p:sp>
      <p:sp>
        <p:nvSpPr>
          <p:cNvPr id="238" name="Google Shape;238;g36dba4b18ec_0_687"/>
          <p:cNvSpPr/>
          <p:nvPr/>
        </p:nvSpPr>
        <p:spPr>
          <a:xfrm>
            <a:off x="21101865" y="-36606"/>
            <a:ext cx="3283713" cy="3265566"/>
          </a:xfrm>
          <a:custGeom>
            <a:rect b="b" l="l" r="r" t="t"/>
            <a:pathLst>
              <a:path extrusionOk="0" h="1564343" w="1573036">
                <a:moveTo>
                  <a:pt x="0" y="1564343"/>
                </a:moveTo>
                <a:lnTo>
                  <a:pt x="0" y="0"/>
                </a:lnTo>
                <a:lnTo>
                  <a:pt x="1573036" y="0"/>
                </a:lnTo>
                <a:cubicBezTo>
                  <a:pt x="1568249" y="864754"/>
                  <a:pt x="865888" y="1564343"/>
                  <a:pt x="0" y="1564343"/>
                </a:cubicBezTo>
                <a:close/>
              </a:path>
            </a:pathLst>
          </a:custGeom>
          <a:solidFill>
            <a:schemeClr val="accent3"/>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accent1"/>
              </a:solidFill>
              <a:latin typeface="Urbanist"/>
              <a:ea typeface="Urbanist"/>
              <a:cs typeface="Urbanist"/>
              <a:sym typeface="Urbanist"/>
            </a:endParaRPr>
          </a:p>
        </p:txBody>
      </p:sp>
      <p:sp>
        <p:nvSpPr>
          <p:cNvPr id="239" name="Google Shape;239;g36dba4b18ec_0_687"/>
          <p:cNvSpPr/>
          <p:nvPr/>
        </p:nvSpPr>
        <p:spPr>
          <a:xfrm>
            <a:off x="21102652" y="-36606"/>
            <a:ext cx="1641067" cy="1623447"/>
          </a:xfrm>
          <a:custGeom>
            <a:rect b="b" l="l" r="r" t="t"/>
            <a:pathLst>
              <a:path extrusionOk="0" h="777699" w="786140">
                <a:moveTo>
                  <a:pt x="0" y="777699"/>
                </a:moveTo>
                <a:lnTo>
                  <a:pt x="0" y="0"/>
                </a:lnTo>
                <a:lnTo>
                  <a:pt x="786140" y="0"/>
                </a:lnTo>
                <a:cubicBezTo>
                  <a:pt x="781605" y="430361"/>
                  <a:pt x="431621" y="777699"/>
                  <a:pt x="0" y="777699"/>
                </a:cubicBezTo>
                <a:close/>
              </a:path>
            </a:pathLst>
          </a:custGeom>
          <a:solidFill>
            <a:schemeClr val="lt2"/>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lt2"/>
              </a:solidFill>
              <a:latin typeface="Urbanist"/>
              <a:ea typeface="Urbanist"/>
              <a:cs typeface="Urbanist"/>
              <a:sym typeface="Urbanist"/>
            </a:endParaRPr>
          </a:p>
        </p:txBody>
      </p:sp>
      <p:sp>
        <p:nvSpPr>
          <p:cNvPr id="240" name="Google Shape;240;g36dba4b18ec_0_687"/>
          <p:cNvSpPr txBox="1"/>
          <p:nvPr>
            <p:ph idx="1" type="subTitle"/>
          </p:nvPr>
        </p:nvSpPr>
        <p:spPr>
          <a:xfrm>
            <a:off x="2111400" y="2262700"/>
            <a:ext cx="9207900" cy="251100"/>
          </a:xfrm>
          <a:prstGeom prst="rect">
            <a:avLst/>
          </a:prstGeom>
          <a:noFill/>
          <a:ln>
            <a:noFill/>
          </a:ln>
        </p:spPr>
        <p:txBody>
          <a:bodyPr anchorCtr="0" anchor="ctr" bIns="0" lIns="0" spcFirstLastPara="1" rIns="0" wrap="square" tIns="0">
            <a:spAutoFit/>
          </a:bodyPr>
          <a:lstStyle>
            <a:lvl1pPr lvl="0">
              <a:lnSpc>
                <a:spcPct val="100000"/>
              </a:lnSpc>
              <a:spcBef>
                <a:spcPts val="0"/>
              </a:spcBef>
              <a:spcAft>
                <a:spcPts val="0"/>
              </a:spcAft>
              <a:buClr>
                <a:schemeClr val="accent1"/>
              </a:buClr>
              <a:buSzPts val="4000"/>
              <a:buFont typeface="Urbanist"/>
              <a:buNone/>
              <a:defRPr b="1" sz="4000">
                <a:solidFill>
                  <a:schemeClr val="accent1"/>
                </a:solidFill>
                <a:latin typeface="Urbanist"/>
                <a:ea typeface="Urbanist"/>
                <a:cs typeface="Urbanist"/>
                <a:sym typeface="Urbanist"/>
              </a:defRPr>
            </a:lvl1pPr>
            <a:lvl2pPr lvl="1">
              <a:lnSpc>
                <a:spcPct val="100000"/>
              </a:lnSpc>
              <a:spcBef>
                <a:spcPts val="0"/>
              </a:spcBef>
              <a:spcAft>
                <a:spcPts val="0"/>
              </a:spcAft>
              <a:buClr>
                <a:schemeClr val="accent1"/>
              </a:buClr>
              <a:buSzPts val="4000"/>
              <a:buFont typeface="Urbanist"/>
              <a:buNone/>
              <a:defRPr b="1" sz="4000">
                <a:solidFill>
                  <a:schemeClr val="accent1"/>
                </a:solidFill>
                <a:latin typeface="Urbanist"/>
                <a:ea typeface="Urbanist"/>
                <a:cs typeface="Urbanist"/>
                <a:sym typeface="Urbanist"/>
              </a:defRPr>
            </a:lvl2pPr>
            <a:lvl3pPr lvl="2">
              <a:lnSpc>
                <a:spcPct val="100000"/>
              </a:lnSpc>
              <a:spcBef>
                <a:spcPts val="0"/>
              </a:spcBef>
              <a:spcAft>
                <a:spcPts val="0"/>
              </a:spcAft>
              <a:buClr>
                <a:schemeClr val="accent1"/>
              </a:buClr>
              <a:buSzPts val="4000"/>
              <a:buFont typeface="Urbanist"/>
              <a:buNone/>
              <a:defRPr b="1" sz="4000">
                <a:solidFill>
                  <a:schemeClr val="accent1"/>
                </a:solidFill>
                <a:latin typeface="Urbanist"/>
                <a:ea typeface="Urbanist"/>
                <a:cs typeface="Urbanist"/>
                <a:sym typeface="Urbanist"/>
              </a:defRPr>
            </a:lvl3pPr>
            <a:lvl4pPr lvl="3">
              <a:lnSpc>
                <a:spcPct val="100000"/>
              </a:lnSpc>
              <a:spcBef>
                <a:spcPts val="0"/>
              </a:spcBef>
              <a:spcAft>
                <a:spcPts val="0"/>
              </a:spcAft>
              <a:buClr>
                <a:schemeClr val="accent1"/>
              </a:buClr>
              <a:buSzPts val="4000"/>
              <a:buFont typeface="Urbanist"/>
              <a:buNone/>
              <a:defRPr b="1" sz="4000">
                <a:solidFill>
                  <a:schemeClr val="accent1"/>
                </a:solidFill>
                <a:latin typeface="Urbanist"/>
                <a:ea typeface="Urbanist"/>
                <a:cs typeface="Urbanist"/>
                <a:sym typeface="Urbanist"/>
              </a:defRPr>
            </a:lvl4pPr>
            <a:lvl5pPr lvl="4">
              <a:lnSpc>
                <a:spcPct val="100000"/>
              </a:lnSpc>
              <a:spcBef>
                <a:spcPts val="0"/>
              </a:spcBef>
              <a:spcAft>
                <a:spcPts val="0"/>
              </a:spcAft>
              <a:buClr>
                <a:schemeClr val="accent1"/>
              </a:buClr>
              <a:buSzPts val="4000"/>
              <a:buFont typeface="Urbanist"/>
              <a:buNone/>
              <a:defRPr b="1" sz="4000">
                <a:solidFill>
                  <a:schemeClr val="accent1"/>
                </a:solidFill>
                <a:latin typeface="Urbanist"/>
                <a:ea typeface="Urbanist"/>
                <a:cs typeface="Urbanist"/>
                <a:sym typeface="Urbanist"/>
              </a:defRPr>
            </a:lvl5pPr>
            <a:lvl6pPr lvl="5">
              <a:lnSpc>
                <a:spcPct val="100000"/>
              </a:lnSpc>
              <a:spcBef>
                <a:spcPts val="0"/>
              </a:spcBef>
              <a:spcAft>
                <a:spcPts val="0"/>
              </a:spcAft>
              <a:buClr>
                <a:schemeClr val="accent1"/>
              </a:buClr>
              <a:buSzPts val="4000"/>
              <a:buFont typeface="Urbanist"/>
              <a:buNone/>
              <a:defRPr b="1" sz="4000">
                <a:solidFill>
                  <a:schemeClr val="accent1"/>
                </a:solidFill>
                <a:latin typeface="Urbanist"/>
                <a:ea typeface="Urbanist"/>
                <a:cs typeface="Urbanist"/>
                <a:sym typeface="Urbanist"/>
              </a:defRPr>
            </a:lvl6pPr>
            <a:lvl7pPr lvl="6">
              <a:lnSpc>
                <a:spcPct val="100000"/>
              </a:lnSpc>
              <a:spcBef>
                <a:spcPts val="0"/>
              </a:spcBef>
              <a:spcAft>
                <a:spcPts val="0"/>
              </a:spcAft>
              <a:buClr>
                <a:schemeClr val="accent1"/>
              </a:buClr>
              <a:buSzPts val="4000"/>
              <a:buFont typeface="Urbanist"/>
              <a:buNone/>
              <a:defRPr b="1" sz="4000">
                <a:solidFill>
                  <a:schemeClr val="accent1"/>
                </a:solidFill>
                <a:latin typeface="Urbanist"/>
                <a:ea typeface="Urbanist"/>
                <a:cs typeface="Urbanist"/>
                <a:sym typeface="Urbanist"/>
              </a:defRPr>
            </a:lvl7pPr>
            <a:lvl8pPr lvl="7">
              <a:lnSpc>
                <a:spcPct val="100000"/>
              </a:lnSpc>
              <a:spcBef>
                <a:spcPts val="0"/>
              </a:spcBef>
              <a:spcAft>
                <a:spcPts val="0"/>
              </a:spcAft>
              <a:buClr>
                <a:schemeClr val="accent1"/>
              </a:buClr>
              <a:buSzPts val="4000"/>
              <a:buFont typeface="Urbanist"/>
              <a:buNone/>
              <a:defRPr b="1" sz="4000">
                <a:solidFill>
                  <a:schemeClr val="accent1"/>
                </a:solidFill>
                <a:latin typeface="Urbanist"/>
                <a:ea typeface="Urbanist"/>
                <a:cs typeface="Urbanist"/>
                <a:sym typeface="Urbanist"/>
              </a:defRPr>
            </a:lvl8pPr>
            <a:lvl9pPr lvl="8">
              <a:lnSpc>
                <a:spcPct val="100000"/>
              </a:lnSpc>
              <a:spcBef>
                <a:spcPts val="0"/>
              </a:spcBef>
              <a:spcAft>
                <a:spcPts val="0"/>
              </a:spcAft>
              <a:buClr>
                <a:schemeClr val="accent1"/>
              </a:buClr>
              <a:buSzPts val="4000"/>
              <a:buFont typeface="Urbanist"/>
              <a:buNone/>
              <a:defRPr b="1" sz="4000">
                <a:solidFill>
                  <a:schemeClr val="accent1"/>
                </a:solidFill>
                <a:latin typeface="Urbanist"/>
                <a:ea typeface="Urbanist"/>
                <a:cs typeface="Urbanist"/>
                <a:sym typeface="Urbanist"/>
              </a:defRPr>
            </a:lvl9pPr>
          </a:lstStyle>
          <a:p/>
        </p:txBody>
      </p:sp>
      <p:sp>
        <p:nvSpPr>
          <p:cNvPr id="241" name="Google Shape;241;g36dba4b18ec_0_687"/>
          <p:cNvSpPr txBox="1"/>
          <p:nvPr>
            <p:ph type="title"/>
          </p:nvPr>
        </p:nvSpPr>
        <p:spPr>
          <a:xfrm>
            <a:off x="2111400" y="2969900"/>
            <a:ext cx="9207900" cy="1368000"/>
          </a:xfrm>
          <a:prstGeom prst="rect">
            <a:avLst/>
          </a:prstGeom>
          <a:noFill/>
          <a:ln>
            <a:noFill/>
          </a:ln>
        </p:spPr>
        <p:txBody>
          <a:bodyPr anchorCtr="0" anchor="t" bIns="0" lIns="0" spcFirstLastPara="1" rIns="0" wrap="square" tIns="0">
            <a:spAutoFit/>
          </a:bodyPr>
          <a:lstStyle>
            <a:lvl1pPr lvl="0">
              <a:spcBef>
                <a:spcPts val="0"/>
              </a:spcBef>
              <a:spcAft>
                <a:spcPts val="0"/>
              </a:spcAft>
              <a:buClr>
                <a:schemeClr val="dk1"/>
              </a:buClr>
              <a:buSzPts val="8800"/>
              <a:buFont typeface="Urbanist ExtraBold"/>
              <a:buNone/>
              <a:defRPr sz="8800">
                <a:solidFill>
                  <a:schemeClr val="dk1"/>
                </a:solidFill>
                <a:latin typeface="Urbanist ExtraBold"/>
                <a:ea typeface="Urbanist ExtraBold"/>
                <a:cs typeface="Urbanist ExtraBold"/>
                <a:sym typeface="Urbanist ExtraBold"/>
              </a:defRPr>
            </a:lvl1pPr>
            <a:lvl2pPr lvl="1">
              <a:spcBef>
                <a:spcPts val="0"/>
              </a:spcBef>
              <a:spcAft>
                <a:spcPts val="0"/>
              </a:spcAft>
              <a:buClr>
                <a:schemeClr val="dk1"/>
              </a:buClr>
              <a:buSzPts val="8800"/>
              <a:buFont typeface="Urbanist ExtraBold"/>
              <a:buNone/>
              <a:defRPr sz="8800">
                <a:solidFill>
                  <a:schemeClr val="dk1"/>
                </a:solidFill>
                <a:latin typeface="Urbanist ExtraBold"/>
                <a:ea typeface="Urbanist ExtraBold"/>
                <a:cs typeface="Urbanist ExtraBold"/>
                <a:sym typeface="Urbanist ExtraBold"/>
              </a:defRPr>
            </a:lvl2pPr>
            <a:lvl3pPr lvl="2">
              <a:spcBef>
                <a:spcPts val="0"/>
              </a:spcBef>
              <a:spcAft>
                <a:spcPts val="0"/>
              </a:spcAft>
              <a:buClr>
                <a:schemeClr val="dk1"/>
              </a:buClr>
              <a:buSzPts val="8800"/>
              <a:buFont typeface="Urbanist ExtraBold"/>
              <a:buNone/>
              <a:defRPr sz="8800">
                <a:solidFill>
                  <a:schemeClr val="dk1"/>
                </a:solidFill>
                <a:latin typeface="Urbanist ExtraBold"/>
                <a:ea typeface="Urbanist ExtraBold"/>
                <a:cs typeface="Urbanist ExtraBold"/>
                <a:sym typeface="Urbanist ExtraBold"/>
              </a:defRPr>
            </a:lvl3pPr>
            <a:lvl4pPr lvl="3">
              <a:spcBef>
                <a:spcPts val="0"/>
              </a:spcBef>
              <a:spcAft>
                <a:spcPts val="0"/>
              </a:spcAft>
              <a:buClr>
                <a:schemeClr val="dk1"/>
              </a:buClr>
              <a:buSzPts val="8800"/>
              <a:buFont typeface="Urbanist ExtraBold"/>
              <a:buNone/>
              <a:defRPr sz="8800">
                <a:solidFill>
                  <a:schemeClr val="dk1"/>
                </a:solidFill>
                <a:latin typeface="Urbanist ExtraBold"/>
                <a:ea typeface="Urbanist ExtraBold"/>
                <a:cs typeface="Urbanist ExtraBold"/>
                <a:sym typeface="Urbanist ExtraBold"/>
              </a:defRPr>
            </a:lvl4pPr>
            <a:lvl5pPr lvl="4">
              <a:spcBef>
                <a:spcPts val="0"/>
              </a:spcBef>
              <a:spcAft>
                <a:spcPts val="0"/>
              </a:spcAft>
              <a:buClr>
                <a:schemeClr val="dk1"/>
              </a:buClr>
              <a:buSzPts val="8800"/>
              <a:buFont typeface="Urbanist ExtraBold"/>
              <a:buNone/>
              <a:defRPr sz="8800">
                <a:solidFill>
                  <a:schemeClr val="dk1"/>
                </a:solidFill>
                <a:latin typeface="Urbanist ExtraBold"/>
                <a:ea typeface="Urbanist ExtraBold"/>
                <a:cs typeface="Urbanist ExtraBold"/>
                <a:sym typeface="Urbanist ExtraBold"/>
              </a:defRPr>
            </a:lvl5pPr>
            <a:lvl6pPr lvl="5">
              <a:spcBef>
                <a:spcPts val="0"/>
              </a:spcBef>
              <a:spcAft>
                <a:spcPts val="0"/>
              </a:spcAft>
              <a:buClr>
                <a:schemeClr val="dk1"/>
              </a:buClr>
              <a:buSzPts val="8800"/>
              <a:buFont typeface="Urbanist ExtraBold"/>
              <a:buNone/>
              <a:defRPr sz="8800">
                <a:solidFill>
                  <a:schemeClr val="dk1"/>
                </a:solidFill>
                <a:latin typeface="Urbanist ExtraBold"/>
                <a:ea typeface="Urbanist ExtraBold"/>
                <a:cs typeface="Urbanist ExtraBold"/>
                <a:sym typeface="Urbanist ExtraBold"/>
              </a:defRPr>
            </a:lvl6pPr>
            <a:lvl7pPr lvl="6">
              <a:spcBef>
                <a:spcPts val="0"/>
              </a:spcBef>
              <a:spcAft>
                <a:spcPts val="0"/>
              </a:spcAft>
              <a:buClr>
                <a:schemeClr val="dk1"/>
              </a:buClr>
              <a:buSzPts val="8800"/>
              <a:buFont typeface="Urbanist ExtraBold"/>
              <a:buNone/>
              <a:defRPr sz="8800">
                <a:solidFill>
                  <a:schemeClr val="dk1"/>
                </a:solidFill>
                <a:latin typeface="Urbanist ExtraBold"/>
                <a:ea typeface="Urbanist ExtraBold"/>
                <a:cs typeface="Urbanist ExtraBold"/>
                <a:sym typeface="Urbanist ExtraBold"/>
              </a:defRPr>
            </a:lvl7pPr>
            <a:lvl8pPr lvl="7">
              <a:spcBef>
                <a:spcPts val="0"/>
              </a:spcBef>
              <a:spcAft>
                <a:spcPts val="0"/>
              </a:spcAft>
              <a:buClr>
                <a:schemeClr val="dk1"/>
              </a:buClr>
              <a:buSzPts val="8800"/>
              <a:buFont typeface="Urbanist ExtraBold"/>
              <a:buNone/>
              <a:defRPr sz="8800">
                <a:solidFill>
                  <a:schemeClr val="dk1"/>
                </a:solidFill>
                <a:latin typeface="Urbanist ExtraBold"/>
                <a:ea typeface="Urbanist ExtraBold"/>
                <a:cs typeface="Urbanist ExtraBold"/>
                <a:sym typeface="Urbanist ExtraBold"/>
              </a:defRPr>
            </a:lvl8pPr>
            <a:lvl9pPr lvl="8">
              <a:spcBef>
                <a:spcPts val="0"/>
              </a:spcBef>
              <a:spcAft>
                <a:spcPts val="0"/>
              </a:spcAft>
              <a:buClr>
                <a:schemeClr val="dk1"/>
              </a:buClr>
              <a:buSzPts val="8800"/>
              <a:buFont typeface="Urbanist ExtraBold"/>
              <a:buNone/>
              <a:defRPr sz="8800">
                <a:solidFill>
                  <a:schemeClr val="dk1"/>
                </a:solidFill>
                <a:latin typeface="Urbanist ExtraBold"/>
                <a:ea typeface="Urbanist ExtraBold"/>
                <a:cs typeface="Urbanist ExtraBold"/>
                <a:sym typeface="Urbanist ExtraBold"/>
              </a:defRPr>
            </a:lvl9pPr>
          </a:lstStyle>
          <a:p/>
        </p:txBody>
      </p:sp>
      <p:sp>
        <p:nvSpPr>
          <p:cNvPr id="242" name="Google Shape;242;g36dba4b18ec_0_687"/>
          <p:cNvSpPr txBox="1"/>
          <p:nvPr>
            <p:ph idx="2" type="body"/>
          </p:nvPr>
        </p:nvSpPr>
        <p:spPr>
          <a:xfrm>
            <a:off x="2111400" y="5778350"/>
            <a:ext cx="9207900" cy="2232900"/>
          </a:xfrm>
          <a:prstGeom prst="rect">
            <a:avLst/>
          </a:prstGeom>
          <a:noFill/>
          <a:ln>
            <a:noFill/>
          </a:ln>
        </p:spPr>
        <p:txBody>
          <a:bodyPr anchorCtr="0" anchor="t" bIns="0" lIns="0" spcFirstLastPara="1" rIns="0" wrap="square" tIns="0">
            <a:spAutoFit/>
          </a:bodyPr>
          <a:lstStyle>
            <a:lvl1pPr indent="-412750" lvl="0" marL="4572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1pPr>
            <a:lvl2pPr indent="-412750" lvl="1" marL="9144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2pPr>
            <a:lvl3pPr indent="-412750" lvl="2" marL="13716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3pPr>
            <a:lvl4pPr indent="-412750" lvl="3" marL="18288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4pPr>
            <a:lvl5pPr indent="-412750" lvl="4" marL="22860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5pPr>
            <a:lvl6pPr indent="-412750" lvl="5" marL="27432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6pPr>
            <a:lvl7pPr indent="-412750" lvl="6" marL="32004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7pPr>
            <a:lvl8pPr indent="-412750" lvl="7" marL="36576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8pPr>
            <a:lvl9pPr indent="-412750" lvl="8" marL="41148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9pPr>
          </a:lstStyle>
          <a:p/>
        </p:txBody>
      </p:sp>
      <p:sp>
        <p:nvSpPr>
          <p:cNvPr id="243" name="Google Shape;243;g36dba4b18ec_0_687"/>
          <p:cNvSpPr txBox="1"/>
          <p:nvPr>
            <p:ph idx="3" type="body"/>
          </p:nvPr>
        </p:nvSpPr>
        <p:spPr>
          <a:xfrm>
            <a:off x="12826050" y="2838650"/>
            <a:ext cx="8564700" cy="8112000"/>
          </a:xfrm>
          <a:prstGeom prst="rect">
            <a:avLst/>
          </a:prstGeom>
          <a:noFill/>
          <a:ln>
            <a:noFill/>
          </a:ln>
        </p:spPr>
        <p:txBody>
          <a:bodyPr anchorCtr="0" anchor="t" bIns="182875" lIns="182875" spcFirstLastPara="1" rIns="182875" wrap="square" tIns="182875">
            <a:noAutofit/>
          </a:bodyPr>
          <a:lstStyle>
            <a:lvl1pPr indent="-412750" lvl="0" marL="4572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1pPr>
            <a:lvl2pPr indent="-412750" lvl="1" marL="9144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2pPr>
            <a:lvl3pPr indent="-412750" lvl="2" marL="13716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3pPr>
            <a:lvl4pPr indent="-412750" lvl="3" marL="18288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4pPr>
            <a:lvl5pPr indent="-412750" lvl="4" marL="22860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5pPr>
            <a:lvl6pPr indent="-412750" lvl="5" marL="27432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6pPr>
            <a:lvl7pPr indent="-412750" lvl="6" marL="32004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7pPr>
            <a:lvl8pPr indent="-412750" lvl="7" marL="36576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8pPr>
            <a:lvl9pPr indent="-412750" lvl="8" marL="41148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44" name="Shape 244"/>
        <p:cNvGrpSpPr/>
        <p:nvPr/>
      </p:nvGrpSpPr>
      <p:grpSpPr>
        <a:xfrm>
          <a:off x="0" y="0"/>
          <a:ext cx="0" cy="0"/>
          <a:chOff x="0" y="0"/>
          <a:chExt cx="0" cy="0"/>
        </a:xfrm>
      </p:grpSpPr>
      <p:pic>
        <p:nvPicPr>
          <p:cNvPr id="245" name="Google Shape;245;g36dba4b18ec_0_698"/>
          <p:cNvPicPr preferRelativeResize="0"/>
          <p:nvPr/>
        </p:nvPicPr>
        <p:blipFill>
          <a:blip r:embed="rId2">
            <a:alphaModFix/>
          </a:blip>
          <a:stretch>
            <a:fillRect/>
          </a:stretch>
        </p:blipFill>
        <p:spPr>
          <a:xfrm>
            <a:off x="2111400" y="12790350"/>
            <a:ext cx="2743199" cy="411479"/>
          </a:xfrm>
          <a:prstGeom prst="rect">
            <a:avLst/>
          </a:prstGeom>
          <a:noFill/>
          <a:ln>
            <a:noFill/>
          </a:ln>
        </p:spPr>
      </p:pic>
      <p:sp>
        <p:nvSpPr>
          <p:cNvPr id="246" name="Google Shape;246;g36dba4b18ec_0_698"/>
          <p:cNvSpPr/>
          <p:nvPr>
            <p:ph idx="2" type="pic"/>
          </p:nvPr>
        </p:nvSpPr>
        <p:spPr>
          <a:xfrm>
            <a:off x="12954000" y="-275"/>
            <a:ext cx="11430300" cy="10442400"/>
          </a:xfrm>
          <a:prstGeom prst="rect">
            <a:avLst/>
          </a:prstGeom>
          <a:noFill/>
          <a:ln>
            <a:noFill/>
          </a:ln>
        </p:spPr>
      </p:sp>
      <p:sp>
        <p:nvSpPr>
          <p:cNvPr id="247" name="Google Shape;247;g36dba4b18ec_0_698"/>
          <p:cNvSpPr/>
          <p:nvPr/>
        </p:nvSpPr>
        <p:spPr>
          <a:xfrm>
            <a:off x="12954000" y="10423001"/>
            <a:ext cx="11430300" cy="3292800"/>
          </a:xfrm>
          <a:prstGeom prst="rect">
            <a:avLst/>
          </a:prstGeom>
          <a:solidFill>
            <a:schemeClr val="accent2"/>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lt1"/>
              </a:solidFill>
              <a:latin typeface="Urbanist"/>
              <a:ea typeface="Urbanist"/>
              <a:cs typeface="Urbanist"/>
              <a:sym typeface="Urbanist"/>
            </a:endParaRPr>
          </a:p>
        </p:txBody>
      </p:sp>
      <p:grpSp>
        <p:nvGrpSpPr>
          <p:cNvPr id="248" name="Google Shape;248;g36dba4b18ec_0_698"/>
          <p:cNvGrpSpPr/>
          <p:nvPr/>
        </p:nvGrpSpPr>
        <p:grpSpPr>
          <a:xfrm>
            <a:off x="11248060" y="0"/>
            <a:ext cx="5017180" cy="3292942"/>
            <a:chOff x="5624030" y="0"/>
            <a:chExt cx="2508590" cy="1646471"/>
          </a:xfrm>
        </p:grpSpPr>
        <p:sp>
          <p:nvSpPr>
            <p:cNvPr id="249" name="Google Shape;249;g36dba4b18ec_0_698"/>
            <p:cNvSpPr/>
            <p:nvPr/>
          </p:nvSpPr>
          <p:spPr>
            <a:xfrm>
              <a:off x="6477000" y="0"/>
              <a:ext cx="1655620" cy="1646471"/>
            </a:xfrm>
            <a:custGeom>
              <a:rect b="b" l="l" r="r" t="t"/>
              <a:pathLst>
                <a:path extrusionOk="0" h="1564343" w="1573036">
                  <a:moveTo>
                    <a:pt x="0" y="1564343"/>
                  </a:moveTo>
                  <a:lnTo>
                    <a:pt x="0" y="0"/>
                  </a:lnTo>
                  <a:lnTo>
                    <a:pt x="1573036" y="0"/>
                  </a:lnTo>
                  <a:cubicBezTo>
                    <a:pt x="1568249" y="864754"/>
                    <a:pt x="865888" y="1564343"/>
                    <a:pt x="0" y="1564343"/>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250" name="Google Shape;250;g36dba4b18ec_0_698"/>
            <p:cNvSpPr/>
            <p:nvPr/>
          </p:nvSpPr>
          <p:spPr>
            <a:xfrm>
              <a:off x="6477397" y="0"/>
              <a:ext cx="827412" cy="818528"/>
            </a:xfrm>
            <a:custGeom>
              <a:rect b="b" l="l" r="r" t="t"/>
              <a:pathLst>
                <a:path extrusionOk="0" h="777699" w="786140">
                  <a:moveTo>
                    <a:pt x="0" y="777699"/>
                  </a:moveTo>
                  <a:lnTo>
                    <a:pt x="0" y="0"/>
                  </a:lnTo>
                  <a:lnTo>
                    <a:pt x="786140" y="0"/>
                  </a:lnTo>
                  <a:cubicBezTo>
                    <a:pt x="781605" y="430361"/>
                    <a:pt x="431621" y="777699"/>
                    <a:pt x="0" y="777699"/>
                  </a:cubicBezTo>
                  <a:close/>
                </a:path>
              </a:pathLst>
            </a:custGeom>
            <a:solidFill>
              <a:schemeClr val="accent6"/>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251" name="Google Shape;251;g36dba4b18ec_0_698"/>
            <p:cNvSpPr/>
            <p:nvPr/>
          </p:nvSpPr>
          <p:spPr>
            <a:xfrm rot="5400000">
              <a:off x="5642883" y="-18853"/>
              <a:ext cx="815264" cy="852970"/>
            </a:xfrm>
            <a:custGeom>
              <a:rect b="b" l="l" r="r" t="t"/>
              <a:pathLst>
                <a:path extrusionOk="0" h="397192" w="396240">
                  <a:moveTo>
                    <a:pt x="396240" y="397192"/>
                  </a:moveTo>
                  <a:lnTo>
                    <a:pt x="396240" y="397192"/>
                  </a:lnTo>
                  <a:lnTo>
                    <a:pt x="396240" y="0"/>
                  </a:lnTo>
                  <a:lnTo>
                    <a:pt x="0" y="0"/>
                  </a:lnTo>
                  <a:lnTo>
                    <a:pt x="0" y="0"/>
                  </a:lnTo>
                  <a:cubicBezTo>
                    <a:pt x="0" y="219075"/>
                    <a:pt x="177165" y="397192"/>
                    <a:pt x="396240" y="397192"/>
                  </a:cubicBez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grpSp>
      <p:sp>
        <p:nvSpPr>
          <p:cNvPr id="252" name="Google Shape;252;g36dba4b18ec_0_698"/>
          <p:cNvSpPr txBox="1"/>
          <p:nvPr>
            <p:ph type="title"/>
          </p:nvPr>
        </p:nvSpPr>
        <p:spPr>
          <a:xfrm>
            <a:off x="2137650" y="2178050"/>
            <a:ext cx="9699900" cy="2327100"/>
          </a:xfrm>
          <a:prstGeom prst="rect">
            <a:avLst/>
          </a:prstGeom>
          <a:noFill/>
          <a:ln>
            <a:noFill/>
          </a:ln>
        </p:spPr>
        <p:txBody>
          <a:bodyPr anchorCtr="0" anchor="t" bIns="0" lIns="0" spcFirstLastPara="1" rIns="0" wrap="square" tIns="0">
            <a:spAutoFit/>
          </a:bodyPr>
          <a:lstStyle>
            <a:lvl1pPr lvl="0">
              <a:spcBef>
                <a:spcPts val="0"/>
              </a:spcBef>
              <a:spcAft>
                <a:spcPts val="0"/>
              </a:spcAft>
              <a:buClr>
                <a:schemeClr val="accent2"/>
              </a:buClr>
              <a:buSzPts val="8800"/>
              <a:buFont typeface="Urbanist ExtraBold"/>
              <a:buNone/>
              <a:defRPr sz="8800">
                <a:solidFill>
                  <a:schemeClr val="accent2"/>
                </a:solidFill>
                <a:latin typeface="Urbanist ExtraBold"/>
                <a:ea typeface="Urbanist ExtraBold"/>
                <a:cs typeface="Urbanist ExtraBold"/>
                <a:sym typeface="Urbanist ExtraBold"/>
              </a:defRPr>
            </a:lvl1pPr>
            <a:lvl2pPr lvl="1">
              <a:spcBef>
                <a:spcPts val="0"/>
              </a:spcBef>
              <a:spcAft>
                <a:spcPts val="0"/>
              </a:spcAft>
              <a:buClr>
                <a:schemeClr val="accent2"/>
              </a:buClr>
              <a:buSzPts val="8800"/>
              <a:buFont typeface="Urbanist ExtraBold"/>
              <a:buNone/>
              <a:defRPr sz="8800">
                <a:solidFill>
                  <a:schemeClr val="accent2"/>
                </a:solidFill>
                <a:latin typeface="Urbanist ExtraBold"/>
                <a:ea typeface="Urbanist ExtraBold"/>
                <a:cs typeface="Urbanist ExtraBold"/>
                <a:sym typeface="Urbanist ExtraBold"/>
              </a:defRPr>
            </a:lvl2pPr>
            <a:lvl3pPr lvl="2">
              <a:spcBef>
                <a:spcPts val="0"/>
              </a:spcBef>
              <a:spcAft>
                <a:spcPts val="0"/>
              </a:spcAft>
              <a:buClr>
                <a:schemeClr val="accent2"/>
              </a:buClr>
              <a:buSzPts val="8800"/>
              <a:buFont typeface="Urbanist ExtraBold"/>
              <a:buNone/>
              <a:defRPr sz="8800">
                <a:solidFill>
                  <a:schemeClr val="accent2"/>
                </a:solidFill>
                <a:latin typeface="Urbanist ExtraBold"/>
                <a:ea typeface="Urbanist ExtraBold"/>
                <a:cs typeface="Urbanist ExtraBold"/>
                <a:sym typeface="Urbanist ExtraBold"/>
              </a:defRPr>
            </a:lvl3pPr>
            <a:lvl4pPr lvl="3">
              <a:spcBef>
                <a:spcPts val="0"/>
              </a:spcBef>
              <a:spcAft>
                <a:spcPts val="0"/>
              </a:spcAft>
              <a:buClr>
                <a:schemeClr val="accent2"/>
              </a:buClr>
              <a:buSzPts val="8800"/>
              <a:buFont typeface="Urbanist ExtraBold"/>
              <a:buNone/>
              <a:defRPr sz="8800">
                <a:solidFill>
                  <a:schemeClr val="accent2"/>
                </a:solidFill>
                <a:latin typeface="Urbanist ExtraBold"/>
                <a:ea typeface="Urbanist ExtraBold"/>
                <a:cs typeface="Urbanist ExtraBold"/>
                <a:sym typeface="Urbanist ExtraBold"/>
              </a:defRPr>
            </a:lvl4pPr>
            <a:lvl5pPr lvl="4">
              <a:spcBef>
                <a:spcPts val="0"/>
              </a:spcBef>
              <a:spcAft>
                <a:spcPts val="0"/>
              </a:spcAft>
              <a:buClr>
                <a:schemeClr val="accent2"/>
              </a:buClr>
              <a:buSzPts val="8800"/>
              <a:buFont typeface="Urbanist ExtraBold"/>
              <a:buNone/>
              <a:defRPr sz="8800">
                <a:solidFill>
                  <a:schemeClr val="accent2"/>
                </a:solidFill>
                <a:latin typeface="Urbanist ExtraBold"/>
                <a:ea typeface="Urbanist ExtraBold"/>
                <a:cs typeface="Urbanist ExtraBold"/>
                <a:sym typeface="Urbanist ExtraBold"/>
              </a:defRPr>
            </a:lvl5pPr>
            <a:lvl6pPr lvl="5">
              <a:spcBef>
                <a:spcPts val="0"/>
              </a:spcBef>
              <a:spcAft>
                <a:spcPts val="0"/>
              </a:spcAft>
              <a:buClr>
                <a:schemeClr val="accent2"/>
              </a:buClr>
              <a:buSzPts val="8800"/>
              <a:buFont typeface="Urbanist ExtraBold"/>
              <a:buNone/>
              <a:defRPr sz="8800">
                <a:solidFill>
                  <a:schemeClr val="accent2"/>
                </a:solidFill>
                <a:latin typeface="Urbanist ExtraBold"/>
                <a:ea typeface="Urbanist ExtraBold"/>
                <a:cs typeface="Urbanist ExtraBold"/>
                <a:sym typeface="Urbanist ExtraBold"/>
              </a:defRPr>
            </a:lvl6pPr>
            <a:lvl7pPr lvl="6">
              <a:spcBef>
                <a:spcPts val="0"/>
              </a:spcBef>
              <a:spcAft>
                <a:spcPts val="0"/>
              </a:spcAft>
              <a:buClr>
                <a:schemeClr val="accent2"/>
              </a:buClr>
              <a:buSzPts val="8800"/>
              <a:buFont typeface="Urbanist ExtraBold"/>
              <a:buNone/>
              <a:defRPr sz="8800">
                <a:solidFill>
                  <a:schemeClr val="accent2"/>
                </a:solidFill>
                <a:latin typeface="Urbanist ExtraBold"/>
                <a:ea typeface="Urbanist ExtraBold"/>
                <a:cs typeface="Urbanist ExtraBold"/>
                <a:sym typeface="Urbanist ExtraBold"/>
              </a:defRPr>
            </a:lvl7pPr>
            <a:lvl8pPr lvl="7">
              <a:spcBef>
                <a:spcPts val="0"/>
              </a:spcBef>
              <a:spcAft>
                <a:spcPts val="0"/>
              </a:spcAft>
              <a:buClr>
                <a:schemeClr val="accent2"/>
              </a:buClr>
              <a:buSzPts val="8800"/>
              <a:buFont typeface="Urbanist ExtraBold"/>
              <a:buNone/>
              <a:defRPr sz="8800">
                <a:solidFill>
                  <a:schemeClr val="accent2"/>
                </a:solidFill>
                <a:latin typeface="Urbanist ExtraBold"/>
                <a:ea typeface="Urbanist ExtraBold"/>
                <a:cs typeface="Urbanist ExtraBold"/>
                <a:sym typeface="Urbanist ExtraBold"/>
              </a:defRPr>
            </a:lvl8pPr>
            <a:lvl9pPr lvl="8">
              <a:spcBef>
                <a:spcPts val="0"/>
              </a:spcBef>
              <a:spcAft>
                <a:spcPts val="0"/>
              </a:spcAft>
              <a:buClr>
                <a:schemeClr val="accent2"/>
              </a:buClr>
              <a:buSzPts val="8800"/>
              <a:buFont typeface="Urbanist ExtraBold"/>
              <a:buNone/>
              <a:defRPr sz="8800">
                <a:solidFill>
                  <a:schemeClr val="accent2"/>
                </a:solidFill>
                <a:latin typeface="Urbanist ExtraBold"/>
                <a:ea typeface="Urbanist ExtraBold"/>
                <a:cs typeface="Urbanist ExtraBold"/>
                <a:sym typeface="Urbanist ExtraBold"/>
              </a:defRPr>
            </a:lvl9pPr>
          </a:lstStyle>
          <a:p/>
        </p:txBody>
      </p:sp>
      <p:sp>
        <p:nvSpPr>
          <p:cNvPr id="253" name="Google Shape;253;g36dba4b18ec_0_698"/>
          <p:cNvSpPr txBox="1"/>
          <p:nvPr>
            <p:ph idx="1" type="subTitle"/>
          </p:nvPr>
        </p:nvSpPr>
        <p:spPr>
          <a:xfrm>
            <a:off x="13654900" y="11611000"/>
            <a:ext cx="8617500" cy="1389600"/>
          </a:xfrm>
          <a:prstGeom prst="rect">
            <a:avLst/>
          </a:prstGeom>
          <a:noFill/>
          <a:ln>
            <a:noFill/>
          </a:ln>
        </p:spPr>
        <p:txBody>
          <a:bodyPr anchorCtr="0" anchor="t" bIns="0" lIns="0" spcFirstLastPara="1" rIns="0" wrap="square" tIns="0">
            <a:spAutoFit/>
          </a:bodyPr>
          <a:lstStyle>
            <a:lvl1pPr lvl="0">
              <a:spcBef>
                <a:spcPts val="0"/>
              </a:spcBef>
              <a:spcAft>
                <a:spcPts val="0"/>
              </a:spcAft>
              <a:buClr>
                <a:schemeClr val="lt1"/>
              </a:buClr>
              <a:buSzPts val="2900"/>
              <a:buFont typeface="Helvetica Neue"/>
              <a:buNone/>
              <a:defRPr i="1" sz="2900">
                <a:solidFill>
                  <a:schemeClr val="lt1"/>
                </a:solidFill>
                <a:latin typeface="Helvetica Neue"/>
                <a:ea typeface="Helvetica Neue"/>
                <a:cs typeface="Helvetica Neue"/>
                <a:sym typeface="Helvetica Neue"/>
              </a:defRPr>
            </a:lvl1pPr>
            <a:lvl2pPr lvl="1">
              <a:spcBef>
                <a:spcPts val="0"/>
              </a:spcBef>
              <a:spcAft>
                <a:spcPts val="0"/>
              </a:spcAft>
              <a:buClr>
                <a:schemeClr val="lt1"/>
              </a:buClr>
              <a:buSzPts val="2900"/>
              <a:buFont typeface="Helvetica Neue"/>
              <a:buNone/>
              <a:defRPr i="1" sz="2900">
                <a:solidFill>
                  <a:schemeClr val="lt1"/>
                </a:solidFill>
                <a:latin typeface="Helvetica Neue"/>
                <a:ea typeface="Helvetica Neue"/>
                <a:cs typeface="Helvetica Neue"/>
                <a:sym typeface="Helvetica Neue"/>
              </a:defRPr>
            </a:lvl2pPr>
            <a:lvl3pPr lvl="2">
              <a:spcBef>
                <a:spcPts val="0"/>
              </a:spcBef>
              <a:spcAft>
                <a:spcPts val="0"/>
              </a:spcAft>
              <a:buClr>
                <a:schemeClr val="lt1"/>
              </a:buClr>
              <a:buSzPts val="2900"/>
              <a:buFont typeface="Helvetica Neue"/>
              <a:buNone/>
              <a:defRPr i="1" sz="2900">
                <a:solidFill>
                  <a:schemeClr val="lt1"/>
                </a:solidFill>
                <a:latin typeface="Helvetica Neue"/>
                <a:ea typeface="Helvetica Neue"/>
                <a:cs typeface="Helvetica Neue"/>
                <a:sym typeface="Helvetica Neue"/>
              </a:defRPr>
            </a:lvl3pPr>
            <a:lvl4pPr lvl="3">
              <a:spcBef>
                <a:spcPts val="0"/>
              </a:spcBef>
              <a:spcAft>
                <a:spcPts val="0"/>
              </a:spcAft>
              <a:buClr>
                <a:schemeClr val="lt1"/>
              </a:buClr>
              <a:buSzPts val="2900"/>
              <a:buFont typeface="Helvetica Neue"/>
              <a:buNone/>
              <a:defRPr i="1" sz="2900">
                <a:solidFill>
                  <a:schemeClr val="lt1"/>
                </a:solidFill>
                <a:latin typeface="Helvetica Neue"/>
                <a:ea typeface="Helvetica Neue"/>
                <a:cs typeface="Helvetica Neue"/>
                <a:sym typeface="Helvetica Neue"/>
              </a:defRPr>
            </a:lvl4pPr>
            <a:lvl5pPr lvl="4">
              <a:spcBef>
                <a:spcPts val="0"/>
              </a:spcBef>
              <a:spcAft>
                <a:spcPts val="0"/>
              </a:spcAft>
              <a:buClr>
                <a:schemeClr val="lt1"/>
              </a:buClr>
              <a:buSzPts val="2900"/>
              <a:buFont typeface="Helvetica Neue"/>
              <a:buNone/>
              <a:defRPr i="1" sz="2900">
                <a:solidFill>
                  <a:schemeClr val="lt1"/>
                </a:solidFill>
                <a:latin typeface="Helvetica Neue"/>
                <a:ea typeface="Helvetica Neue"/>
                <a:cs typeface="Helvetica Neue"/>
                <a:sym typeface="Helvetica Neue"/>
              </a:defRPr>
            </a:lvl5pPr>
            <a:lvl6pPr lvl="5">
              <a:spcBef>
                <a:spcPts val="0"/>
              </a:spcBef>
              <a:spcAft>
                <a:spcPts val="0"/>
              </a:spcAft>
              <a:buClr>
                <a:schemeClr val="lt1"/>
              </a:buClr>
              <a:buSzPts val="2900"/>
              <a:buFont typeface="Helvetica Neue"/>
              <a:buNone/>
              <a:defRPr i="1" sz="2900">
                <a:solidFill>
                  <a:schemeClr val="lt1"/>
                </a:solidFill>
                <a:latin typeface="Helvetica Neue"/>
                <a:ea typeface="Helvetica Neue"/>
                <a:cs typeface="Helvetica Neue"/>
                <a:sym typeface="Helvetica Neue"/>
              </a:defRPr>
            </a:lvl6pPr>
            <a:lvl7pPr lvl="6">
              <a:spcBef>
                <a:spcPts val="0"/>
              </a:spcBef>
              <a:spcAft>
                <a:spcPts val="0"/>
              </a:spcAft>
              <a:buClr>
                <a:schemeClr val="lt1"/>
              </a:buClr>
              <a:buSzPts val="2900"/>
              <a:buFont typeface="Helvetica Neue"/>
              <a:buNone/>
              <a:defRPr i="1" sz="2900">
                <a:solidFill>
                  <a:schemeClr val="lt1"/>
                </a:solidFill>
                <a:latin typeface="Helvetica Neue"/>
                <a:ea typeface="Helvetica Neue"/>
                <a:cs typeface="Helvetica Neue"/>
                <a:sym typeface="Helvetica Neue"/>
              </a:defRPr>
            </a:lvl7pPr>
            <a:lvl8pPr lvl="7">
              <a:spcBef>
                <a:spcPts val="0"/>
              </a:spcBef>
              <a:spcAft>
                <a:spcPts val="0"/>
              </a:spcAft>
              <a:buClr>
                <a:schemeClr val="lt1"/>
              </a:buClr>
              <a:buSzPts val="2900"/>
              <a:buFont typeface="Helvetica Neue"/>
              <a:buNone/>
              <a:defRPr i="1" sz="2900">
                <a:solidFill>
                  <a:schemeClr val="lt1"/>
                </a:solidFill>
                <a:latin typeface="Helvetica Neue"/>
                <a:ea typeface="Helvetica Neue"/>
                <a:cs typeface="Helvetica Neue"/>
                <a:sym typeface="Helvetica Neue"/>
              </a:defRPr>
            </a:lvl8pPr>
            <a:lvl9pPr lvl="8">
              <a:spcBef>
                <a:spcPts val="0"/>
              </a:spcBef>
              <a:spcAft>
                <a:spcPts val="0"/>
              </a:spcAft>
              <a:buClr>
                <a:schemeClr val="lt1"/>
              </a:buClr>
              <a:buSzPts val="2900"/>
              <a:buFont typeface="Helvetica Neue"/>
              <a:buNone/>
              <a:defRPr i="1" sz="2900">
                <a:solidFill>
                  <a:schemeClr val="lt1"/>
                </a:solidFill>
                <a:latin typeface="Helvetica Neue"/>
                <a:ea typeface="Helvetica Neue"/>
                <a:cs typeface="Helvetica Neue"/>
                <a:sym typeface="Helvetica Neue"/>
              </a:defRPr>
            </a:lvl9pPr>
          </a:lstStyle>
          <a:p/>
        </p:txBody>
      </p:sp>
      <p:sp>
        <p:nvSpPr>
          <p:cNvPr id="254" name="Google Shape;254;g36dba4b18ec_0_698"/>
          <p:cNvSpPr txBox="1"/>
          <p:nvPr>
            <p:ph idx="3" type="body"/>
          </p:nvPr>
        </p:nvSpPr>
        <p:spPr>
          <a:xfrm>
            <a:off x="2111400" y="5298150"/>
            <a:ext cx="9725700" cy="6313500"/>
          </a:xfrm>
          <a:prstGeom prst="rect">
            <a:avLst/>
          </a:prstGeom>
          <a:noFill/>
          <a:ln>
            <a:noFill/>
          </a:ln>
        </p:spPr>
        <p:txBody>
          <a:bodyPr anchorCtr="0" anchor="t" bIns="0" lIns="0" spcFirstLastPara="1" rIns="0" wrap="square" tIns="0">
            <a:spAutoFit/>
          </a:bodyPr>
          <a:lstStyle>
            <a:lvl1pPr indent="-412750" lvl="0" marL="4572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1pPr>
            <a:lvl2pPr indent="-412750" lvl="1" marL="9144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2pPr>
            <a:lvl3pPr indent="-412750" lvl="2" marL="13716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3pPr>
            <a:lvl4pPr indent="-412750" lvl="3" marL="18288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4pPr>
            <a:lvl5pPr indent="-412750" lvl="4" marL="22860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5pPr>
            <a:lvl6pPr indent="-412750" lvl="5" marL="27432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6pPr>
            <a:lvl7pPr indent="-412750" lvl="6" marL="32004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7pPr>
            <a:lvl8pPr indent="-412750" lvl="7" marL="36576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8pPr>
            <a:lvl9pPr indent="-412750" lvl="8" marL="41148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3">
  <p:cSld name="1_Title and Content_3">
    <p:spTree>
      <p:nvGrpSpPr>
        <p:cNvPr id="17" name="Shape 17"/>
        <p:cNvGrpSpPr/>
        <p:nvPr/>
      </p:nvGrpSpPr>
      <p:grpSpPr>
        <a:xfrm>
          <a:off x="0" y="0"/>
          <a:ext cx="0" cy="0"/>
          <a:chOff x="0" y="0"/>
          <a:chExt cx="0" cy="0"/>
        </a:xfrm>
      </p:grpSpPr>
      <p:pic>
        <p:nvPicPr>
          <p:cNvPr id="18" name="Google Shape;18;g36dba4b18ec_0_471"/>
          <p:cNvPicPr preferRelativeResize="0"/>
          <p:nvPr/>
        </p:nvPicPr>
        <p:blipFill>
          <a:blip r:embed="rId2">
            <a:alphaModFix/>
          </a:blip>
          <a:stretch>
            <a:fillRect/>
          </a:stretch>
        </p:blipFill>
        <p:spPr>
          <a:xfrm>
            <a:off x="2111400" y="12790350"/>
            <a:ext cx="2743199" cy="411479"/>
          </a:xfrm>
          <a:prstGeom prst="rect">
            <a:avLst/>
          </a:prstGeom>
          <a:noFill/>
          <a:ln>
            <a:noFill/>
          </a:ln>
        </p:spPr>
      </p:pic>
      <p:sp>
        <p:nvSpPr>
          <p:cNvPr id="19" name="Google Shape;19;g36dba4b18ec_0_471"/>
          <p:cNvSpPr/>
          <p:nvPr/>
        </p:nvSpPr>
        <p:spPr>
          <a:xfrm rot="5400000">
            <a:off x="160350" y="-160350"/>
            <a:ext cx="5775300" cy="6096000"/>
          </a:xfrm>
          <a:prstGeom prst="round1Rect">
            <a:avLst>
              <a:gd fmla="val 50000" name="adj"/>
            </a:avLst>
          </a:prstGeom>
          <a:solidFill>
            <a:schemeClr val="accent1"/>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lt1"/>
              </a:solidFill>
              <a:latin typeface="Urbanist"/>
              <a:ea typeface="Urbanist"/>
              <a:cs typeface="Urbanist"/>
              <a:sym typeface="Urbanist"/>
            </a:endParaRPr>
          </a:p>
        </p:txBody>
      </p:sp>
      <p:sp>
        <p:nvSpPr>
          <p:cNvPr id="20" name="Google Shape;20;g36dba4b18ec_0_471"/>
          <p:cNvSpPr/>
          <p:nvPr/>
        </p:nvSpPr>
        <p:spPr>
          <a:xfrm>
            <a:off x="12192000" y="0"/>
            <a:ext cx="6325500" cy="5960700"/>
          </a:xfrm>
          <a:prstGeom prst="round1Rect">
            <a:avLst>
              <a:gd fmla="val 50000" name="adj"/>
            </a:avLst>
          </a:prstGeom>
          <a:solidFill>
            <a:schemeClr val="accent3"/>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lt1"/>
              </a:solidFill>
              <a:latin typeface="Urbanist"/>
              <a:ea typeface="Urbanist"/>
              <a:cs typeface="Urbanist"/>
              <a:sym typeface="Urbanist"/>
            </a:endParaRPr>
          </a:p>
        </p:txBody>
      </p:sp>
      <p:grpSp>
        <p:nvGrpSpPr>
          <p:cNvPr id="21" name="Google Shape;21;g36dba4b18ec_0_471"/>
          <p:cNvGrpSpPr/>
          <p:nvPr/>
        </p:nvGrpSpPr>
        <p:grpSpPr>
          <a:xfrm>
            <a:off x="6096000" y="0"/>
            <a:ext cx="6096000" cy="5961678"/>
            <a:chOff x="3048000" y="0"/>
            <a:chExt cx="3048000" cy="2980839"/>
          </a:xfrm>
        </p:grpSpPr>
        <p:sp>
          <p:nvSpPr>
            <p:cNvPr id="22" name="Google Shape;22;g36dba4b18ec_0_471"/>
            <p:cNvSpPr/>
            <p:nvPr/>
          </p:nvSpPr>
          <p:spPr>
            <a:xfrm>
              <a:off x="3048000" y="0"/>
              <a:ext cx="3048000" cy="2980200"/>
            </a:xfrm>
            <a:prstGeom prst="rect">
              <a:avLst/>
            </a:prstGeom>
            <a:solidFill>
              <a:schemeClr val="accent2"/>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lt1"/>
                </a:solidFill>
                <a:latin typeface="Urbanist"/>
                <a:ea typeface="Urbanist"/>
                <a:cs typeface="Urbanist"/>
                <a:sym typeface="Urbanist"/>
              </a:endParaRPr>
            </a:p>
          </p:txBody>
        </p:sp>
        <p:sp>
          <p:nvSpPr>
            <p:cNvPr id="23" name="Google Shape;23;g36dba4b18ec_0_471"/>
            <p:cNvSpPr/>
            <p:nvPr/>
          </p:nvSpPr>
          <p:spPr>
            <a:xfrm>
              <a:off x="3081869" y="0"/>
              <a:ext cx="2980839" cy="2980839"/>
            </a:xfrm>
            <a:custGeom>
              <a:rect b="b" l="l" r="r" t="t"/>
              <a:pathLst>
                <a:path extrusionOk="0" h="506730" w="506730">
                  <a:moveTo>
                    <a:pt x="506730" y="253365"/>
                  </a:moveTo>
                  <a:cubicBezTo>
                    <a:pt x="506730" y="393295"/>
                    <a:pt x="393295" y="506730"/>
                    <a:pt x="253365" y="506730"/>
                  </a:cubicBezTo>
                  <a:cubicBezTo>
                    <a:pt x="113435" y="506730"/>
                    <a:pt x="0" y="393295"/>
                    <a:pt x="0" y="253365"/>
                  </a:cubicBezTo>
                  <a:cubicBezTo>
                    <a:pt x="0" y="113435"/>
                    <a:pt x="113435" y="0"/>
                    <a:pt x="253365" y="0"/>
                  </a:cubicBezTo>
                  <a:cubicBezTo>
                    <a:pt x="393295" y="0"/>
                    <a:pt x="506730" y="113435"/>
                    <a:pt x="506730" y="253365"/>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24" name="Google Shape;24;g36dba4b18ec_0_471"/>
            <p:cNvSpPr/>
            <p:nvPr/>
          </p:nvSpPr>
          <p:spPr>
            <a:xfrm>
              <a:off x="3848102" y="766233"/>
              <a:ext cx="1447906" cy="1447906"/>
            </a:xfrm>
            <a:custGeom>
              <a:rect b="b" l="l" r="r" t="t"/>
              <a:pathLst>
                <a:path extrusionOk="0" h="169544" w="169544">
                  <a:moveTo>
                    <a:pt x="169545" y="84773"/>
                  </a:moveTo>
                  <a:cubicBezTo>
                    <a:pt x="169545" y="131591"/>
                    <a:pt x="131591" y="169545"/>
                    <a:pt x="84772" y="169545"/>
                  </a:cubicBezTo>
                  <a:cubicBezTo>
                    <a:pt x="37954" y="169545"/>
                    <a:pt x="0" y="131591"/>
                    <a:pt x="0" y="84773"/>
                  </a:cubicBezTo>
                  <a:cubicBezTo>
                    <a:pt x="0" y="37954"/>
                    <a:pt x="37954" y="0"/>
                    <a:pt x="84772" y="0"/>
                  </a:cubicBezTo>
                  <a:cubicBezTo>
                    <a:pt x="131591" y="0"/>
                    <a:pt x="169545" y="37954"/>
                    <a:pt x="169545" y="84773"/>
                  </a:cubicBez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grpSp>
      <p:grpSp>
        <p:nvGrpSpPr>
          <p:cNvPr id="25" name="Google Shape;25;g36dba4b18ec_0_471"/>
          <p:cNvGrpSpPr/>
          <p:nvPr/>
        </p:nvGrpSpPr>
        <p:grpSpPr>
          <a:xfrm>
            <a:off x="18486460" y="0"/>
            <a:ext cx="5897404" cy="5960400"/>
            <a:chOff x="9243230" y="0"/>
            <a:chExt cx="2948702" cy="2980200"/>
          </a:xfrm>
        </p:grpSpPr>
        <p:sp>
          <p:nvSpPr>
            <p:cNvPr id="26" name="Google Shape;26;g36dba4b18ec_0_471"/>
            <p:cNvSpPr/>
            <p:nvPr/>
          </p:nvSpPr>
          <p:spPr>
            <a:xfrm>
              <a:off x="9243230" y="0"/>
              <a:ext cx="2948700" cy="2980200"/>
            </a:xfrm>
            <a:prstGeom prst="rect">
              <a:avLst/>
            </a:prstGeom>
            <a:solidFill>
              <a:schemeClr val="accent4"/>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lt1"/>
                </a:solidFill>
                <a:latin typeface="Urbanist"/>
                <a:ea typeface="Urbanist"/>
                <a:cs typeface="Urbanist"/>
                <a:sym typeface="Urbanist"/>
              </a:endParaRPr>
            </a:p>
          </p:txBody>
        </p:sp>
        <p:sp>
          <p:nvSpPr>
            <p:cNvPr id="27" name="Google Shape;27;g36dba4b18ec_0_471"/>
            <p:cNvSpPr/>
            <p:nvPr/>
          </p:nvSpPr>
          <p:spPr>
            <a:xfrm rot="-5400000">
              <a:off x="9243232" y="15815"/>
              <a:ext cx="2948700" cy="2948700"/>
            </a:xfrm>
            <a:prstGeom prst="diamond">
              <a:avLst/>
            </a:prstGeom>
            <a:solidFill>
              <a:schemeClr val="accent6"/>
            </a:solidFill>
            <a:ln>
              <a:noFill/>
            </a:ln>
          </p:spPr>
          <p:txBody>
            <a:bodyPr anchorCtr="0" anchor="t" bIns="91400" lIns="182875" spcFirstLastPara="1" rIns="182875" wrap="square" tIns="91400">
              <a:noAutofit/>
            </a:bodyPr>
            <a:lstStyle/>
            <a:p>
              <a:pPr indent="0" lvl="0" marL="0" marR="0" rtl="0" algn="ctr">
                <a:spcBef>
                  <a:spcPts val="0"/>
                </a:spcBef>
                <a:spcAft>
                  <a:spcPts val="0"/>
                </a:spcAft>
                <a:buNone/>
              </a:pPr>
              <a:r>
                <a:t/>
              </a:r>
              <a:endParaRPr b="1" sz="7200" u="sng">
                <a:solidFill>
                  <a:srgbClr val="0C0C0C"/>
                </a:solidFill>
                <a:latin typeface="Urbanist"/>
                <a:ea typeface="Urbanist"/>
                <a:cs typeface="Urbanist"/>
                <a:sym typeface="Urbanist"/>
              </a:endParaRPr>
            </a:p>
          </p:txBody>
        </p:sp>
      </p:grpSp>
      <p:sp>
        <p:nvSpPr>
          <p:cNvPr id="28" name="Google Shape;28;g36dba4b18ec_0_471"/>
          <p:cNvSpPr txBox="1"/>
          <p:nvPr>
            <p:ph type="title"/>
          </p:nvPr>
        </p:nvSpPr>
        <p:spPr>
          <a:xfrm>
            <a:off x="1507200" y="1131950"/>
            <a:ext cx="3081600" cy="1886400"/>
          </a:xfrm>
          <a:prstGeom prst="rect">
            <a:avLst/>
          </a:prstGeom>
          <a:noFill/>
          <a:ln>
            <a:noFill/>
          </a:ln>
        </p:spPr>
        <p:txBody>
          <a:bodyPr anchorCtr="0" anchor="ctr" bIns="0" lIns="0" spcFirstLastPara="1" rIns="0" wrap="square" tIns="0">
            <a:spAutoFit/>
          </a:bodyPr>
          <a:lstStyle>
            <a:lvl1pPr lvl="0" algn="ctr">
              <a:spcBef>
                <a:spcPts val="0"/>
              </a:spcBef>
              <a:spcAft>
                <a:spcPts val="0"/>
              </a:spcAft>
              <a:buClr>
                <a:schemeClr val="lt1"/>
              </a:buClr>
              <a:buSzPts val="4800"/>
              <a:buFont typeface="Urbanist Black"/>
              <a:buNone/>
              <a:defRPr sz="4800">
                <a:solidFill>
                  <a:schemeClr val="lt1"/>
                </a:solidFill>
                <a:latin typeface="Urbanist Black"/>
                <a:ea typeface="Urbanist Black"/>
                <a:cs typeface="Urbanist Black"/>
                <a:sym typeface="Urbanist Black"/>
              </a:defRPr>
            </a:lvl1pPr>
            <a:lvl2pPr lvl="1" algn="ctr">
              <a:spcBef>
                <a:spcPts val="0"/>
              </a:spcBef>
              <a:spcAft>
                <a:spcPts val="0"/>
              </a:spcAft>
              <a:buClr>
                <a:schemeClr val="lt1"/>
              </a:buClr>
              <a:buSzPts val="4800"/>
              <a:buFont typeface="Urbanist Black"/>
              <a:buNone/>
              <a:defRPr sz="4800">
                <a:solidFill>
                  <a:schemeClr val="lt1"/>
                </a:solidFill>
                <a:latin typeface="Urbanist Black"/>
                <a:ea typeface="Urbanist Black"/>
                <a:cs typeface="Urbanist Black"/>
                <a:sym typeface="Urbanist Black"/>
              </a:defRPr>
            </a:lvl2pPr>
            <a:lvl3pPr lvl="2" algn="ctr">
              <a:spcBef>
                <a:spcPts val="0"/>
              </a:spcBef>
              <a:spcAft>
                <a:spcPts val="0"/>
              </a:spcAft>
              <a:buClr>
                <a:schemeClr val="lt1"/>
              </a:buClr>
              <a:buSzPts val="4800"/>
              <a:buFont typeface="Urbanist Black"/>
              <a:buNone/>
              <a:defRPr sz="4800">
                <a:solidFill>
                  <a:schemeClr val="lt1"/>
                </a:solidFill>
                <a:latin typeface="Urbanist Black"/>
                <a:ea typeface="Urbanist Black"/>
                <a:cs typeface="Urbanist Black"/>
                <a:sym typeface="Urbanist Black"/>
              </a:defRPr>
            </a:lvl3pPr>
            <a:lvl4pPr lvl="3" algn="ctr">
              <a:spcBef>
                <a:spcPts val="0"/>
              </a:spcBef>
              <a:spcAft>
                <a:spcPts val="0"/>
              </a:spcAft>
              <a:buClr>
                <a:schemeClr val="lt1"/>
              </a:buClr>
              <a:buSzPts val="4800"/>
              <a:buFont typeface="Urbanist Black"/>
              <a:buNone/>
              <a:defRPr sz="4800">
                <a:solidFill>
                  <a:schemeClr val="lt1"/>
                </a:solidFill>
                <a:latin typeface="Urbanist Black"/>
                <a:ea typeface="Urbanist Black"/>
                <a:cs typeface="Urbanist Black"/>
                <a:sym typeface="Urbanist Black"/>
              </a:defRPr>
            </a:lvl4pPr>
            <a:lvl5pPr lvl="4" algn="ctr">
              <a:spcBef>
                <a:spcPts val="0"/>
              </a:spcBef>
              <a:spcAft>
                <a:spcPts val="0"/>
              </a:spcAft>
              <a:buClr>
                <a:schemeClr val="lt1"/>
              </a:buClr>
              <a:buSzPts val="4800"/>
              <a:buFont typeface="Urbanist Black"/>
              <a:buNone/>
              <a:defRPr sz="4800">
                <a:solidFill>
                  <a:schemeClr val="lt1"/>
                </a:solidFill>
                <a:latin typeface="Urbanist Black"/>
                <a:ea typeface="Urbanist Black"/>
                <a:cs typeface="Urbanist Black"/>
                <a:sym typeface="Urbanist Black"/>
              </a:defRPr>
            </a:lvl5pPr>
            <a:lvl6pPr lvl="5" algn="ctr">
              <a:spcBef>
                <a:spcPts val="0"/>
              </a:spcBef>
              <a:spcAft>
                <a:spcPts val="0"/>
              </a:spcAft>
              <a:buClr>
                <a:schemeClr val="lt1"/>
              </a:buClr>
              <a:buSzPts val="4800"/>
              <a:buFont typeface="Urbanist Black"/>
              <a:buNone/>
              <a:defRPr sz="4800">
                <a:solidFill>
                  <a:schemeClr val="lt1"/>
                </a:solidFill>
                <a:latin typeface="Urbanist Black"/>
                <a:ea typeface="Urbanist Black"/>
                <a:cs typeface="Urbanist Black"/>
                <a:sym typeface="Urbanist Black"/>
              </a:defRPr>
            </a:lvl6pPr>
            <a:lvl7pPr lvl="6" algn="ctr">
              <a:spcBef>
                <a:spcPts val="0"/>
              </a:spcBef>
              <a:spcAft>
                <a:spcPts val="0"/>
              </a:spcAft>
              <a:buClr>
                <a:schemeClr val="lt1"/>
              </a:buClr>
              <a:buSzPts val="4800"/>
              <a:buFont typeface="Urbanist Black"/>
              <a:buNone/>
              <a:defRPr sz="4800">
                <a:solidFill>
                  <a:schemeClr val="lt1"/>
                </a:solidFill>
                <a:latin typeface="Urbanist Black"/>
                <a:ea typeface="Urbanist Black"/>
                <a:cs typeface="Urbanist Black"/>
                <a:sym typeface="Urbanist Black"/>
              </a:defRPr>
            </a:lvl7pPr>
            <a:lvl8pPr lvl="7" algn="ctr">
              <a:spcBef>
                <a:spcPts val="0"/>
              </a:spcBef>
              <a:spcAft>
                <a:spcPts val="0"/>
              </a:spcAft>
              <a:buClr>
                <a:schemeClr val="lt1"/>
              </a:buClr>
              <a:buSzPts val="4800"/>
              <a:buFont typeface="Urbanist Black"/>
              <a:buNone/>
              <a:defRPr sz="4800">
                <a:solidFill>
                  <a:schemeClr val="lt1"/>
                </a:solidFill>
                <a:latin typeface="Urbanist Black"/>
                <a:ea typeface="Urbanist Black"/>
                <a:cs typeface="Urbanist Black"/>
                <a:sym typeface="Urbanist Black"/>
              </a:defRPr>
            </a:lvl8pPr>
            <a:lvl9pPr lvl="8" algn="ctr">
              <a:spcBef>
                <a:spcPts val="0"/>
              </a:spcBef>
              <a:spcAft>
                <a:spcPts val="0"/>
              </a:spcAft>
              <a:buClr>
                <a:schemeClr val="lt1"/>
              </a:buClr>
              <a:buSzPts val="4800"/>
              <a:buFont typeface="Urbanist Black"/>
              <a:buNone/>
              <a:defRPr sz="4800">
                <a:solidFill>
                  <a:schemeClr val="lt1"/>
                </a:solidFill>
                <a:latin typeface="Urbanist Black"/>
                <a:ea typeface="Urbanist Black"/>
                <a:cs typeface="Urbanist Black"/>
                <a:sym typeface="Urbanist Black"/>
              </a:defRPr>
            </a:lvl9pPr>
          </a:lstStyle>
          <a:p/>
        </p:txBody>
      </p:sp>
      <p:sp>
        <p:nvSpPr>
          <p:cNvPr id="29" name="Google Shape;29;g36dba4b18ec_0_471"/>
          <p:cNvSpPr txBox="1"/>
          <p:nvPr>
            <p:ph idx="1" type="subTitle"/>
          </p:nvPr>
        </p:nvSpPr>
        <p:spPr>
          <a:xfrm>
            <a:off x="1507200" y="3710250"/>
            <a:ext cx="3081600" cy="550500"/>
          </a:xfrm>
          <a:prstGeom prst="rect">
            <a:avLst/>
          </a:prstGeom>
          <a:noFill/>
          <a:ln>
            <a:noFill/>
          </a:ln>
        </p:spPr>
        <p:txBody>
          <a:bodyPr anchorCtr="0" anchor="ctr" bIns="0" lIns="0" spcFirstLastPara="1" rIns="0" wrap="square" tIns="0">
            <a:spAutoFit/>
          </a:bodyPr>
          <a:lstStyle>
            <a:lvl1pPr lvl="0" algn="ctr">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1pPr>
            <a:lvl2pPr lvl="1" algn="ctr">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2pPr>
            <a:lvl3pPr lvl="2" algn="ctr">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3pPr>
            <a:lvl4pPr lvl="3" algn="ctr">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4pPr>
            <a:lvl5pPr lvl="4" algn="ctr">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5pPr>
            <a:lvl6pPr lvl="5" algn="ctr">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6pPr>
            <a:lvl7pPr lvl="6" algn="ctr">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7pPr>
            <a:lvl8pPr lvl="7" algn="ctr">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8pPr>
            <a:lvl9pPr lvl="8" algn="ctr">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9pPr>
          </a:lstStyle>
          <a:p/>
        </p:txBody>
      </p:sp>
      <p:sp>
        <p:nvSpPr>
          <p:cNvPr id="30" name="Google Shape;30;g36dba4b18ec_0_471"/>
          <p:cNvSpPr txBox="1"/>
          <p:nvPr>
            <p:ph idx="2" type="title"/>
          </p:nvPr>
        </p:nvSpPr>
        <p:spPr>
          <a:xfrm>
            <a:off x="13814100" y="1131950"/>
            <a:ext cx="3081600" cy="1886400"/>
          </a:xfrm>
          <a:prstGeom prst="rect">
            <a:avLst/>
          </a:prstGeom>
          <a:noFill/>
          <a:ln>
            <a:noFill/>
          </a:ln>
        </p:spPr>
        <p:txBody>
          <a:bodyPr anchorCtr="0" anchor="ctr" bIns="0" lIns="0" spcFirstLastPara="1" rIns="0" wrap="square" tIns="0">
            <a:spAutoFit/>
          </a:bodyPr>
          <a:lstStyle>
            <a:lvl1pPr lvl="0" algn="ctr">
              <a:spcBef>
                <a:spcPts val="0"/>
              </a:spcBef>
              <a:spcAft>
                <a:spcPts val="0"/>
              </a:spcAft>
              <a:buClr>
                <a:schemeClr val="dk1"/>
              </a:buClr>
              <a:buSzPts val="4800"/>
              <a:buFont typeface="Urbanist Black"/>
              <a:buNone/>
              <a:defRPr sz="4800">
                <a:solidFill>
                  <a:schemeClr val="dk1"/>
                </a:solidFill>
                <a:latin typeface="Urbanist Black"/>
                <a:ea typeface="Urbanist Black"/>
                <a:cs typeface="Urbanist Black"/>
                <a:sym typeface="Urbanist Black"/>
              </a:defRPr>
            </a:lvl1pPr>
            <a:lvl2pPr lvl="1" algn="ctr">
              <a:spcBef>
                <a:spcPts val="0"/>
              </a:spcBef>
              <a:spcAft>
                <a:spcPts val="0"/>
              </a:spcAft>
              <a:buClr>
                <a:schemeClr val="dk1"/>
              </a:buClr>
              <a:buSzPts val="4800"/>
              <a:buFont typeface="Urbanist Black"/>
              <a:buNone/>
              <a:defRPr sz="4800">
                <a:solidFill>
                  <a:schemeClr val="dk1"/>
                </a:solidFill>
                <a:latin typeface="Urbanist Black"/>
                <a:ea typeface="Urbanist Black"/>
                <a:cs typeface="Urbanist Black"/>
                <a:sym typeface="Urbanist Black"/>
              </a:defRPr>
            </a:lvl2pPr>
            <a:lvl3pPr lvl="2" algn="ctr">
              <a:spcBef>
                <a:spcPts val="0"/>
              </a:spcBef>
              <a:spcAft>
                <a:spcPts val="0"/>
              </a:spcAft>
              <a:buClr>
                <a:schemeClr val="dk1"/>
              </a:buClr>
              <a:buSzPts val="4800"/>
              <a:buFont typeface="Urbanist Black"/>
              <a:buNone/>
              <a:defRPr sz="4800">
                <a:solidFill>
                  <a:schemeClr val="dk1"/>
                </a:solidFill>
                <a:latin typeface="Urbanist Black"/>
                <a:ea typeface="Urbanist Black"/>
                <a:cs typeface="Urbanist Black"/>
                <a:sym typeface="Urbanist Black"/>
              </a:defRPr>
            </a:lvl3pPr>
            <a:lvl4pPr lvl="3" algn="ctr">
              <a:spcBef>
                <a:spcPts val="0"/>
              </a:spcBef>
              <a:spcAft>
                <a:spcPts val="0"/>
              </a:spcAft>
              <a:buClr>
                <a:schemeClr val="dk1"/>
              </a:buClr>
              <a:buSzPts val="4800"/>
              <a:buFont typeface="Urbanist Black"/>
              <a:buNone/>
              <a:defRPr sz="4800">
                <a:solidFill>
                  <a:schemeClr val="dk1"/>
                </a:solidFill>
                <a:latin typeface="Urbanist Black"/>
                <a:ea typeface="Urbanist Black"/>
                <a:cs typeface="Urbanist Black"/>
                <a:sym typeface="Urbanist Black"/>
              </a:defRPr>
            </a:lvl4pPr>
            <a:lvl5pPr lvl="4" algn="ctr">
              <a:spcBef>
                <a:spcPts val="0"/>
              </a:spcBef>
              <a:spcAft>
                <a:spcPts val="0"/>
              </a:spcAft>
              <a:buClr>
                <a:schemeClr val="dk1"/>
              </a:buClr>
              <a:buSzPts val="4800"/>
              <a:buFont typeface="Urbanist Black"/>
              <a:buNone/>
              <a:defRPr sz="4800">
                <a:solidFill>
                  <a:schemeClr val="dk1"/>
                </a:solidFill>
                <a:latin typeface="Urbanist Black"/>
                <a:ea typeface="Urbanist Black"/>
                <a:cs typeface="Urbanist Black"/>
                <a:sym typeface="Urbanist Black"/>
              </a:defRPr>
            </a:lvl5pPr>
            <a:lvl6pPr lvl="5" algn="ctr">
              <a:spcBef>
                <a:spcPts val="0"/>
              </a:spcBef>
              <a:spcAft>
                <a:spcPts val="0"/>
              </a:spcAft>
              <a:buClr>
                <a:schemeClr val="dk1"/>
              </a:buClr>
              <a:buSzPts val="4800"/>
              <a:buFont typeface="Urbanist Black"/>
              <a:buNone/>
              <a:defRPr sz="4800">
                <a:solidFill>
                  <a:schemeClr val="dk1"/>
                </a:solidFill>
                <a:latin typeface="Urbanist Black"/>
                <a:ea typeface="Urbanist Black"/>
                <a:cs typeface="Urbanist Black"/>
                <a:sym typeface="Urbanist Black"/>
              </a:defRPr>
            </a:lvl6pPr>
            <a:lvl7pPr lvl="6" algn="ctr">
              <a:spcBef>
                <a:spcPts val="0"/>
              </a:spcBef>
              <a:spcAft>
                <a:spcPts val="0"/>
              </a:spcAft>
              <a:buClr>
                <a:schemeClr val="dk1"/>
              </a:buClr>
              <a:buSzPts val="4800"/>
              <a:buFont typeface="Urbanist Black"/>
              <a:buNone/>
              <a:defRPr sz="4800">
                <a:solidFill>
                  <a:schemeClr val="dk1"/>
                </a:solidFill>
                <a:latin typeface="Urbanist Black"/>
                <a:ea typeface="Urbanist Black"/>
                <a:cs typeface="Urbanist Black"/>
                <a:sym typeface="Urbanist Black"/>
              </a:defRPr>
            </a:lvl7pPr>
            <a:lvl8pPr lvl="7" algn="ctr">
              <a:spcBef>
                <a:spcPts val="0"/>
              </a:spcBef>
              <a:spcAft>
                <a:spcPts val="0"/>
              </a:spcAft>
              <a:buClr>
                <a:schemeClr val="dk1"/>
              </a:buClr>
              <a:buSzPts val="4800"/>
              <a:buFont typeface="Urbanist Black"/>
              <a:buNone/>
              <a:defRPr sz="4800">
                <a:solidFill>
                  <a:schemeClr val="dk1"/>
                </a:solidFill>
                <a:latin typeface="Urbanist Black"/>
                <a:ea typeface="Urbanist Black"/>
                <a:cs typeface="Urbanist Black"/>
                <a:sym typeface="Urbanist Black"/>
              </a:defRPr>
            </a:lvl8pPr>
            <a:lvl9pPr lvl="8" algn="ctr">
              <a:spcBef>
                <a:spcPts val="0"/>
              </a:spcBef>
              <a:spcAft>
                <a:spcPts val="0"/>
              </a:spcAft>
              <a:buClr>
                <a:schemeClr val="dk1"/>
              </a:buClr>
              <a:buSzPts val="4800"/>
              <a:buFont typeface="Urbanist Black"/>
              <a:buNone/>
              <a:defRPr sz="4800">
                <a:solidFill>
                  <a:schemeClr val="dk1"/>
                </a:solidFill>
                <a:latin typeface="Urbanist Black"/>
                <a:ea typeface="Urbanist Black"/>
                <a:cs typeface="Urbanist Black"/>
                <a:sym typeface="Urbanist Black"/>
              </a:defRPr>
            </a:lvl9pPr>
          </a:lstStyle>
          <a:p/>
        </p:txBody>
      </p:sp>
      <p:sp>
        <p:nvSpPr>
          <p:cNvPr id="31" name="Google Shape;31;g36dba4b18ec_0_471"/>
          <p:cNvSpPr txBox="1"/>
          <p:nvPr>
            <p:ph idx="3" type="subTitle"/>
          </p:nvPr>
        </p:nvSpPr>
        <p:spPr>
          <a:xfrm>
            <a:off x="13814100" y="3710250"/>
            <a:ext cx="3081600" cy="550500"/>
          </a:xfrm>
          <a:prstGeom prst="rect">
            <a:avLst/>
          </a:prstGeom>
          <a:noFill/>
          <a:ln>
            <a:noFill/>
          </a:ln>
        </p:spPr>
        <p:txBody>
          <a:bodyPr anchorCtr="0" anchor="ctr" bIns="0" lIns="0" spcFirstLastPara="1" rIns="0" wrap="square" tIns="0">
            <a:spAutoFit/>
          </a:bodyPr>
          <a:lstStyle>
            <a:lvl1pPr lvl="0" algn="ctr">
              <a:spcBef>
                <a:spcPts val="0"/>
              </a:spcBef>
              <a:spcAft>
                <a:spcPts val="0"/>
              </a:spcAft>
              <a:buClr>
                <a:schemeClr val="dk1"/>
              </a:buClr>
              <a:buSzPts val="2900"/>
              <a:buFont typeface="Helvetica Neue"/>
              <a:buNone/>
              <a:defRPr b="1" sz="2900">
                <a:solidFill>
                  <a:schemeClr val="dk1"/>
                </a:solidFill>
                <a:latin typeface="Helvetica Neue"/>
                <a:ea typeface="Helvetica Neue"/>
                <a:cs typeface="Helvetica Neue"/>
                <a:sym typeface="Helvetica Neue"/>
              </a:defRPr>
            </a:lvl1pPr>
            <a:lvl2pPr lvl="1" algn="ctr">
              <a:spcBef>
                <a:spcPts val="0"/>
              </a:spcBef>
              <a:spcAft>
                <a:spcPts val="0"/>
              </a:spcAft>
              <a:buClr>
                <a:schemeClr val="dk1"/>
              </a:buClr>
              <a:buSzPts val="2900"/>
              <a:buFont typeface="Helvetica Neue"/>
              <a:buNone/>
              <a:defRPr b="1" sz="2900">
                <a:solidFill>
                  <a:schemeClr val="dk1"/>
                </a:solidFill>
                <a:latin typeface="Helvetica Neue"/>
                <a:ea typeface="Helvetica Neue"/>
                <a:cs typeface="Helvetica Neue"/>
                <a:sym typeface="Helvetica Neue"/>
              </a:defRPr>
            </a:lvl2pPr>
            <a:lvl3pPr lvl="2" algn="ctr">
              <a:spcBef>
                <a:spcPts val="0"/>
              </a:spcBef>
              <a:spcAft>
                <a:spcPts val="0"/>
              </a:spcAft>
              <a:buClr>
                <a:schemeClr val="dk1"/>
              </a:buClr>
              <a:buSzPts val="2900"/>
              <a:buFont typeface="Helvetica Neue"/>
              <a:buNone/>
              <a:defRPr b="1" sz="2900">
                <a:solidFill>
                  <a:schemeClr val="dk1"/>
                </a:solidFill>
                <a:latin typeface="Helvetica Neue"/>
                <a:ea typeface="Helvetica Neue"/>
                <a:cs typeface="Helvetica Neue"/>
                <a:sym typeface="Helvetica Neue"/>
              </a:defRPr>
            </a:lvl3pPr>
            <a:lvl4pPr lvl="3" algn="ctr">
              <a:spcBef>
                <a:spcPts val="0"/>
              </a:spcBef>
              <a:spcAft>
                <a:spcPts val="0"/>
              </a:spcAft>
              <a:buClr>
                <a:schemeClr val="dk1"/>
              </a:buClr>
              <a:buSzPts val="2900"/>
              <a:buFont typeface="Helvetica Neue"/>
              <a:buNone/>
              <a:defRPr b="1" sz="2900">
                <a:solidFill>
                  <a:schemeClr val="dk1"/>
                </a:solidFill>
                <a:latin typeface="Helvetica Neue"/>
                <a:ea typeface="Helvetica Neue"/>
                <a:cs typeface="Helvetica Neue"/>
                <a:sym typeface="Helvetica Neue"/>
              </a:defRPr>
            </a:lvl4pPr>
            <a:lvl5pPr lvl="4" algn="ctr">
              <a:spcBef>
                <a:spcPts val="0"/>
              </a:spcBef>
              <a:spcAft>
                <a:spcPts val="0"/>
              </a:spcAft>
              <a:buClr>
                <a:schemeClr val="dk1"/>
              </a:buClr>
              <a:buSzPts val="2900"/>
              <a:buFont typeface="Helvetica Neue"/>
              <a:buNone/>
              <a:defRPr b="1" sz="2900">
                <a:solidFill>
                  <a:schemeClr val="dk1"/>
                </a:solidFill>
                <a:latin typeface="Helvetica Neue"/>
                <a:ea typeface="Helvetica Neue"/>
                <a:cs typeface="Helvetica Neue"/>
                <a:sym typeface="Helvetica Neue"/>
              </a:defRPr>
            </a:lvl5pPr>
            <a:lvl6pPr lvl="5" algn="ctr">
              <a:spcBef>
                <a:spcPts val="0"/>
              </a:spcBef>
              <a:spcAft>
                <a:spcPts val="0"/>
              </a:spcAft>
              <a:buClr>
                <a:schemeClr val="dk1"/>
              </a:buClr>
              <a:buSzPts val="2900"/>
              <a:buFont typeface="Helvetica Neue"/>
              <a:buNone/>
              <a:defRPr b="1" sz="2900">
                <a:solidFill>
                  <a:schemeClr val="dk1"/>
                </a:solidFill>
                <a:latin typeface="Helvetica Neue"/>
                <a:ea typeface="Helvetica Neue"/>
                <a:cs typeface="Helvetica Neue"/>
                <a:sym typeface="Helvetica Neue"/>
              </a:defRPr>
            </a:lvl6pPr>
            <a:lvl7pPr lvl="6" algn="ctr">
              <a:spcBef>
                <a:spcPts val="0"/>
              </a:spcBef>
              <a:spcAft>
                <a:spcPts val="0"/>
              </a:spcAft>
              <a:buClr>
                <a:schemeClr val="dk1"/>
              </a:buClr>
              <a:buSzPts val="2900"/>
              <a:buFont typeface="Helvetica Neue"/>
              <a:buNone/>
              <a:defRPr b="1" sz="2900">
                <a:solidFill>
                  <a:schemeClr val="dk1"/>
                </a:solidFill>
                <a:latin typeface="Helvetica Neue"/>
                <a:ea typeface="Helvetica Neue"/>
                <a:cs typeface="Helvetica Neue"/>
                <a:sym typeface="Helvetica Neue"/>
              </a:defRPr>
            </a:lvl7pPr>
            <a:lvl8pPr lvl="7" algn="ctr">
              <a:spcBef>
                <a:spcPts val="0"/>
              </a:spcBef>
              <a:spcAft>
                <a:spcPts val="0"/>
              </a:spcAft>
              <a:buClr>
                <a:schemeClr val="dk1"/>
              </a:buClr>
              <a:buSzPts val="2900"/>
              <a:buFont typeface="Helvetica Neue"/>
              <a:buNone/>
              <a:defRPr b="1" sz="2900">
                <a:solidFill>
                  <a:schemeClr val="dk1"/>
                </a:solidFill>
                <a:latin typeface="Helvetica Neue"/>
                <a:ea typeface="Helvetica Neue"/>
                <a:cs typeface="Helvetica Neue"/>
                <a:sym typeface="Helvetica Neue"/>
              </a:defRPr>
            </a:lvl8pPr>
            <a:lvl9pPr lvl="8" algn="ctr">
              <a:spcBef>
                <a:spcPts val="0"/>
              </a:spcBef>
              <a:spcAft>
                <a:spcPts val="0"/>
              </a:spcAft>
              <a:buClr>
                <a:schemeClr val="dk1"/>
              </a:buClr>
              <a:buSzPts val="2900"/>
              <a:buFont typeface="Helvetica Neue"/>
              <a:buNone/>
              <a:defRPr b="1" sz="2900">
                <a:solidFill>
                  <a:schemeClr val="dk1"/>
                </a:solidFill>
                <a:latin typeface="Helvetica Neue"/>
                <a:ea typeface="Helvetica Neue"/>
                <a:cs typeface="Helvetica Neue"/>
                <a:sym typeface="Helvetica Neue"/>
              </a:defRPr>
            </a:lvl9pPr>
          </a:lstStyle>
          <a:p/>
        </p:txBody>
      </p:sp>
      <p:sp>
        <p:nvSpPr>
          <p:cNvPr id="32" name="Google Shape;32;g36dba4b18ec_0_471"/>
          <p:cNvSpPr txBox="1"/>
          <p:nvPr>
            <p:ph idx="4" type="title"/>
          </p:nvPr>
        </p:nvSpPr>
        <p:spPr>
          <a:xfrm>
            <a:off x="6096000" y="6854600"/>
            <a:ext cx="12390300" cy="1808100"/>
          </a:xfrm>
          <a:prstGeom prst="rect">
            <a:avLst/>
          </a:prstGeom>
          <a:noFill/>
          <a:ln>
            <a:noFill/>
          </a:ln>
        </p:spPr>
        <p:txBody>
          <a:bodyPr anchorCtr="0" anchor="ctr" bIns="0" lIns="0" spcFirstLastPara="1" rIns="0" wrap="square" tIns="0">
            <a:spAutoFit/>
          </a:bodyPr>
          <a:lstStyle>
            <a:lvl1pPr lvl="0" algn="ctr">
              <a:spcBef>
                <a:spcPts val="0"/>
              </a:spcBef>
              <a:spcAft>
                <a:spcPts val="0"/>
              </a:spcAft>
              <a:buClr>
                <a:schemeClr val="accent1"/>
              </a:buClr>
              <a:buSzPts val="8800"/>
              <a:buFont typeface="Urbanist ExtraBold"/>
              <a:buNone/>
              <a:defRPr sz="8800">
                <a:solidFill>
                  <a:schemeClr val="accent1"/>
                </a:solidFill>
                <a:latin typeface="Urbanist ExtraBold"/>
                <a:ea typeface="Urbanist ExtraBold"/>
                <a:cs typeface="Urbanist ExtraBold"/>
                <a:sym typeface="Urbanist ExtraBold"/>
              </a:defRPr>
            </a:lvl1pPr>
            <a:lvl2pPr lvl="1" algn="ctr">
              <a:spcBef>
                <a:spcPts val="0"/>
              </a:spcBef>
              <a:spcAft>
                <a:spcPts val="0"/>
              </a:spcAft>
              <a:buSzPts val="8800"/>
              <a:buFont typeface="Urbanist ExtraBold"/>
              <a:buNone/>
              <a:defRPr sz="8800">
                <a:latin typeface="Urbanist ExtraBold"/>
                <a:ea typeface="Urbanist ExtraBold"/>
                <a:cs typeface="Urbanist ExtraBold"/>
                <a:sym typeface="Urbanist ExtraBold"/>
              </a:defRPr>
            </a:lvl2pPr>
            <a:lvl3pPr lvl="2" algn="ctr">
              <a:spcBef>
                <a:spcPts val="0"/>
              </a:spcBef>
              <a:spcAft>
                <a:spcPts val="0"/>
              </a:spcAft>
              <a:buSzPts val="8800"/>
              <a:buFont typeface="Urbanist ExtraBold"/>
              <a:buNone/>
              <a:defRPr sz="8800">
                <a:latin typeface="Urbanist ExtraBold"/>
                <a:ea typeface="Urbanist ExtraBold"/>
                <a:cs typeface="Urbanist ExtraBold"/>
                <a:sym typeface="Urbanist ExtraBold"/>
              </a:defRPr>
            </a:lvl3pPr>
            <a:lvl4pPr lvl="3" algn="ctr">
              <a:spcBef>
                <a:spcPts val="0"/>
              </a:spcBef>
              <a:spcAft>
                <a:spcPts val="0"/>
              </a:spcAft>
              <a:buSzPts val="8800"/>
              <a:buFont typeface="Urbanist ExtraBold"/>
              <a:buNone/>
              <a:defRPr sz="8800">
                <a:latin typeface="Urbanist ExtraBold"/>
                <a:ea typeface="Urbanist ExtraBold"/>
                <a:cs typeface="Urbanist ExtraBold"/>
                <a:sym typeface="Urbanist ExtraBold"/>
              </a:defRPr>
            </a:lvl4pPr>
            <a:lvl5pPr lvl="4" algn="ctr">
              <a:spcBef>
                <a:spcPts val="0"/>
              </a:spcBef>
              <a:spcAft>
                <a:spcPts val="0"/>
              </a:spcAft>
              <a:buSzPts val="8800"/>
              <a:buFont typeface="Urbanist ExtraBold"/>
              <a:buNone/>
              <a:defRPr sz="8800">
                <a:latin typeface="Urbanist ExtraBold"/>
                <a:ea typeface="Urbanist ExtraBold"/>
                <a:cs typeface="Urbanist ExtraBold"/>
                <a:sym typeface="Urbanist ExtraBold"/>
              </a:defRPr>
            </a:lvl5pPr>
            <a:lvl6pPr lvl="5" algn="ctr">
              <a:spcBef>
                <a:spcPts val="0"/>
              </a:spcBef>
              <a:spcAft>
                <a:spcPts val="0"/>
              </a:spcAft>
              <a:buSzPts val="8800"/>
              <a:buFont typeface="Urbanist ExtraBold"/>
              <a:buNone/>
              <a:defRPr sz="8800">
                <a:latin typeface="Urbanist ExtraBold"/>
                <a:ea typeface="Urbanist ExtraBold"/>
                <a:cs typeface="Urbanist ExtraBold"/>
                <a:sym typeface="Urbanist ExtraBold"/>
              </a:defRPr>
            </a:lvl6pPr>
            <a:lvl7pPr lvl="6" algn="ctr">
              <a:spcBef>
                <a:spcPts val="0"/>
              </a:spcBef>
              <a:spcAft>
                <a:spcPts val="0"/>
              </a:spcAft>
              <a:buSzPts val="8800"/>
              <a:buFont typeface="Urbanist ExtraBold"/>
              <a:buNone/>
              <a:defRPr sz="8800">
                <a:latin typeface="Urbanist ExtraBold"/>
                <a:ea typeface="Urbanist ExtraBold"/>
                <a:cs typeface="Urbanist ExtraBold"/>
                <a:sym typeface="Urbanist ExtraBold"/>
              </a:defRPr>
            </a:lvl7pPr>
            <a:lvl8pPr lvl="7" algn="ctr">
              <a:spcBef>
                <a:spcPts val="0"/>
              </a:spcBef>
              <a:spcAft>
                <a:spcPts val="0"/>
              </a:spcAft>
              <a:buSzPts val="8800"/>
              <a:buFont typeface="Urbanist ExtraBold"/>
              <a:buNone/>
              <a:defRPr sz="8800">
                <a:latin typeface="Urbanist ExtraBold"/>
                <a:ea typeface="Urbanist ExtraBold"/>
                <a:cs typeface="Urbanist ExtraBold"/>
                <a:sym typeface="Urbanist ExtraBold"/>
              </a:defRPr>
            </a:lvl8pPr>
            <a:lvl9pPr lvl="8" algn="ctr">
              <a:spcBef>
                <a:spcPts val="0"/>
              </a:spcBef>
              <a:spcAft>
                <a:spcPts val="0"/>
              </a:spcAft>
              <a:buSzPts val="8800"/>
              <a:buFont typeface="Urbanist ExtraBold"/>
              <a:buNone/>
              <a:defRPr sz="8800">
                <a:latin typeface="Urbanist ExtraBold"/>
                <a:ea typeface="Urbanist ExtraBold"/>
                <a:cs typeface="Urbanist ExtraBold"/>
                <a:sym typeface="Urbanist ExtraBold"/>
              </a:defRPr>
            </a:lvl9pPr>
          </a:lstStyle>
          <a:p/>
        </p:txBody>
      </p:sp>
      <p:sp>
        <p:nvSpPr>
          <p:cNvPr id="33" name="Google Shape;33;g36dba4b18ec_0_471"/>
          <p:cNvSpPr txBox="1"/>
          <p:nvPr>
            <p:ph idx="5" type="body"/>
          </p:nvPr>
        </p:nvSpPr>
        <p:spPr>
          <a:xfrm>
            <a:off x="2111400" y="9291400"/>
            <a:ext cx="20161500" cy="2319900"/>
          </a:xfrm>
          <a:prstGeom prst="rect">
            <a:avLst/>
          </a:prstGeom>
          <a:noFill/>
          <a:ln>
            <a:noFill/>
          </a:ln>
        </p:spPr>
        <p:txBody>
          <a:bodyPr anchorCtr="0" anchor="t" bIns="0" lIns="0" spcFirstLastPara="1" rIns="0" wrap="square" tIns="0">
            <a:spAutoFit/>
          </a:bodyPr>
          <a:lstStyle>
            <a:lvl1pPr indent="-412750" lvl="0" marL="457200" algn="ctr">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1pPr>
            <a:lvl2pPr indent="-412750" lvl="1" marL="914400" algn="ctr">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2pPr>
            <a:lvl3pPr indent="-412750" lvl="2" marL="1371600" algn="ctr">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3pPr>
            <a:lvl4pPr indent="-412750" lvl="3" marL="1828800" algn="ctr">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4pPr>
            <a:lvl5pPr indent="-412750" lvl="4" marL="2286000" algn="ctr">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5pPr>
            <a:lvl6pPr indent="-412750" lvl="5" marL="2743200" algn="ctr">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6pPr>
            <a:lvl7pPr indent="-412750" lvl="6" marL="3200400" algn="ctr">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7pPr>
            <a:lvl8pPr indent="-412750" lvl="7" marL="3657600" algn="ctr">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8pPr>
            <a:lvl9pPr indent="-412750" lvl="8" marL="4114800" algn="ctr">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Layout_1">
    <p:spTree>
      <p:nvGrpSpPr>
        <p:cNvPr id="255" name="Shape 255"/>
        <p:cNvGrpSpPr/>
        <p:nvPr/>
      </p:nvGrpSpPr>
      <p:grpSpPr>
        <a:xfrm>
          <a:off x="0" y="0"/>
          <a:ext cx="0" cy="0"/>
          <a:chOff x="0" y="0"/>
          <a:chExt cx="0" cy="0"/>
        </a:xfrm>
      </p:grpSpPr>
      <p:pic>
        <p:nvPicPr>
          <p:cNvPr id="256" name="Google Shape;256;g36dba4b18ec_0_709"/>
          <p:cNvPicPr preferRelativeResize="0"/>
          <p:nvPr/>
        </p:nvPicPr>
        <p:blipFill>
          <a:blip r:embed="rId2">
            <a:alphaModFix/>
          </a:blip>
          <a:stretch>
            <a:fillRect/>
          </a:stretch>
        </p:blipFill>
        <p:spPr>
          <a:xfrm>
            <a:off x="2111400" y="12644483"/>
            <a:ext cx="2743199" cy="703213"/>
          </a:xfrm>
          <a:prstGeom prst="rect">
            <a:avLst/>
          </a:prstGeom>
          <a:noFill/>
          <a:ln>
            <a:noFill/>
          </a:ln>
        </p:spPr>
      </p:pic>
      <p:sp>
        <p:nvSpPr>
          <p:cNvPr id="257" name="Google Shape;257;g36dba4b18ec_0_709"/>
          <p:cNvSpPr/>
          <p:nvPr>
            <p:ph idx="2" type="pic"/>
          </p:nvPr>
        </p:nvSpPr>
        <p:spPr>
          <a:xfrm>
            <a:off x="12954000" y="-275"/>
            <a:ext cx="11430300" cy="10442400"/>
          </a:xfrm>
          <a:prstGeom prst="rect">
            <a:avLst/>
          </a:prstGeom>
          <a:noFill/>
          <a:ln>
            <a:noFill/>
          </a:ln>
        </p:spPr>
      </p:sp>
      <p:sp>
        <p:nvSpPr>
          <p:cNvPr id="258" name="Google Shape;258;g36dba4b18ec_0_709"/>
          <p:cNvSpPr/>
          <p:nvPr/>
        </p:nvSpPr>
        <p:spPr>
          <a:xfrm>
            <a:off x="12954000" y="10423001"/>
            <a:ext cx="11430300" cy="3292800"/>
          </a:xfrm>
          <a:prstGeom prst="rect">
            <a:avLst/>
          </a:prstGeom>
          <a:solidFill>
            <a:schemeClr val="accent2"/>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lt1"/>
              </a:solidFill>
              <a:latin typeface="Urbanist"/>
              <a:ea typeface="Urbanist"/>
              <a:cs typeface="Urbanist"/>
              <a:sym typeface="Urbanist"/>
            </a:endParaRPr>
          </a:p>
        </p:txBody>
      </p:sp>
      <p:grpSp>
        <p:nvGrpSpPr>
          <p:cNvPr id="259" name="Google Shape;259;g36dba4b18ec_0_709"/>
          <p:cNvGrpSpPr/>
          <p:nvPr/>
        </p:nvGrpSpPr>
        <p:grpSpPr>
          <a:xfrm>
            <a:off x="11248060" y="0"/>
            <a:ext cx="5017180" cy="3292942"/>
            <a:chOff x="5624030" y="0"/>
            <a:chExt cx="2508590" cy="1646471"/>
          </a:xfrm>
        </p:grpSpPr>
        <p:sp>
          <p:nvSpPr>
            <p:cNvPr id="260" name="Google Shape;260;g36dba4b18ec_0_709"/>
            <p:cNvSpPr/>
            <p:nvPr/>
          </p:nvSpPr>
          <p:spPr>
            <a:xfrm>
              <a:off x="6477000" y="0"/>
              <a:ext cx="1655620" cy="1646471"/>
            </a:xfrm>
            <a:custGeom>
              <a:rect b="b" l="l" r="r" t="t"/>
              <a:pathLst>
                <a:path extrusionOk="0" h="1564343" w="1573036">
                  <a:moveTo>
                    <a:pt x="0" y="1564343"/>
                  </a:moveTo>
                  <a:lnTo>
                    <a:pt x="0" y="0"/>
                  </a:lnTo>
                  <a:lnTo>
                    <a:pt x="1573036" y="0"/>
                  </a:lnTo>
                  <a:cubicBezTo>
                    <a:pt x="1568249" y="864754"/>
                    <a:pt x="865888" y="1564343"/>
                    <a:pt x="0" y="1564343"/>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261" name="Google Shape;261;g36dba4b18ec_0_709"/>
            <p:cNvSpPr/>
            <p:nvPr/>
          </p:nvSpPr>
          <p:spPr>
            <a:xfrm>
              <a:off x="6477397" y="0"/>
              <a:ext cx="827412" cy="818528"/>
            </a:xfrm>
            <a:custGeom>
              <a:rect b="b" l="l" r="r" t="t"/>
              <a:pathLst>
                <a:path extrusionOk="0" h="777699" w="786140">
                  <a:moveTo>
                    <a:pt x="0" y="777699"/>
                  </a:moveTo>
                  <a:lnTo>
                    <a:pt x="0" y="0"/>
                  </a:lnTo>
                  <a:lnTo>
                    <a:pt x="786140" y="0"/>
                  </a:lnTo>
                  <a:cubicBezTo>
                    <a:pt x="781605" y="430361"/>
                    <a:pt x="431621" y="777699"/>
                    <a:pt x="0" y="777699"/>
                  </a:cubicBezTo>
                  <a:close/>
                </a:path>
              </a:pathLst>
            </a:custGeom>
            <a:solidFill>
              <a:schemeClr val="accent3"/>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262" name="Google Shape;262;g36dba4b18ec_0_709"/>
            <p:cNvSpPr/>
            <p:nvPr/>
          </p:nvSpPr>
          <p:spPr>
            <a:xfrm rot="5400000">
              <a:off x="5642883" y="-18853"/>
              <a:ext cx="815264" cy="852970"/>
            </a:xfrm>
            <a:custGeom>
              <a:rect b="b" l="l" r="r" t="t"/>
              <a:pathLst>
                <a:path extrusionOk="0" h="397192" w="396240">
                  <a:moveTo>
                    <a:pt x="396240" y="397192"/>
                  </a:moveTo>
                  <a:lnTo>
                    <a:pt x="396240" y="397192"/>
                  </a:lnTo>
                  <a:lnTo>
                    <a:pt x="396240" y="0"/>
                  </a:lnTo>
                  <a:lnTo>
                    <a:pt x="0" y="0"/>
                  </a:lnTo>
                  <a:lnTo>
                    <a:pt x="0" y="0"/>
                  </a:lnTo>
                  <a:cubicBezTo>
                    <a:pt x="0" y="219075"/>
                    <a:pt x="177165" y="397192"/>
                    <a:pt x="396240" y="397192"/>
                  </a:cubicBez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grpSp>
      <p:sp>
        <p:nvSpPr>
          <p:cNvPr id="263" name="Google Shape;263;g36dba4b18ec_0_709"/>
          <p:cNvSpPr txBox="1"/>
          <p:nvPr>
            <p:ph type="title"/>
          </p:nvPr>
        </p:nvSpPr>
        <p:spPr>
          <a:xfrm>
            <a:off x="2137650" y="2178050"/>
            <a:ext cx="9699900" cy="2327100"/>
          </a:xfrm>
          <a:prstGeom prst="rect">
            <a:avLst/>
          </a:prstGeom>
          <a:noFill/>
          <a:ln>
            <a:noFill/>
          </a:ln>
        </p:spPr>
        <p:txBody>
          <a:bodyPr anchorCtr="0" anchor="t" bIns="0" lIns="0" spcFirstLastPara="1" rIns="0" wrap="square" tIns="0">
            <a:spAutoFit/>
          </a:bodyPr>
          <a:lstStyle>
            <a:lvl1pPr lvl="0">
              <a:spcBef>
                <a:spcPts val="0"/>
              </a:spcBef>
              <a:spcAft>
                <a:spcPts val="0"/>
              </a:spcAft>
              <a:buClr>
                <a:schemeClr val="accent2"/>
              </a:buClr>
              <a:buSzPts val="8800"/>
              <a:buFont typeface="Urbanist ExtraBold"/>
              <a:buNone/>
              <a:defRPr sz="8800">
                <a:solidFill>
                  <a:schemeClr val="accent2"/>
                </a:solidFill>
                <a:latin typeface="Urbanist ExtraBold"/>
                <a:ea typeface="Urbanist ExtraBold"/>
                <a:cs typeface="Urbanist ExtraBold"/>
                <a:sym typeface="Urbanist ExtraBold"/>
              </a:defRPr>
            </a:lvl1pPr>
            <a:lvl2pPr lvl="1">
              <a:spcBef>
                <a:spcPts val="0"/>
              </a:spcBef>
              <a:spcAft>
                <a:spcPts val="0"/>
              </a:spcAft>
              <a:buClr>
                <a:schemeClr val="accent2"/>
              </a:buClr>
              <a:buSzPts val="8800"/>
              <a:buFont typeface="Urbanist ExtraBold"/>
              <a:buNone/>
              <a:defRPr sz="8800">
                <a:solidFill>
                  <a:schemeClr val="accent2"/>
                </a:solidFill>
                <a:latin typeface="Urbanist ExtraBold"/>
                <a:ea typeface="Urbanist ExtraBold"/>
                <a:cs typeface="Urbanist ExtraBold"/>
                <a:sym typeface="Urbanist ExtraBold"/>
              </a:defRPr>
            </a:lvl2pPr>
            <a:lvl3pPr lvl="2">
              <a:spcBef>
                <a:spcPts val="0"/>
              </a:spcBef>
              <a:spcAft>
                <a:spcPts val="0"/>
              </a:spcAft>
              <a:buClr>
                <a:schemeClr val="accent2"/>
              </a:buClr>
              <a:buSzPts val="8800"/>
              <a:buFont typeface="Urbanist ExtraBold"/>
              <a:buNone/>
              <a:defRPr sz="8800">
                <a:solidFill>
                  <a:schemeClr val="accent2"/>
                </a:solidFill>
                <a:latin typeface="Urbanist ExtraBold"/>
                <a:ea typeface="Urbanist ExtraBold"/>
                <a:cs typeface="Urbanist ExtraBold"/>
                <a:sym typeface="Urbanist ExtraBold"/>
              </a:defRPr>
            </a:lvl3pPr>
            <a:lvl4pPr lvl="3">
              <a:spcBef>
                <a:spcPts val="0"/>
              </a:spcBef>
              <a:spcAft>
                <a:spcPts val="0"/>
              </a:spcAft>
              <a:buClr>
                <a:schemeClr val="accent2"/>
              </a:buClr>
              <a:buSzPts val="8800"/>
              <a:buFont typeface="Urbanist ExtraBold"/>
              <a:buNone/>
              <a:defRPr sz="8800">
                <a:solidFill>
                  <a:schemeClr val="accent2"/>
                </a:solidFill>
                <a:latin typeface="Urbanist ExtraBold"/>
                <a:ea typeface="Urbanist ExtraBold"/>
                <a:cs typeface="Urbanist ExtraBold"/>
                <a:sym typeface="Urbanist ExtraBold"/>
              </a:defRPr>
            </a:lvl4pPr>
            <a:lvl5pPr lvl="4">
              <a:spcBef>
                <a:spcPts val="0"/>
              </a:spcBef>
              <a:spcAft>
                <a:spcPts val="0"/>
              </a:spcAft>
              <a:buClr>
                <a:schemeClr val="accent2"/>
              </a:buClr>
              <a:buSzPts val="8800"/>
              <a:buFont typeface="Urbanist ExtraBold"/>
              <a:buNone/>
              <a:defRPr sz="8800">
                <a:solidFill>
                  <a:schemeClr val="accent2"/>
                </a:solidFill>
                <a:latin typeface="Urbanist ExtraBold"/>
                <a:ea typeface="Urbanist ExtraBold"/>
                <a:cs typeface="Urbanist ExtraBold"/>
                <a:sym typeface="Urbanist ExtraBold"/>
              </a:defRPr>
            </a:lvl5pPr>
            <a:lvl6pPr lvl="5">
              <a:spcBef>
                <a:spcPts val="0"/>
              </a:spcBef>
              <a:spcAft>
                <a:spcPts val="0"/>
              </a:spcAft>
              <a:buClr>
                <a:schemeClr val="accent2"/>
              </a:buClr>
              <a:buSzPts val="8800"/>
              <a:buFont typeface="Urbanist ExtraBold"/>
              <a:buNone/>
              <a:defRPr sz="8800">
                <a:solidFill>
                  <a:schemeClr val="accent2"/>
                </a:solidFill>
                <a:latin typeface="Urbanist ExtraBold"/>
                <a:ea typeface="Urbanist ExtraBold"/>
                <a:cs typeface="Urbanist ExtraBold"/>
                <a:sym typeface="Urbanist ExtraBold"/>
              </a:defRPr>
            </a:lvl6pPr>
            <a:lvl7pPr lvl="6">
              <a:spcBef>
                <a:spcPts val="0"/>
              </a:spcBef>
              <a:spcAft>
                <a:spcPts val="0"/>
              </a:spcAft>
              <a:buClr>
                <a:schemeClr val="accent2"/>
              </a:buClr>
              <a:buSzPts val="8800"/>
              <a:buFont typeface="Urbanist ExtraBold"/>
              <a:buNone/>
              <a:defRPr sz="8800">
                <a:solidFill>
                  <a:schemeClr val="accent2"/>
                </a:solidFill>
                <a:latin typeface="Urbanist ExtraBold"/>
                <a:ea typeface="Urbanist ExtraBold"/>
                <a:cs typeface="Urbanist ExtraBold"/>
                <a:sym typeface="Urbanist ExtraBold"/>
              </a:defRPr>
            </a:lvl7pPr>
            <a:lvl8pPr lvl="7">
              <a:spcBef>
                <a:spcPts val="0"/>
              </a:spcBef>
              <a:spcAft>
                <a:spcPts val="0"/>
              </a:spcAft>
              <a:buClr>
                <a:schemeClr val="accent2"/>
              </a:buClr>
              <a:buSzPts val="8800"/>
              <a:buFont typeface="Urbanist ExtraBold"/>
              <a:buNone/>
              <a:defRPr sz="8800">
                <a:solidFill>
                  <a:schemeClr val="accent2"/>
                </a:solidFill>
                <a:latin typeface="Urbanist ExtraBold"/>
                <a:ea typeface="Urbanist ExtraBold"/>
                <a:cs typeface="Urbanist ExtraBold"/>
                <a:sym typeface="Urbanist ExtraBold"/>
              </a:defRPr>
            </a:lvl8pPr>
            <a:lvl9pPr lvl="8">
              <a:spcBef>
                <a:spcPts val="0"/>
              </a:spcBef>
              <a:spcAft>
                <a:spcPts val="0"/>
              </a:spcAft>
              <a:buClr>
                <a:schemeClr val="accent2"/>
              </a:buClr>
              <a:buSzPts val="8800"/>
              <a:buFont typeface="Urbanist ExtraBold"/>
              <a:buNone/>
              <a:defRPr sz="8800">
                <a:solidFill>
                  <a:schemeClr val="accent2"/>
                </a:solidFill>
                <a:latin typeface="Urbanist ExtraBold"/>
                <a:ea typeface="Urbanist ExtraBold"/>
                <a:cs typeface="Urbanist ExtraBold"/>
                <a:sym typeface="Urbanist ExtraBold"/>
              </a:defRPr>
            </a:lvl9pPr>
          </a:lstStyle>
          <a:p/>
        </p:txBody>
      </p:sp>
      <p:sp>
        <p:nvSpPr>
          <p:cNvPr id="264" name="Google Shape;264;g36dba4b18ec_0_709"/>
          <p:cNvSpPr txBox="1"/>
          <p:nvPr>
            <p:ph idx="1" type="subTitle"/>
          </p:nvPr>
        </p:nvSpPr>
        <p:spPr>
          <a:xfrm>
            <a:off x="13654900" y="11611000"/>
            <a:ext cx="8617500" cy="1389600"/>
          </a:xfrm>
          <a:prstGeom prst="rect">
            <a:avLst/>
          </a:prstGeom>
          <a:noFill/>
          <a:ln>
            <a:noFill/>
          </a:ln>
        </p:spPr>
        <p:txBody>
          <a:bodyPr anchorCtr="0" anchor="t" bIns="0" lIns="0" spcFirstLastPara="1" rIns="0" wrap="square" tIns="0">
            <a:spAutoFit/>
          </a:bodyPr>
          <a:lstStyle>
            <a:lvl1pPr lvl="0">
              <a:spcBef>
                <a:spcPts val="0"/>
              </a:spcBef>
              <a:spcAft>
                <a:spcPts val="0"/>
              </a:spcAft>
              <a:buClr>
                <a:schemeClr val="lt1"/>
              </a:buClr>
              <a:buSzPts val="2900"/>
              <a:buFont typeface="Helvetica Neue"/>
              <a:buNone/>
              <a:defRPr i="1" sz="2900">
                <a:solidFill>
                  <a:schemeClr val="lt1"/>
                </a:solidFill>
                <a:latin typeface="Helvetica Neue"/>
                <a:ea typeface="Helvetica Neue"/>
                <a:cs typeface="Helvetica Neue"/>
                <a:sym typeface="Helvetica Neue"/>
              </a:defRPr>
            </a:lvl1pPr>
            <a:lvl2pPr lvl="1">
              <a:spcBef>
                <a:spcPts val="0"/>
              </a:spcBef>
              <a:spcAft>
                <a:spcPts val="0"/>
              </a:spcAft>
              <a:buClr>
                <a:schemeClr val="lt1"/>
              </a:buClr>
              <a:buSzPts val="2900"/>
              <a:buFont typeface="Helvetica Neue"/>
              <a:buNone/>
              <a:defRPr i="1" sz="2900">
                <a:solidFill>
                  <a:schemeClr val="lt1"/>
                </a:solidFill>
                <a:latin typeface="Helvetica Neue"/>
                <a:ea typeface="Helvetica Neue"/>
                <a:cs typeface="Helvetica Neue"/>
                <a:sym typeface="Helvetica Neue"/>
              </a:defRPr>
            </a:lvl2pPr>
            <a:lvl3pPr lvl="2">
              <a:spcBef>
                <a:spcPts val="0"/>
              </a:spcBef>
              <a:spcAft>
                <a:spcPts val="0"/>
              </a:spcAft>
              <a:buClr>
                <a:schemeClr val="lt1"/>
              </a:buClr>
              <a:buSzPts val="2900"/>
              <a:buFont typeface="Helvetica Neue"/>
              <a:buNone/>
              <a:defRPr i="1" sz="2900">
                <a:solidFill>
                  <a:schemeClr val="lt1"/>
                </a:solidFill>
                <a:latin typeface="Helvetica Neue"/>
                <a:ea typeface="Helvetica Neue"/>
                <a:cs typeface="Helvetica Neue"/>
                <a:sym typeface="Helvetica Neue"/>
              </a:defRPr>
            </a:lvl3pPr>
            <a:lvl4pPr lvl="3">
              <a:spcBef>
                <a:spcPts val="0"/>
              </a:spcBef>
              <a:spcAft>
                <a:spcPts val="0"/>
              </a:spcAft>
              <a:buClr>
                <a:schemeClr val="lt1"/>
              </a:buClr>
              <a:buSzPts val="2900"/>
              <a:buFont typeface="Helvetica Neue"/>
              <a:buNone/>
              <a:defRPr i="1" sz="2900">
                <a:solidFill>
                  <a:schemeClr val="lt1"/>
                </a:solidFill>
                <a:latin typeface="Helvetica Neue"/>
                <a:ea typeface="Helvetica Neue"/>
                <a:cs typeface="Helvetica Neue"/>
                <a:sym typeface="Helvetica Neue"/>
              </a:defRPr>
            </a:lvl4pPr>
            <a:lvl5pPr lvl="4">
              <a:spcBef>
                <a:spcPts val="0"/>
              </a:spcBef>
              <a:spcAft>
                <a:spcPts val="0"/>
              </a:spcAft>
              <a:buClr>
                <a:schemeClr val="lt1"/>
              </a:buClr>
              <a:buSzPts val="2900"/>
              <a:buFont typeface="Helvetica Neue"/>
              <a:buNone/>
              <a:defRPr i="1" sz="2900">
                <a:solidFill>
                  <a:schemeClr val="lt1"/>
                </a:solidFill>
                <a:latin typeface="Helvetica Neue"/>
                <a:ea typeface="Helvetica Neue"/>
                <a:cs typeface="Helvetica Neue"/>
                <a:sym typeface="Helvetica Neue"/>
              </a:defRPr>
            </a:lvl5pPr>
            <a:lvl6pPr lvl="5">
              <a:spcBef>
                <a:spcPts val="0"/>
              </a:spcBef>
              <a:spcAft>
                <a:spcPts val="0"/>
              </a:spcAft>
              <a:buClr>
                <a:schemeClr val="lt1"/>
              </a:buClr>
              <a:buSzPts val="2900"/>
              <a:buFont typeface="Helvetica Neue"/>
              <a:buNone/>
              <a:defRPr i="1" sz="2900">
                <a:solidFill>
                  <a:schemeClr val="lt1"/>
                </a:solidFill>
                <a:latin typeface="Helvetica Neue"/>
                <a:ea typeface="Helvetica Neue"/>
                <a:cs typeface="Helvetica Neue"/>
                <a:sym typeface="Helvetica Neue"/>
              </a:defRPr>
            </a:lvl6pPr>
            <a:lvl7pPr lvl="6">
              <a:spcBef>
                <a:spcPts val="0"/>
              </a:spcBef>
              <a:spcAft>
                <a:spcPts val="0"/>
              </a:spcAft>
              <a:buClr>
                <a:schemeClr val="lt1"/>
              </a:buClr>
              <a:buSzPts val="2900"/>
              <a:buFont typeface="Helvetica Neue"/>
              <a:buNone/>
              <a:defRPr i="1" sz="2900">
                <a:solidFill>
                  <a:schemeClr val="lt1"/>
                </a:solidFill>
                <a:latin typeface="Helvetica Neue"/>
                <a:ea typeface="Helvetica Neue"/>
                <a:cs typeface="Helvetica Neue"/>
                <a:sym typeface="Helvetica Neue"/>
              </a:defRPr>
            </a:lvl7pPr>
            <a:lvl8pPr lvl="7">
              <a:spcBef>
                <a:spcPts val="0"/>
              </a:spcBef>
              <a:spcAft>
                <a:spcPts val="0"/>
              </a:spcAft>
              <a:buClr>
                <a:schemeClr val="lt1"/>
              </a:buClr>
              <a:buSzPts val="2900"/>
              <a:buFont typeface="Helvetica Neue"/>
              <a:buNone/>
              <a:defRPr i="1" sz="2900">
                <a:solidFill>
                  <a:schemeClr val="lt1"/>
                </a:solidFill>
                <a:latin typeface="Helvetica Neue"/>
                <a:ea typeface="Helvetica Neue"/>
                <a:cs typeface="Helvetica Neue"/>
                <a:sym typeface="Helvetica Neue"/>
              </a:defRPr>
            </a:lvl8pPr>
            <a:lvl9pPr lvl="8">
              <a:spcBef>
                <a:spcPts val="0"/>
              </a:spcBef>
              <a:spcAft>
                <a:spcPts val="0"/>
              </a:spcAft>
              <a:buClr>
                <a:schemeClr val="lt1"/>
              </a:buClr>
              <a:buSzPts val="2900"/>
              <a:buFont typeface="Helvetica Neue"/>
              <a:buNone/>
              <a:defRPr i="1" sz="2900">
                <a:solidFill>
                  <a:schemeClr val="lt1"/>
                </a:solidFill>
                <a:latin typeface="Helvetica Neue"/>
                <a:ea typeface="Helvetica Neue"/>
                <a:cs typeface="Helvetica Neue"/>
                <a:sym typeface="Helvetica Neue"/>
              </a:defRPr>
            </a:lvl9pPr>
          </a:lstStyle>
          <a:p/>
        </p:txBody>
      </p:sp>
      <p:sp>
        <p:nvSpPr>
          <p:cNvPr id="265" name="Google Shape;265;g36dba4b18ec_0_709"/>
          <p:cNvSpPr txBox="1"/>
          <p:nvPr>
            <p:ph idx="3" type="body"/>
          </p:nvPr>
        </p:nvSpPr>
        <p:spPr>
          <a:xfrm>
            <a:off x="2111400" y="5298150"/>
            <a:ext cx="9725700" cy="6313500"/>
          </a:xfrm>
          <a:prstGeom prst="rect">
            <a:avLst/>
          </a:prstGeom>
          <a:noFill/>
          <a:ln>
            <a:noFill/>
          </a:ln>
        </p:spPr>
        <p:txBody>
          <a:bodyPr anchorCtr="0" anchor="t" bIns="0" lIns="0" spcFirstLastPara="1" rIns="0" wrap="square" tIns="0">
            <a:spAutoFit/>
          </a:bodyPr>
          <a:lstStyle>
            <a:lvl1pPr indent="-412750" lvl="0" marL="4572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1pPr>
            <a:lvl2pPr indent="-412750" lvl="1" marL="9144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2pPr>
            <a:lvl3pPr indent="-412750" lvl="2" marL="13716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3pPr>
            <a:lvl4pPr indent="-412750" lvl="3" marL="18288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4pPr>
            <a:lvl5pPr indent="-412750" lvl="4" marL="22860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5pPr>
            <a:lvl6pPr indent="-412750" lvl="5" marL="27432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6pPr>
            <a:lvl7pPr indent="-412750" lvl="6" marL="32004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7pPr>
            <a:lvl8pPr indent="-412750" lvl="7" marL="36576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8pPr>
            <a:lvl9pPr indent="-412750" lvl="8" marL="41148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Slide">
  <p:cSld name="4_Title Slide">
    <p:spTree>
      <p:nvGrpSpPr>
        <p:cNvPr id="266" name="Shape 266"/>
        <p:cNvGrpSpPr/>
        <p:nvPr/>
      </p:nvGrpSpPr>
      <p:grpSpPr>
        <a:xfrm>
          <a:off x="0" y="0"/>
          <a:ext cx="0" cy="0"/>
          <a:chOff x="0" y="0"/>
          <a:chExt cx="0" cy="0"/>
        </a:xfrm>
      </p:grpSpPr>
      <p:pic>
        <p:nvPicPr>
          <p:cNvPr id="267" name="Google Shape;267;g36dba4b18ec_0_720"/>
          <p:cNvPicPr preferRelativeResize="0"/>
          <p:nvPr/>
        </p:nvPicPr>
        <p:blipFill>
          <a:blip r:embed="rId2">
            <a:alphaModFix/>
          </a:blip>
          <a:stretch>
            <a:fillRect/>
          </a:stretch>
        </p:blipFill>
        <p:spPr>
          <a:xfrm>
            <a:off x="18546300" y="12790350"/>
            <a:ext cx="2743199" cy="411479"/>
          </a:xfrm>
          <a:prstGeom prst="rect">
            <a:avLst/>
          </a:prstGeom>
          <a:noFill/>
          <a:ln>
            <a:noFill/>
          </a:ln>
        </p:spPr>
      </p:pic>
      <p:sp>
        <p:nvSpPr>
          <p:cNvPr id="268" name="Google Shape;268;g36dba4b18ec_0_720"/>
          <p:cNvSpPr/>
          <p:nvPr>
            <p:ph idx="2" type="pic"/>
          </p:nvPr>
        </p:nvSpPr>
        <p:spPr>
          <a:xfrm>
            <a:off x="0" y="0"/>
            <a:ext cx="7650300" cy="6858300"/>
          </a:xfrm>
          <a:prstGeom prst="rect">
            <a:avLst/>
          </a:prstGeom>
          <a:noFill/>
          <a:ln>
            <a:noFill/>
          </a:ln>
        </p:spPr>
      </p:sp>
      <p:sp>
        <p:nvSpPr>
          <p:cNvPr id="269" name="Google Shape;269;g36dba4b18ec_0_720"/>
          <p:cNvSpPr/>
          <p:nvPr>
            <p:ph idx="3" type="pic"/>
          </p:nvPr>
        </p:nvSpPr>
        <p:spPr>
          <a:xfrm>
            <a:off x="0" y="6858000"/>
            <a:ext cx="7650300" cy="6858300"/>
          </a:xfrm>
          <a:prstGeom prst="rect">
            <a:avLst/>
          </a:prstGeom>
          <a:noFill/>
          <a:ln>
            <a:noFill/>
          </a:ln>
        </p:spPr>
      </p:sp>
      <p:sp>
        <p:nvSpPr>
          <p:cNvPr id="270" name="Google Shape;270;g36dba4b18ec_0_720"/>
          <p:cNvSpPr/>
          <p:nvPr/>
        </p:nvSpPr>
        <p:spPr>
          <a:xfrm>
            <a:off x="21101865" y="-36606"/>
            <a:ext cx="3283713" cy="3265566"/>
          </a:xfrm>
          <a:custGeom>
            <a:rect b="b" l="l" r="r" t="t"/>
            <a:pathLst>
              <a:path extrusionOk="0" h="1564343" w="1573036">
                <a:moveTo>
                  <a:pt x="0" y="1564343"/>
                </a:moveTo>
                <a:lnTo>
                  <a:pt x="0" y="0"/>
                </a:lnTo>
                <a:lnTo>
                  <a:pt x="1573036" y="0"/>
                </a:lnTo>
                <a:cubicBezTo>
                  <a:pt x="1568249" y="864754"/>
                  <a:pt x="865888" y="1564343"/>
                  <a:pt x="0" y="1564343"/>
                </a:cubicBez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accent1"/>
              </a:solidFill>
              <a:latin typeface="Urbanist"/>
              <a:ea typeface="Urbanist"/>
              <a:cs typeface="Urbanist"/>
              <a:sym typeface="Urbanist"/>
            </a:endParaRPr>
          </a:p>
        </p:txBody>
      </p:sp>
      <p:sp>
        <p:nvSpPr>
          <p:cNvPr id="271" name="Google Shape;271;g36dba4b18ec_0_720"/>
          <p:cNvSpPr/>
          <p:nvPr/>
        </p:nvSpPr>
        <p:spPr>
          <a:xfrm>
            <a:off x="7650600" y="6611600"/>
            <a:ext cx="14621700" cy="4999200"/>
          </a:xfrm>
          <a:prstGeom prst="rect">
            <a:avLst/>
          </a:prstGeom>
          <a:solidFill>
            <a:schemeClr val="lt1"/>
          </a:solidFill>
          <a:ln>
            <a:noFill/>
          </a:ln>
          <a:effectLst>
            <a:outerShdw blurRad="442913" sx="97000" rotWithShape="0" algn="t" sy="97000">
              <a:srgbClr val="000000">
                <a:alpha val="8000"/>
              </a:srgbClr>
            </a:outerShdw>
          </a:effectLst>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dk1"/>
              </a:solidFill>
              <a:latin typeface="Josefin Sans"/>
              <a:ea typeface="Josefin Sans"/>
              <a:cs typeface="Josefin Sans"/>
              <a:sym typeface="Josefin Sans"/>
            </a:endParaRPr>
          </a:p>
        </p:txBody>
      </p:sp>
      <p:sp>
        <p:nvSpPr>
          <p:cNvPr id="272" name="Google Shape;272;g36dba4b18ec_0_720"/>
          <p:cNvSpPr/>
          <p:nvPr/>
        </p:nvSpPr>
        <p:spPr>
          <a:xfrm>
            <a:off x="7650600" y="5440700"/>
            <a:ext cx="11427900" cy="1863900"/>
          </a:xfrm>
          <a:prstGeom prst="rect">
            <a:avLst/>
          </a:prstGeom>
          <a:solidFill>
            <a:schemeClr val="accent2"/>
          </a:solidFill>
          <a:ln>
            <a:noFill/>
          </a:ln>
          <a:effectLst>
            <a:outerShdw blurRad="520700" sx="92000" rotWithShape="0" algn="t" dir="5400000" dist="241300" sy="92000">
              <a:srgbClr val="000000">
                <a:alpha val="7840"/>
              </a:srgbClr>
            </a:outerShdw>
          </a:effectLst>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lt1"/>
              </a:solidFill>
              <a:latin typeface="Urbanist"/>
              <a:ea typeface="Urbanist"/>
              <a:cs typeface="Urbanist"/>
              <a:sym typeface="Urbanist"/>
            </a:endParaRPr>
          </a:p>
        </p:txBody>
      </p:sp>
      <p:sp>
        <p:nvSpPr>
          <p:cNvPr id="273" name="Google Shape;273;g36dba4b18ec_0_720"/>
          <p:cNvSpPr txBox="1"/>
          <p:nvPr>
            <p:ph type="title"/>
          </p:nvPr>
        </p:nvSpPr>
        <p:spPr>
          <a:xfrm>
            <a:off x="7969000" y="2181300"/>
            <a:ext cx="10577700" cy="2399100"/>
          </a:xfrm>
          <a:prstGeom prst="rect">
            <a:avLst/>
          </a:prstGeom>
          <a:noFill/>
          <a:ln>
            <a:noFill/>
          </a:ln>
        </p:spPr>
        <p:txBody>
          <a:bodyPr anchorCtr="0" anchor="ctr" bIns="0" lIns="0" spcFirstLastPara="1" rIns="0" wrap="square" tIns="0">
            <a:noAutofit/>
          </a:bodyPr>
          <a:lstStyle>
            <a:lvl1pPr lvl="0">
              <a:spcBef>
                <a:spcPts val="0"/>
              </a:spcBef>
              <a:spcAft>
                <a:spcPts val="0"/>
              </a:spcAft>
              <a:buClr>
                <a:schemeClr val="dk1"/>
              </a:buClr>
              <a:buSzPts val="8800"/>
              <a:buFont typeface="Urbanist ExtraBold"/>
              <a:buNone/>
              <a:defRPr sz="8800">
                <a:solidFill>
                  <a:schemeClr val="dk1"/>
                </a:solidFill>
                <a:latin typeface="Urbanist ExtraBold"/>
                <a:ea typeface="Urbanist ExtraBold"/>
                <a:cs typeface="Urbanist ExtraBold"/>
                <a:sym typeface="Urbanist ExtraBold"/>
              </a:defRPr>
            </a:lvl1pPr>
            <a:lvl2pPr lvl="1">
              <a:spcBef>
                <a:spcPts val="0"/>
              </a:spcBef>
              <a:spcAft>
                <a:spcPts val="0"/>
              </a:spcAft>
              <a:buSzPts val="8800"/>
              <a:buNone/>
              <a:defRPr sz="8800"/>
            </a:lvl2pPr>
            <a:lvl3pPr lvl="2">
              <a:spcBef>
                <a:spcPts val="0"/>
              </a:spcBef>
              <a:spcAft>
                <a:spcPts val="0"/>
              </a:spcAft>
              <a:buSzPts val="8800"/>
              <a:buNone/>
              <a:defRPr sz="8800"/>
            </a:lvl3pPr>
            <a:lvl4pPr lvl="3">
              <a:spcBef>
                <a:spcPts val="0"/>
              </a:spcBef>
              <a:spcAft>
                <a:spcPts val="0"/>
              </a:spcAft>
              <a:buSzPts val="8800"/>
              <a:buNone/>
              <a:defRPr sz="8800"/>
            </a:lvl4pPr>
            <a:lvl5pPr lvl="4">
              <a:spcBef>
                <a:spcPts val="0"/>
              </a:spcBef>
              <a:spcAft>
                <a:spcPts val="0"/>
              </a:spcAft>
              <a:buSzPts val="8800"/>
              <a:buNone/>
              <a:defRPr sz="8800"/>
            </a:lvl5pPr>
            <a:lvl6pPr lvl="5">
              <a:spcBef>
                <a:spcPts val="0"/>
              </a:spcBef>
              <a:spcAft>
                <a:spcPts val="0"/>
              </a:spcAft>
              <a:buSzPts val="8800"/>
              <a:buNone/>
              <a:defRPr sz="8800"/>
            </a:lvl6pPr>
            <a:lvl7pPr lvl="6">
              <a:spcBef>
                <a:spcPts val="0"/>
              </a:spcBef>
              <a:spcAft>
                <a:spcPts val="0"/>
              </a:spcAft>
              <a:buSzPts val="8800"/>
              <a:buNone/>
              <a:defRPr sz="8800"/>
            </a:lvl7pPr>
            <a:lvl8pPr lvl="7">
              <a:spcBef>
                <a:spcPts val="0"/>
              </a:spcBef>
              <a:spcAft>
                <a:spcPts val="0"/>
              </a:spcAft>
              <a:buSzPts val="8800"/>
              <a:buNone/>
              <a:defRPr sz="8800"/>
            </a:lvl8pPr>
            <a:lvl9pPr lvl="8">
              <a:spcBef>
                <a:spcPts val="0"/>
              </a:spcBef>
              <a:spcAft>
                <a:spcPts val="0"/>
              </a:spcAft>
              <a:buSzPts val="8800"/>
              <a:buNone/>
              <a:defRPr sz="8800"/>
            </a:lvl9pPr>
          </a:lstStyle>
          <a:p/>
        </p:txBody>
      </p:sp>
      <p:sp>
        <p:nvSpPr>
          <p:cNvPr id="274" name="Google Shape;274;g36dba4b18ec_0_720"/>
          <p:cNvSpPr txBox="1"/>
          <p:nvPr>
            <p:ph idx="1" type="subTitle"/>
          </p:nvPr>
        </p:nvSpPr>
        <p:spPr>
          <a:xfrm>
            <a:off x="7969000" y="5931800"/>
            <a:ext cx="10577700" cy="881700"/>
          </a:xfrm>
          <a:prstGeom prst="rect">
            <a:avLst/>
          </a:prstGeom>
          <a:noFill/>
          <a:ln>
            <a:noFill/>
          </a:ln>
        </p:spPr>
        <p:txBody>
          <a:bodyPr anchorCtr="0" anchor="t" bIns="182875" lIns="182875" spcFirstLastPara="1" rIns="182875" wrap="square" tIns="182875">
            <a:noAutofit/>
          </a:bodyPr>
          <a:lstStyle>
            <a:lvl1pPr lvl="0">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1pPr>
            <a:lvl2pPr lvl="1">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2pPr>
            <a:lvl3pPr lvl="2">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3pPr>
            <a:lvl4pPr lvl="3">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4pPr>
            <a:lvl5pPr lvl="4">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5pPr>
            <a:lvl6pPr lvl="5">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6pPr>
            <a:lvl7pPr lvl="6">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7pPr>
            <a:lvl8pPr lvl="7">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8pPr>
            <a:lvl9pPr lvl="8">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9pPr>
          </a:lstStyle>
          <a:p/>
        </p:txBody>
      </p:sp>
      <p:sp>
        <p:nvSpPr>
          <p:cNvPr id="275" name="Google Shape;275;g36dba4b18ec_0_720"/>
          <p:cNvSpPr txBox="1"/>
          <p:nvPr>
            <p:ph idx="4" type="body"/>
          </p:nvPr>
        </p:nvSpPr>
        <p:spPr>
          <a:xfrm>
            <a:off x="7969000" y="7663650"/>
            <a:ext cx="13962300" cy="3402300"/>
          </a:xfrm>
          <a:prstGeom prst="rect">
            <a:avLst/>
          </a:prstGeom>
          <a:noFill/>
          <a:ln>
            <a:noFill/>
          </a:ln>
        </p:spPr>
        <p:txBody>
          <a:bodyPr anchorCtr="0" anchor="t" bIns="0" lIns="0" spcFirstLastPara="1" rIns="0" wrap="square" tIns="0">
            <a:spAutoFit/>
          </a:bodyPr>
          <a:lstStyle>
            <a:lvl1pPr indent="-412750" lvl="0" marL="4572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1pPr>
            <a:lvl2pPr indent="-412750" lvl="1" marL="9144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2pPr>
            <a:lvl3pPr indent="-412750" lvl="2" marL="13716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3pPr>
            <a:lvl4pPr indent="-412750" lvl="3" marL="18288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4pPr>
            <a:lvl5pPr indent="-412750" lvl="4" marL="22860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5pPr>
            <a:lvl6pPr indent="-412750" lvl="5" marL="27432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6pPr>
            <a:lvl7pPr indent="-412750" lvl="6" marL="32004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7pPr>
            <a:lvl8pPr indent="-412750" lvl="7" marL="36576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8pPr>
            <a:lvl9pPr indent="-412750" lvl="8" marL="41148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Slide 1">
  <p:cSld name="4_Title Slide_1">
    <p:spTree>
      <p:nvGrpSpPr>
        <p:cNvPr id="276" name="Shape 276"/>
        <p:cNvGrpSpPr/>
        <p:nvPr/>
      </p:nvGrpSpPr>
      <p:grpSpPr>
        <a:xfrm>
          <a:off x="0" y="0"/>
          <a:ext cx="0" cy="0"/>
          <a:chOff x="0" y="0"/>
          <a:chExt cx="0" cy="0"/>
        </a:xfrm>
      </p:grpSpPr>
      <p:pic>
        <p:nvPicPr>
          <p:cNvPr id="277" name="Google Shape;277;g36dba4b18ec_0_730"/>
          <p:cNvPicPr preferRelativeResize="0"/>
          <p:nvPr/>
        </p:nvPicPr>
        <p:blipFill>
          <a:blip r:embed="rId2">
            <a:alphaModFix/>
          </a:blip>
          <a:stretch>
            <a:fillRect/>
          </a:stretch>
        </p:blipFill>
        <p:spPr>
          <a:xfrm>
            <a:off x="18546300" y="12644483"/>
            <a:ext cx="2743199" cy="703213"/>
          </a:xfrm>
          <a:prstGeom prst="rect">
            <a:avLst/>
          </a:prstGeom>
          <a:noFill/>
          <a:ln>
            <a:noFill/>
          </a:ln>
        </p:spPr>
      </p:pic>
      <p:sp>
        <p:nvSpPr>
          <p:cNvPr id="278" name="Google Shape;278;g36dba4b18ec_0_730"/>
          <p:cNvSpPr/>
          <p:nvPr>
            <p:ph idx="2" type="pic"/>
          </p:nvPr>
        </p:nvSpPr>
        <p:spPr>
          <a:xfrm>
            <a:off x="0" y="0"/>
            <a:ext cx="7650300" cy="6858300"/>
          </a:xfrm>
          <a:prstGeom prst="rect">
            <a:avLst/>
          </a:prstGeom>
          <a:noFill/>
          <a:ln>
            <a:noFill/>
          </a:ln>
        </p:spPr>
      </p:sp>
      <p:sp>
        <p:nvSpPr>
          <p:cNvPr id="279" name="Google Shape;279;g36dba4b18ec_0_730"/>
          <p:cNvSpPr/>
          <p:nvPr>
            <p:ph idx="3" type="pic"/>
          </p:nvPr>
        </p:nvSpPr>
        <p:spPr>
          <a:xfrm>
            <a:off x="0" y="6858000"/>
            <a:ext cx="7650300" cy="6858300"/>
          </a:xfrm>
          <a:prstGeom prst="rect">
            <a:avLst/>
          </a:prstGeom>
          <a:noFill/>
          <a:ln>
            <a:noFill/>
          </a:ln>
        </p:spPr>
      </p:sp>
      <p:sp>
        <p:nvSpPr>
          <p:cNvPr id="280" name="Google Shape;280;g36dba4b18ec_0_730"/>
          <p:cNvSpPr/>
          <p:nvPr/>
        </p:nvSpPr>
        <p:spPr>
          <a:xfrm>
            <a:off x="21101865" y="-36606"/>
            <a:ext cx="3283713" cy="3265566"/>
          </a:xfrm>
          <a:custGeom>
            <a:rect b="b" l="l" r="r" t="t"/>
            <a:pathLst>
              <a:path extrusionOk="0" h="1564343" w="1573036">
                <a:moveTo>
                  <a:pt x="0" y="1564343"/>
                </a:moveTo>
                <a:lnTo>
                  <a:pt x="0" y="0"/>
                </a:lnTo>
                <a:lnTo>
                  <a:pt x="1573036" y="0"/>
                </a:lnTo>
                <a:cubicBezTo>
                  <a:pt x="1568249" y="864754"/>
                  <a:pt x="865888" y="1564343"/>
                  <a:pt x="0" y="1564343"/>
                </a:cubicBezTo>
                <a:close/>
              </a:path>
            </a:pathLst>
          </a:custGeom>
          <a:solidFill>
            <a:schemeClr val="accent3"/>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accent1"/>
              </a:solidFill>
              <a:latin typeface="Urbanist"/>
              <a:ea typeface="Urbanist"/>
              <a:cs typeface="Urbanist"/>
              <a:sym typeface="Urbanist"/>
            </a:endParaRPr>
          </a:p>
        </p:txBody>
      </p:sp>
      <p:sp>
        <p:nvSpPr>
          <p:cNvPr id="281" name="Google Shape;281;g36dba4b18ec_0_730"/>
          <p:cNvSpPr/>
          <p:nvPr/>
        </p:nvSpPr>
        <p:spPr>
          <a:xfrm>
            <a:off x="7650600" y="6611600"/>
            <a:ext cx="14621700" cy="4999200"/>
          </a:xfrm>
          <a:prstGeom prst="rect">
            <a:avLst/>
          </a:prstGeom>
          <a:solidFill>
            <a:schemeClr val="lt1"/>
          </a:solidFill>
          <a:ln>
            <a:noFill/>
          </a:ln>
          <a:effectLst>
            <a:outerShdw blurRad="442913" sx="97000" rotWithShape="0" algn="t" sy="97000">
              <a:srgbClr val="000000">
                <a:alpha val="8000"/>
              </a:srgbClr>
            </a:outerShdw>
          </a:effectLst>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dk1"/>
              </a:solidFill>
              <a:latin typeface="Josefin Sans"/>
              <a:ea typeface="Josefin Sans"/>
              <a:cs typeface="Josefin Sans"/>
              <a:sym typeface="Josefin Sans"/>
            </a:endParaRPr>
          </a:p>
        </p:txBody>
      </p:sp>
      <p:sp>
        <p:nvSpPr>
          <p:cNvPr id="282" name="Google Shape;282;g36dba4b18ec_0_730"/>
          <p:cNvSpPr/>
          <p:nvPr/>
        </p:nvSpPr>
        <p:spPr>
          <a:xfrm>
            <a:off x="7650600" y="5440700"/>
            <a:ext cx="11427900" cy="1863900"/>
          </a:xfrm>
          <a:prstGeom prst="rect">
            <a:avLst/>
          </a:prstGeom>
          <a:solidFill>
            <a:schemeClr val="accent2"/>
          </a:solidFill>
          <a:ln>
            <a:noFill/>
          </a:ln>
          <a:effectLst>
            <a:outerShdw blurRad="520700" sx="92000" rotWithShape="0" algn="t" dir="5400000" dist="241300" sy="92000">
              <a:srgbClr val="000000">
                <a:alpha val="7840"/>
              </a:srgbClr>
            </a:outerShdw>
          </a:effectLst>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lt1"/>
              </a:solidFill>
              <a:latin typeface="Urbanist"/>
              <a:ea typeface="Urbanist"/>
              <a:cs typeface="Urbanist"/>
              <a:sym typeface="Urbanist"/>
            </a:endParaRPr>
          </a:p>
        </p:txBody>
      </p:sp>
      <p:sp>
        <p:nvSpPr>
          <p:cNvPr id="283" name="Google Shape;283;g36dba4b18ec_0_730"/>
          <p:cNvSpPr txBox="1"/>
          <p:nvPr>
            <p:ph type="title"/>
          </p:nvPr>
        </p:nvSpPr>
        <p:spPr>
          <a:xfrm>
            <a:off x="7969000" y="2181300"/>
            <a:ext cx="10577700" cy="2399100"/>
          </a:xfrm>
          <a:prstGeom prst="rect">
            <a:avLst/>
          </a:prstGeom>
          <a:noFill/>
          <a:ln>
            <a:noFill/>
          </a:ln>
        </p:spPr>
        <p:txBody>
          <a:bodyPr anchorCtr="0" anchor="ctr" bIns="0" lIns="0" spcFirstLastPara="1" rIns="0" wrap="square" tIns="0">
            <a:noAutofit/>
          </a:bodyPr>
          <a:lstStyle>
            <a:lvl1pPr lvl="0">
              <a:spcBef>
                <a:spcPts val="0"/>
              </a:spcBef>
              <a:spcAft>
                <a:spcPts val="0"/>
              </a:spcAft>
              <a:buClr>
                <a:schemeClr val="dk1"/>
              </a:buClr>
              <a:buSzPts val="8800"/>
              <a:buFont typeface="Urbanist ExtraBold"/>
              <a:buNone/>
              <a:defRPr sz="8800">
                <a:solidFill>
                  <a:schemeClr val="dk1"/>
                </a:solidFill>
                <a:latin typeface="Urbanist ExtraBold"/>
                <a:ea typeface="Urbanist ExtraBold"/>
                <a:cs typeface="Urbanist ExtraBold"/>
                <a:sym typeface="Urbanist ExtraBold"/>
              </a:defRPr>
            </a:lvl1pPr>
            <a:lvl2pPr lvl="1">
              <a:spcBef>
                <a:spcPts val="0"/>
              </a:spcBef>
              <a:spcAft>
                <a:spcPts val="0"/>
              </a:spcAft>
              <a:buSzPts val="8800"/>
              <a:buNone/>
              <a:defRPr sz="8800"/>
            </a:lvl2pPr>
            <a:lvl3pPr lvl="2">
              <a:spcBef>
                <a:spcPts val="0"/>
              </a:spcBef>
              <a:spcAft>
                <a:spcPts val="0"/>
              </a:spcAft>
              <a:buSzPts val="8800"/>
              <a:buNone/>
              <a:defRPr sz="8800"/>
            </a:lvl3pPr>
            <a:lvl4pPr lvl="3">
              <a:spcBef>
                <a:spcPts val="0"/>
              </a:spcBef>
              <a:spcAft>
                <a:spcPts val="0"/>
              </a:spcAft>
              <a:buSzPts val="8800"/>
              <a:buNone/>
              <a:defRPr sz="8800"/>
            </a:lvl4pPr>
            <a:lvl5pPr lvl="4">
              <a:spcBef>
                <a:spcPts val="0"/>
              </a:spcBef>
              <a:spcAft>
                <a:spcPts val="0"/>
              </a:spcAft>
              <a:buSzPts val="8800"/>
              <a:buNone/>
              <a:defRPr sz="8800"/>
            </a:lvl5pPr>
            <a:lvl6pPr lvl="5">
              <a:spcBef>
                <a:spcPts val="0"/>
              </a:spcBef>
              <a:spcAft>
                <a:spcPts val="0"/>
              </a:spcAft>
              <a:buSzPts val="8800"/>
              <a:buNone/>
              <a:defRPr sz="8800"/>
            </a:lvl6pPr>
            <a:lvl7pPr lvl="6">
              <a:spcBef>
                <a:spcPts val="0"/>
              </a:spcBef>
              <a:spcAft>
                <a:spcPts val="0"/>
              </a:spcAft>
              <a:buSzPts val="8800"/>
              <a:buNone/>
              <a:defRPr sz="8800"/>
            </a:lvl7pPr>
            <a:lvl8pPr lvl="7">
              <a:spcBef>
                <a:spcPts val="0"/>
              </a:spcBef>
              <a:spcAft>
                <a:spcPts val="0"/>
              </a:spcAft>
              <a:buSzPts val="8800"/>
              <a:buNone/>
              <a:defRPr sz="8800"/>
            </a:lvl8pPr>
            <a:lvl9pPr lvl="8">
              <a:spcBef>
                <a:spcPts val="0"/>
              </a:spcBef>
              <a:spcAft>
                <a:spcPts val="0"/>
              </a:spcAft>
              <a:buSzPts val="8800"/>
              <a:buNone/>
              <a:defRPr sz="8800"/>
            </a:lvl9pPr>
          </a:lstStyle>
          <a:p/>
        </p:txBody>
      </p:sp>
      <p:sp>
        <p:nvSpPr>
          <p:cNvPr id="284" name="Google Shape;284;g36dba4b18ec_0_730"/>
          <p:cNvSpPr txBox="1"/>
          <p:nvPr>
            <p:ph idx="1" type="subTitle"/>
          </p:nvPr>
        </p:nvSpPr>
        <p:spPr>
          <a:xfrm>
            <a:off x="7969000" y="5931800"/>
            <a:ext cx="10577700" cy="881700"/>
          </a:xfrm>
          <a:prstGeom prst="rect">
            <a:avLst/>
          </a:prstGeom>
          <a:noFill/>
          <a:ln>
            <a:noFill/>
          </a:ln>
        </p:spPr>
        <p:txBody>
          <a:bodyPr anchorCtr="0" anchor="t" bIns="182875" lIns="182875" spcFirstLastPara="1" rIns="182875" wrap="square" tIns="182875">
            <a:noAutofit/>
          </a:bodyPr>
          <a:lstStyle>
            <a:lvl1pPr lvl="0">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1pPr>
            <a:lvl2pPr lvl="1">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2pPr>
            <a:lvl3pPr lvl="2">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3pPr>
            <a:lvl4pPr lvl="3">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4pPr>
            <a:lvl5pPr lvl="4">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5pPr>
            <a:lvl6pPr lvl="5">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6pPr>
            <a:lvl7pPr lvl="6">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7pPr>
            <a:lvl8pPr lvl="7">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8pPr>
            <a:lvl9pPr lvl="8">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9pPr>
          </a:lstStyle>
          <a:p/>
        </p:txBody>
      </p:sp>
      <p:sp>
        <p:nvSpPr>
          <p:cNvPr id="285" name="Google Shape;285;g36dba4b18ec_0_730"/>
          <p:cNvSpPr txBox="1"/>
          <p:nvPr>
            <p:ph idx="4" type="body"/>
          </p:nvPr>
        </p:nvSpPr>
        <p:spPr>
          <a:xfrm>
            <a:off x="7969000" y="7663650"/>
            <a:ext cx="13962300" cy="3402300"/>
          </a:xfrm>
          <a:prstGeom prst="rect">
            <a:avLst/>
          </a:prstGeom>
          <a:noFill/>
          <a:ln>
            <a:noFill/>
          </a:ln>
        </p:spPr>
        <p:txBody>
          <a:bodyPr anchorCtr="0" anchor="t" bIns="0" lIns="0" spcFirstLastPara="1" rIns="0" wrap="square" tIns="0">
            <a:spAutoFit/>
          </a:bodyPr>
          <a:lstStyle>
            <a:lvl1pPr indent="-412750" lvl="0" marL="4572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1pPr>
            <a:lvl2pPr indent="-412750" lvl="1" marL="9144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2pPr>
            <a:lvl3pPr indent="-412750" lvl="2" marL="13716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3pPr>
            <a:lvl4pPr indent="-412750" lvl="3" marL="18288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4pPr>
            <a:lvl5pPr indent="-412750" lvl="4" marL="22860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5pPr>
            <a:lvl6pPr indent="-412750" lvl="5" marL="27432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6pPr>
            <a:lvl7pPr indent="-412750" lvl="6" marL="32004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7pPr>
            <a:lvl8pPr indent="-412750" lvl="7" marL="36576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8pPr>
            <a:lvl9pPr indent="-412750" lvl="8" marL="41148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6_Title Slide">
  <p:cSld name="56_Title Slide">
    <p:spTree>
      <p:nvGrpSpPr>
        <p:cNvPr id="286" name="Shape 286"/>
        <p:cNvGrpSpPr/>
        <p:nvPr/>
      </p:nvGrpSpPr>
      <p:grpSpPr>
        <a:xfrm>
          <a:off x="0" y="0"/>
          <a:ext cx="0" cy="0"/>
          <a:chOff x="0" y="0"/>
          <a:chExt cx="0" cy="0"/>
        </a:xfrm>
      </p:grpSpPr>
      <p:sp>
        <p:nvSpPr>
          <p:cNvPr id="287" name="Google Shape;287;g36dba4b18ec_0_740"/>
          <p:cNvSpPr/>
          <p:nvPr/>
        </p:nvSpPr>
        <p:spPr>
          <a:xfrm>
            <a:off x="16788450" y="10391900"/>
            <a:ext cx="5484000" cy="1219200"/>
          </a:xfrm>
          <a:prstGeom prst="rect">
            <a:avLst/>
          </a:prstGeom>
          <a:solidFill>
            <a:schemeClr val="accent2"/>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lt1"/>
              </a:solidFill>
              <a:latin typeface="Urbanist"/>
              <a:ea typeface="Urbanist"/>
              <a:cs typeface="Urbanist"/>
              <a:sym typeface="Urbanist"/>
            </a:endParaRPr>
          </a:p>
        </p:txBody>
      </p:sp>
      <p:pic>
        <p:nvPicPr>
          <p:cNvPr id="288" name="Google Shape;288;g36dba4b18ec_0_740"/>
          <p:cNvPicPr preferRelativeResize="0"/>
          <p:nvPr/>
        </p:nvPicPr>
        <p:blipFill>
          <a:blip r:embed="rId2">
            <a:alphaModFix/>
          </a:blip>
          <a:stretch>
            <a:fillRect/>
          </a:stretch>
        </p:blipFill>
        <p:spPr>
          <a:xfrm>
            <a:off x="18546300" y="12790350"/>
            <a:ext cx="2743199" cy="411479"/>
          </a:xfrm>
          <a:prstGeom prst="rect">
            <a:avLst/>
          </a:prstGeom>
          <a:noFill/>
          <a:ln>
            <a:noFill/>
          </a:ln>
        </p:spPr>
      </p:pic>
      <p:sp>
        <p:nvSpPr>
          <p:cNvPr id="289" name="Google Shape;289;g36dba4b18ec_0_740"/>
          <p:cNvSpPr/>
          <p:nvPr/>
        </p:nvSpPr>
        <p:spPr>
          <a:xfrm>
            <a:off x="10944250" y="2178050"/>
            <a:ext cx="11328900" cy="8207100"/>
          </a:xfrm>
          <a:prstGeom prst="rect">
            <a:avLst/>
          </a:prstGeom>
          <a:solidFill>
            <a:schemeClr val="lt1"/>
          </a:solidFill>
          <a:ln>
            <a:noFill/>
          </a:ln>
          <a:effectLst>
            <a:outerShdw blurRad="557213" rotWithShape="0" algn="t" dir="2760000" dist="635000">
              <a:srgbClr val="000000">
                <a:alpha val="4000"/>
              </a:srgbClr>
            </a:outerShdw>
          </a:effectLst>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lt1"/>
              </a:solidFill>
              <a:latin typeface="Urbanist"/>
              <a:ea typeface="Urbanist"/>
              <a:cs typeface="Urbanist"/>
              <a:sym typeface="Urbanist"/>
            </a:endParaRPr>
          </a:p>
        </p:txBody>
      </p:sp>
      <p:sp>
        <p:nvSpPr>
          <p:cNvPr id="290" name="Google Shape;290;g36dba4b18ec_0_740"/>
          <p:cNvSpPr txBox="1"/>
          <p:nvPr>
            <p:ph type="title"/>
          </p:nvPr>
        </p:nvSpPr>
        <p:spPr>
          <a:xfrm>
            <a:off x="12072850" y="3140150"/>
            <a:ext cx="9071100" cy="6282300"/>
          </a:xfrm>
          <a:prstGeom prst="rect">
            <a:avLst/>
          </a:prstGeom>
          <a:noFill/>
          <a:ln>
            <a:noFill/>
          </a:ln>
        </p:spPr>
        <p:txBody>
          <a:bodyPr anchorCtr="0" anchor="t" bIns="182875" lIns="182875" spcFirstLastPara="1" rIns="182875" wrap="square" tIns="182875">
            <a:spAutoFit/>
          </a:bodyPr>
          <a:lstStyle>
            <a:lvl1pPr lvl="0">
              <a:spcBef>
                <a:spcPts val="0"/>
              </a:spcBef>
              <a:spcAft>
                <a:spcPts val="0"/>
              </a:spcAft>
              <a:buClr>
                <a:schemeClr val="dk1"/>
              </a:buClr>
              <a:buSzPts val="4800"/>
              <a:buFont typeface="Urbanist Medium"/>
              <a:buNone/>
              <a:defRPr sz="4800">
                <a:solidFill>
                  <a:schemeClr val="dk1"/>
                </a:solidFill>
                <a:latin typeface="Urbanist Medium"/>
                <a:ea typeface="Urbanist Medium"/>
                <a:cs typeface="Urbanist Medium"/>
                <a:sym typeface="Urbanist Medium"/>
              </a:defRPr>
            </a:lvl1pPr>
            <a:lvl2pPr lvl="1">
              <a:spcBef>
                <a:spcPts val="0"/>
              </a:spcBef>
              <a:spcAft>
                <a:spcPts val="0"/>
              </a:spcAft>
              <a:buClr>
                <a:schemeClr val="dk1"/>
              </a:buClr>
              <a:buSzPts val="4800"/>
              <a:buFont typeface="Urbanist Medium"/>
              <a:buNone/>
              <a:defRPr sz="4800">
                <a:solidFill>
                  <a:schemeClr val="dk1"/>
                </a:solidFill>
                <a:latin typeface="Urbanist Medium"/>
                <a:ea typeface="Urbanist Medium"/>
                <a:cs typeface="Urbanist Medium"/>
                <a:sym typeface="Urbanist Medium"/>
              </a:defRPr>
            </a:lvl2pPr>
            <a:lvl3pPr lvl="2">
              <a:spcBef>
                <a:spcPts val="0"/>
              </a:spcBef>
              <a:spcAft>
                <a:spcPts val="0"/>
              </a:spcAft>
              <a:buClr>
                <a:schemeClr val="dk1"/>
              </a:buClr>
              <a:buSzPts val="4800"/>
              <a:buFont typeface="Urbanist Medium"/>
              <a:buNone/>
              <a:defRPr sz="4800">
                <a:solidFill>
                  <a:schemeClr val="dk1"/>
                </a:solidFill>
                <a:latin typeface="Urbanist Medium"/>
                <a:ea typeface="Urbanist Medium"/>
                <a:cs typeface="Urbanist Medium"/>
                <a:sym typeface="Urbanist Medium"/>
              </a:defRPr>
            </a:lvl3pPr>
            <a:lvl4pPr lvl="3">
              <a:spcBef>
                <a:spcPts val="0"/>
              </a:spcBef>
              <a:spcAft>
                <a:spcPts val="0"/>
              </a:spcAft>
              <a:buClr>
                <a:schemeClr val="dk1"/>
              </a:buClr>
              <a:buSzPts val="4800"/>
              <a:buFont typeface="Urbanist Medium"/>
              <a:buNone/>
              <a:defRPr sz="4800">
                <a:solidFill>
                  <a:schemeClr val="dk1"/>
                </a:solidFill>
                <a:latin typeface="Urbanist Medium"/>
                <a:ea typeface="Urbanist Medium"/>
                <a:cs typeface="Urbanist Medium"/>
                <a:sym typeface="Urbanist Medium"/>
              </a:defRPr>
            </a:lvl4pPr>
            <a:lvl5pPr lvl="4">
              <a:spcBef>
                <a:spcPts val="0"/>
              </a:spcBef>
              <a:spcAft>
                <a:spcPts val="0"/>
              </a:spcAft>
              <a:buClr>
                <a:schemeClr val="dk1"/>
              </a:buClr>
              <a:buSzPts val="4800"/>
              <a:buFont typeface="Urbanist Medium"/>
              <a:buNone/>
              <a:defRPr sz="4800">
                <a:solidFill>
                  <a:schemeClr val="dk1"/>
                </a:solidFill>
                <a:latin typeface="Urbanist Medium"/>
                <a:ea typeface="Urbanist Medium"/>
                <a:cs typeface="Urbanist Medium"/>
                <a:sym typeface="Urbanist Medium"/>
              </a:defRPr>
            </a:lvl5pPr>
            <a:lvl6pPr lvl="5">
              <a:spcBef>
                <a:spcPts val="0"/>
              </a:spcBef>
              <a:spcAft>
                <a:spcPts val="0"/>
              </a:spcAft>
              <a:buClr>
                <a:schemeClr val="dk1"/>
              </a:buClr>
              <a:buSzPts val="4800"/>
              <a:buFont typeface="Urbanist Medium"/>
              <a:buNone/>
              <a:defRPr sz="4800">
                <a:solidFill>
                  <a:schemeClr val="dk1"/>
                </a:solidFill>
                <a:latin typeface="Urbanist Medium"/>
                <a:ea typeface="Urbanist Medium"/>
                <a:cs typeface="Urbanist Medium"/>
                <a:sym typeface="Urbanist Medium"/>
              </a:defRPr>
            </a:lvl6pPr>
            <a:lvl7pPr lvl="6">
              <a:spcBef>
                <a:spcPts val="0"/>
              </a:spcBef>
              <a:spcAft>
                <a:spcPts val="0"/>
              </a:spcAft>
              <a:buClr>
                <a:schemeClr val="dk1"/>
              </a:buClr>
              <a:buSzPts val="4800"/>
              <a:buFont typeface="Urbanist Medium"/>
              <a:buNone/>
              <a:defRPr sz="4800">
                <a:solidFill>
                  <a:schemeClr val="dk1"/>
                </a:solidFill>
                <a:latin typeface="Urbanist Medium"/>
                <a:ea typeface="Urbanist Medium"/>
                <a:cs typeface="Urbanist Medium"/>
                <a:sym typeface="Urbanist Medium"/>
              </a:defRPr>
            </a:lvl7pPr>
            <a:lvl8pPr lvl="7">
              <a:spcBef>
                <a:spcPts val="0"/>
              </a:spcBef>
              <a:spcAft>
                <a:spcPts val="0"/>
              </a:spcAft>
              <a:buClr>
                <a:schemeClr val="dk1"/>
              </a:buClr>
              <a:buSzPts val="4800"/>
              <a:buFont typeface="Urbanist Medium"/>
              <a:buNone/>
              <a:defRPr sz="4800">
                <a:solidFill>
                  <a:schemeClr val="dk1"/>
                </a:solidFill>
                <a:latin typeface="Urbanist Medium"/>
                <a:ea typeface="Urbanist Medium"/>
                <a:cs typeface="Urbanist Medium"/>
                <a:sym typeface="Urbanist Medium"/>
              </a:defRPr>
            </a:lvl8pPr>
            <a:lvl9pPr lvl="8">
              <a:spcBef>
                <a:spcPts val="0"/>
              </a:spcBef>
              <a:spcAft>
                <a:spcPts val="0"/>
              </a:spcAft>
              <a:buClr>
                <a:schemeClr val="dk1"/>
              </a:buClr>
              <a:buSzPts val="4800"/>
              <a:buFont typeface="Urbanist Medium"/>
              <a:buNone/>
              <a:defRPr sz="4800">
                <a:solidFill>
                  <a:schemeClr val="dk1"/>
                </a:solidFill>
                <a:latin typeface="Urbanist Medium"/>
                <a:ea typeface="Urbanist Medium"/>
                <a:cs typeface="Urbanist Medium"/>
                <a:sym typeface="Urbanist Medium"/>
              </a:defRPr>
            </a:lvl9pPr>
          </a:lstStyle>
          <a:p/>
        </p:txBody>
      </p:sp>
      <p:sp>
        <p:nvSpPr>
          <p:cNvPr id="291" name="Google Shape;291;g36dba4b18ec_0_740"/>
          <p:cNvSpPr txBox="1"/>
          <p:nvPr>
            <p:ph idx="1" type="subTitle"/>
          </p:nvPr>
        </p:nvSpPr>
        <p:spPr>
          <a:xfrm>
            <a:off x="17132850" y="10569200"/>
            <a:ext cx="4795200" cy="864900"/>
          </a:xfrm>
          <a:prstGeom prst="rect">
            <a:avLst/>
          </a:prstGeom>
          <a:noFill/>
          <a:ln>
            <a:noFill/>
          </a:ln>
        </p:spPr>
        <p:txBody>
          <a:bodyPr anchorCtr="0" anchor="t" bIns="0" lIns="0" spcFirstLastPara="1" rIns="0" wrap="square" tIns="0">
            <a:spAutoFit/>
          </a:bodyPr>
          <a:lstStyle>
            <a:lvl1pPr lvl="0">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1pPr>
            <a:lvl2pPr lvl="1">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2pPr>
            <a:lvl3pPr lvl="2">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3pPr>
            <a:lvl4pPr lvl="3">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4pPr>
            <a:lvl5pPr lvl="4">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5pPr>
            <a:lvl6pPr lvl="5">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6pPr>
            <a:lvl7pPr lvl="6">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7pPr>
            <a:lvl8pPr lvl="7">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8pPr>
            <a:lvl9pPr lvl="8">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9pPr>
          </a:lstStyle>
          <a:p/>
        </p:txBody>
      </p:sp>
      <p:sp>
        <p:nvSpPr>
          <p:cNvPr id="292" name="Google Shape;292;g36dba4b18ec_0_740"/>
          <p:cNvSpPr/>
          <p:nvPr>
            <p:ph idx="2" type="pic"/>
          </p:nvPr>
        </p:nvSpPr>
        <p:spPr>
          <a:xfrm>
            <a:off x="0" y="0"/>
            <a:ext cx="10944000" cy="13716000"/>
          </a:xfrm>
          <a:prstGeom prst="rect">
            <a:avLst/>
          </a:prstGeom>
          <a:noFill/>
          <a:ln>
            <a:noFill/>
          </a:ln>
        </p:spPr>
      </p:sp>
      <p:grpSp>
        <p:nvGrpSpPr>
          <p:cNvPr id="293" name="Google Shape;293;g36dba4b18ec_0_740"/>
          <p:cNvGrpSpPr/>
          <p:nvPr/>
        </p:nvGrpSpPr>
        <p:grpSpPr>
          <a:xfrm>
            <a:off x="0" y="10859413"/>
            <a:ext cx="2856987" cy="2856987"/>
            <a:chOff x="0" y="5429706"/>
            <a:chExt cx="1428494" cy="1428494"/>
          </a:xfrm>
        </p:grpSpPr>
        <p:sp>
          <p:nvSpPr>
            <p:cNvPr id="294" name="Google Shape;294;g36dba4b18ec_0_740"/>
            <p:cNvSpPr/>
            <p:nvPr/>
          </p:nvSpPr>
          <p:spPr>
            <a:xfrm rot="-5400000">
              <a:off x="359178" y="5647156"/>
              <a:ext cx="934543" cy="934543"/>
            </a:xfrm>
            <a:custGeom>
              <a:rect b="b" l="l" r="r" t="t"/>
              <a:pathLst>
                <a:path extrusionOk="0" h="943983" w="943983">
                  <a:moveTo>
                    <a:pt x="781970" y="781970"/>
                  </a:moveTo>
                  <a:cubicBezTo>
                    <a:pt x="997988" y="565952"/>
                    <a:pt x="997988" y="216018"/>
                    <a:pt x="781970" y="0"/>
                  </a:cubicBezTo>
                  <a:lnTo>
                    <a:pt x="781970" y="0"/>
                  </a:lnTo>
                  <a:lnTo>
                    <a:pt x="0" y="781970"/>
                  </a:lnTo>
                  <a:lnTo>
                    <a:pt x="0" y="781970"/>
                  </a:lnTo>
                  <a:cubicBezTo>
                    <a:pt x="216018" y="997988"/>
                    <a:pt x="565952" y="997988"/>
                    <a:pt x="781970" y="781970"/>
                  </a:cubicBezTo>
                  <a:close/>
                </a:path>
              </a:pathLst>
            </a:custGeom>
            <a:solidFill>
              <a:schemeClr val="accent6"/>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295" name="Google Shape;295;g36dba4b18ec_0_740"/>
            <p:cNvSpPr/>
            <p:nvPr/>
          </p:nvSpPr>
          <p:spPr>
            <a:xfrm rot="-5400000">
              <a:off x="0" y="5429706"/>
              <a:ext cx="1428494" cy="1428494"/>
            </a:xfrm>
            <a:custGeom>
              <a:rect b="b" l="l" r="r" t="t"/>
              <a:pathLst>
                <a:path extrusionOk="0" h="1879597" w="1879597">
                  <a:moveTo>
                    <a:pt x="1879598" y="0"/>
                  </a:moveTo>
                  <a:lnTo>
                    <a:pt x="0" y="1879598"/>
                  </a:lnTo>
                  <a:lnTo>
                    <a:pt x="0" y="0"/>
                  </a:lnTo>
                  <a:lnTo>
                    <a:pt x="1879598" y="0"/>
                  </a:ln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6_Title Slide 1">
  <p:cSld name="56_Title Slide_1">
    <p:spTree>
      <p:nvGrpSpPr>
        <p:cNvPr id="296" name="Shape 296"/>
        <p:cNvGrpSpPr/>
        <p:nvPr/>
      </p:nvGrpSpPr>
      <p:grpSpPr>
        <a:xfrm>
          <a:off x="0" y="0"/>
          <a:ext cx="0" cy="0"/>
          <a:chOff x="0" y="0"/>
          <a:chExt cx="0" cy="0"/>
        </a:xfrm>
      </p:grpSpPr>
      <p:sp>
        <p:nvSpPr>
          <p:cNvPr id="297" name="Google Shape;297;g36dba4b18ec_0_750"/>
          <p:cNvSpPr/>
          <p:nvPr/>
        </p:nvSpPr>
        <p:spPr>
          <a:xfrm>
            <a:off x="16788450" y="10391900"/>
            <a:ext cx="5484000" cy="1219200"/>
          </a:xfrm>
          <a:prstGeom prst="rect">
            <a:avLst/>
          </a:prstGeom>
          <a:solidFill>
            <a:schemeClr val="accent2"/>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lt1"/>
              </a:solidFill>
              <a:latin typeface="Urbanist"/>
              <a:ea typeface="Urbanist"/>
              <a:cs typeface="Urbanist"/>
              <a:sym typeface="Urbanist"/>
            </a:endParaRPr>
          </a:p>
        </p:txBody>
      </p:sp>
      <p:pic>
        <p:nvPicPr>
          <p:cNvPr id="298" name="Google Shape;298;g36dba4b18ec_0_750"/>
          <p:cNvPicPr preferRelativeResize="0"/>
          <p:nvPr/>
        </p:nvPicPr>
        <p:blipFill>
          <a:blip r:embed="rId2">
            <a:alphaModFix/>
          </a:blip>
          <a:stretch>
            <a:fillRect/>
          </a:stretch>
        </p:blipFill>
        <p:spPr>
          <a:xfrm>
            <a:off x="18546300" y="12644483"/>
            <a:ext cx="2743199" cy="703213"/>
          </a:xfrm>
          <a:prstGeom prst="rect">
            <a:avLst/>
          </a:prstGeom>
          <a:noFill/>
          <a:ln>
            <a:noFill/>
          </a:ln>
        </p:spPr>
      </p:pic>
      <p:sp>
        <p:nvSpPr>
          <p:cNvPr id="299" name="Google Shape;299;g36dba4b18ec_0_750"/>
          <p:cNvSpPr/>
          <p:nvPr/>
        </p:nvSpPr>
        <p:spPr>
          <a:xfrm>
            <a:off x="10944250" y="2178050"/>
            <a:ext cx="11328900" cy="8207100"/>
          </a:xfrm>
          <a:prstGeom prst="rect">
            <a:avLst/>
          </a:prstGeom>
          <a:solidFill>
            <a:schemeClr val="lt1"/>
          </a:solidFill>
          <a:ln>
            <a:noFill/>
          </a:ln>
          <a:effectLst>
            <a:outerShdw blurRad="557213" rotWithShape="0" algn="t" dir="2760000" dist="635000">
              <a:srgbClr val="000000">
                <a:alpha val="4000"/>
              </a:srgbClr>
            </a:outerShdw>
          </a:effectLst>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lt1"/>
              </a:solidFill>
              <a:latin typeface="Urbanist"/>
              <a:ea typeface="Urbanist"/>
              <a:cs typeface="Urbanist"/>
              <a:sym typeface="Urbanist"/>
            </a:endParaRPr>
          </a:p>
        </p:txBody>
      </p:sp>
      <p:sp>
        <p:nvSpPr>
          <p:cNvPr id="300" name="Google Shape;300;g36dba4b18ec_0_750"/>
          <p:cNvSpPr txBox="1"/>
          <p:nvPr>
            <p:ph type="title"/>
          </p:nvPr>
        </p:nvSpPr>
        <p:spPr>
          <a:xfrm>
            <a:off x="12072850" y="3140150"/>
            <a:ext cx="9071100" cy="6282300"/>
          </a:xfrm>
          <a:prstGeom prst="rect">
            <a:avLst/>
          </a:prstGeom>
          <a:noFill/>
          <a:ln>
            <a:noFill/>
          </a:ln>
        </p:spPr>
        <p:txBody>
          <a:bodyPr anchorCtr="0" anchor="t" bIns="182875" lIns="182875" spcFirstLastPara="1" rIns="182875" wrap="square" tIns="182875">
            <a:spAutoFit/>
          </a:bodyPr>
          <a:lstStyle>
            <a:lvl1pPr lvl="0">
              <a:spcBef>
                <a:spcPts val="0"/>
              </a:spcBef>
              <a:spcAft>
                <a:spcPts val="0"/>
              </a:spcAft>
              <a:buClr>
                <a:schemeClr val="dk1"/>
              </a:buClr>
              <a:buSzPts val="4800"/>
              <a:buFont typeface="Urbanist Medium"/>
              <a:buNone/>
              <a:defRPr sz="4800">
                <a:solidFill>
                  <a:schemeClr val="dk1"/>
                </a:solidFill>
                <a:latin typeface="Urbanist Medium"/>
                <a:ea typeface="Urbanist Medium"/>
                <a:cs typeface="Urbanist Medium"/>
                <a:sym typeface="Urbanist Medium"/>
              </a:defRPr>
            </a:lvl1pPr>
            <a:lvl2pPr lvl="1">
              <a:spcBef>
                <a:spcPts val="0"/>
              </a:spcBef>
              <a:spcAft>
                <a:spcPts val="0"/>
              </a:spcAft>
              <a:buClr>
                <a:schemeClr val="dk1"/>
              </a:buClr>
              <a:buSzPts val="4800"/>
              <a:buFont typeface="Urbanist Medium"/>
              <a:buNone/>
              <a:defRPr sz="4800">
                <a:solidFill>
                  <a:schemeClr val="dk1"/>
                </a:solidFill>
                <a:latin typeface="Urbanist Medium"/>
                <a:ea typeface="Urbanist Medium"/>
                <a:cs typeface="Urbanist Medium"/>
                <a:sym typeface="Urbanist Medium"/>
              </a:defRPr>
            </a:lvl2pPr>
            <a:lvl3pPr lvl="2">
              <a:spcBef>
                <a:spcPts val="0"/>
              </a:spcBef>
              <a:spcAft>
                <a:spcPts val="0"/>
              </a:spcAft>
              <a:buClr>
                <a:schemeClr val="dk1"/>
              </a:buClr>
              <a:buSzPts val="4800"/>
              <a:buFont typeface="Urbanist Medium"/>
              <a:buNone/>
              <a:defRPr sz="4800">
                <a:solidFill>
                  <a:schemeClr val="dk1"/>
                </a:solidFill>
                <a:latin typeface="Urbanist Medium"/>
                <a:ea typeface="Urbanist Medium"/>
                <a:cs typeface="Urbanist Medium"/>
                <a:sym typeface="Urbanist Medium"/>
              </a:defRPr>
            </a:lvl3pPr>
            <a:lvl4pPr lvl="3">
              <a:spcBef>
                <a:spcPts val="0"/>
              </a:spcBef>
              <a:spcAft>
                <a:spcPts val="0"/>
              </a:spcAft>
              <a:buClr>
                <a:schemeClr val="dk1"/>
              </a:buClr>
              <a:buSzPts val="4800"/>
              <a:buFont typeface="Urbanist Medium"/>
              <a:buNone/>
              <a:defRPr sz="4800">
                <a:solidFill>
                  <a:schemeClr val="dk1"/>
                </a:solidFill>
                <a:latin typeface="Urbanist Medium"/>
                <a:ea typeface="Urbanist Medium"/>
                <a:cs typeface="Urbanist Medium"/>
                <a:sym typeface="Urbanist Medium"/>
              </a:defRPr>
            </a:lvl4pPr>
            <a:lvl5pPr lvl="4">
              <a:spcBef>
                <a:spcPts val="0"/>
              </a:spcBef>
              <a:spcAft>
                <a:spcPts val="0"/>
              </a:spcAft>
              <a:buClr>
                <a:schemeClr val="dk1"/>
              </a:buClr>
              <a:buSzPts val="4800"/>
              <a:buFont typeface="Urbanist Medium"/>
              <a:buNone/>
              <a:defRPr sz="4800">
                <a:solidFill>
                  <a:schemeClr val="dk1"/>
                </a:solidFill>
                <a:latin typeface="Urbanist Medium"/>
                <a:ea typeface="Urbanist Medium"/>
                <a:cs typeface="Urbanist Medium"/>
                <a:sym typeface="Urbanist Medium"/>
              </a:defRPr>
            </a:lvl5pPr>
            <a:lvl6pPr lvl="5">
              <a:spcBef>
                <a:spcPts val="0"/>
              </a:spcBef>
              <a:spcAft>
                <a:spcPts val="0"/>
              </a:spcAft>
              <a:buClr>
                <a:schemeClr val="dk1"/>
              </a:buClr>
              <a:buSzPts val="4800"/>
              <a:buFont typeface="Urbanist Medium"/>
              <a:buNone/>
              <a:defRPr sz="4800">
                <a:solidFill>
                  <a:schemeClr val="dk1"/>
                </a:solidFill>
                <a:latin typeface="Urbanist Medium"/>
                <a:ea typeface="Urbanist Medium"/>
                <a:cs typeface="Urbanist Medium"/>
                <a:sym typeface="Urbanist Medium"/>
              </a:defRPr>
            </a:lvl6pPr>
            <a:lvl7pPr lvl="6">
              <a:spcBef>
                <a:spcPts val="0"/>
              </a:spcBef>
              <a:spcAft>
                <a:spcPts val="0"/>
              </a:spcAft>
              <a:buClr>
                <a:schemeClr val="dk1"/>
              </a:buClr>
              <a:buSzPts val="4800"/>
              <a:buFont typeface="Urbanist Medium"/>
              <a:buNone/>
              <a:defRPr sz="4800">
                <a:solidFill>
                  <a:schemeClr val="dk1"/>
                </a:solidFill>
                <a:latin typeface="Urbanist Medium"/>
                <a:ea typeface="Urbanist Medium"/>
                <a:cs typeface="Urbanist Medium"/>
                <a:sym typeface="Urbanist Medium"/>
              </a:defRPr>
            </a:lvl7pPr>
            <a:lvl8pPr lvl="7">
              <a:spcBef>
                <a:spcPts val="0"/>
              </a:spcBef>
              <a:spcAft>
                <a:spcPts val="0"/>
              </a:spcAft>
              <a:buClr>
                <a:schemeClr val="dk1"/>
              </a:buClr>
              <a:buSzPts val="4800"/>
              <a:buFont typeface="Urbanist Medium"/>
              <a:buNone/>
              <a:defRPr sz="4800">
                <a:solidFill>
                  <a:schemeClr val="dk1"/>
                </a:solidFill>
                <a:latin typeface="Urbanist Medium"/>
                <a:ea typeface="Urbanist Medium"/>
                <a:cs typeface="Urbanist Medium"/>
                <a:sym typeface="Urbanist Medium"/>
              </a:defRPr>
            </a:lvl8pPr>
            <a:lvl9pPr lvl="8">
              <a:spcBef>
                <a:spcPts val="0"/>
              </a:spcBef>
              <a:spcAft>
                <a:spcPts val="0"/>
              </a:spcAft>
              <a:buClr>
                <a:schemeClr val="dk1"/>
              </a:buClr>
              <a:buSzPts val="4800"/>
              <a:buFont typeface="Urbanist Medium"/>
              <a:buNone/>
              <a:defRPr sz="4800">
                <a:solidFill>
                  <a:schemeClr val="dk1"/>
                </a:solidFill>
                <a:latin typeface="Urbanist Medium"/>
                <a:ea typeface="Urbanist Medium"/>
                <a:cs typeface="Urbanist Medium"/>
                <a:sym typeface="Urbanist Medium"/>
              </a:defRPr>
            </a:lvl9pPr>
          </a:lstStyle>
          <a:p/>
        </p:txBody>
      </p:sp>
      <p:sp>
        <p:nvSpPr>
          <p:cNvPr id="301" name="Google Shape;301;g36dba4b18ec_0_750"/>
          <p:cNvSpPr txBox="1"/>
          <p:nvPr>
            <p:ph idx="1" type="subTitle"/>
          </p:nvPr>
        </p:nvSpPr>
        <p:spPr>
          <a:xfrm>
            <a:off x="17132850" y="10569200"/>
            <a:ext cx="4795200" cy="864900"/>
          </a:xfrm>
          <a:prstGeom prst="rect">
            <a:avLst/>
          </a:prstGeom>
          <a:noFill/>
          <a:ln>
            <a:noFill/>
          </a:ln>
        </p:spPr>
        <p:txBody>
          <a:bodyPr anchorCtr="0" anchor="t" bIns="0" lIns="0" spcFirstLastPara="1" rIns="0" wrap="square" tIns="0">
            <a:spAutoFit/>
          </a:bodyPr>
          <a:lstStyle>
            <a:lvl1pPr lvl="0">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1pPr>
            <a:lvl2pPr lvl="1">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2pPr>
            <a:lvl3pPr lvl="2">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3pPr>
            <a:lvl4pPr lvl="3">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4pPr>
            <a:lvl5pPr lvl="4">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5pPr>
            <a:lvl6pPr lvl="5">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6pPr>
            <a:lvl7pPr lvl="6">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7pPr>
            <a:lvl8pPr lvl="7">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8pPr>
            <a:lvl9pPr lvl="8">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9pPr>
          </a:lstStyle>
          <a:p/>
        </p:txBody>
      </p:sp>
      <p:sp>
        <p:nvSpPr>
          <p:cNvPr id="302" name="Google Shape;302;g36dba4b18ec_0_750"/>
          <p:cNvSpPr/>
          <p:nvPr>
            <p:ph idx="2" type="pic"/>
          </p:nvPr>
        </p:nvSpPr>
        <p:spPr>
          <a:xfrm>
            <a:off x="0" y="0"/>
            <a:ext cx="10944000" cy="13716000"/>
          </a:xfrm>
          <a:prstGeom prst="rect">
            <a:avLst/>
          </a:prstGeom>
          <a:noFill/>
          <a:ln>
            <a:noFill/>
          </a:ln>
        </p:spPr>
      </p:sp>
      <p:grpSp>
        <p:nvGrpSpPr>
          <p:cNvPr id="303" name="Google Shape;303;g36dba4b18ec_0_750"/>
          <p:cNvGrpSpPr/>
          <p:nvPr/>
        </p:nvGrpSpPr>
        <p:grpSpPr>
          <a:xfrm>
            <a:off x="0" y="10859413"/>
            <a:ext cx="2856987" cy="2856987"/>
            <a:chOff x="0" y="5429706"/>
            <a:chExt cx="1428494" cy="1428494"/>
          </a:xfrm>
        </p:grpSpPr>
        <p:sp>
          <p:nvSpPr>
            <p:cNvPr id="304" name="Google Shape;304;g36dba4b18ec_0_750"/>
            <p:cNvSpPr/>
            <p:nvPr/>
          </p:nvSpPr>
          <p:spPr>
            <a:xfrm rot="-5400000">
              <a:off x="359178" y="5647156"/>
              <a:ext cx="934543" cy="934543"/>
            </a:xfrm>
            <a:custGeom>
              <a:rect b="b" l="l" r="r" t="t"/>
              <a:pathLst>
                <a:path extrusionOk="0" h="943983" w="943983">
                  <a:moveTo>
                    <a:pt x="781970" y="781970"/>
                  </a:moveTo>
                  <a:cubicBezTo>
                    <a:pt x="997988" y="565952"/>
                    <a:pt x="997988" y="216018"/>
                    <a:pt x="781970" y="0"/>
                  </a:cubicBezTo>
                  <a:lnTo>
                    <a:pt x="781970" y="0"/>
                  </a:lnTo>
                  <a:lnTo>
                    <a:pt x="0" y="781970"/>
                  </a:lnTo>
                  <a:lnTo>
                    <a:pt x="0" y="781970"/>
                  </a:lnTo>
                  <a:cubicBezTo>
                    <a:pt x="216018" y="997988"/>
                    <a:pt x="565952" y="997988"/>
                    <a:pt x="781970" y="781970"/>
                  </a:cubicBezTo>
                  <a:close/>
                </a:path>
              </a:pathLst>
            </a:custGeom>
            <a:solidFill>
              <a:schemeClr val="accent3"/>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305" name="Google Shape;305;g36dba4b18ec_0_750"/>
            <p:cNvSpPr/>
            <p:nvPr/>
          </p:nvSpPr>
          <p:spPr>
            <a:xfrm rot="-5400000">
              <a:off x="0" y="5429706"/>
              <a:ext cx="1428494" cy="1428494"/>
            </a:xfrm>
            <a:custGeom>
              <a:rect b="b" l="l" r="r" t="t"/>
              <a:pathLst>
                <a:path extrusionOk="0" h="1879597" w="1879597">
                  <a:moveTo>
                    <a:pt x="1879598" y="0"/>
                  </a:moveTo>
                  <a:lnTo>
                    <a:pt x="0" y="1879598"/>
                  </a:lnTo>
                  <a:lnTo>
                    <a:pt x="0" y="0"/>
                  </a:lnTo>
                  <a:lnTo>
                    <a:pt x="1879598" y="0"/>
                  </a:ln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Title Slide">
  <p:cSld name="15_Title Slide">
    <p:bg>
      <p:bgPr>
        <a:solidFill>
          <a:schemeClr val="accent1"/>
        </a:solidFill>
      </p:bgPr>
    </p:bg>
    <p:spTree>
      <p:nvGrpSpPr>
        <p:cNvPr id="306" name="Shape 306"/>
        <p:cNvGrpSpPr/>
        <p:nvPr/>
      </p:nvGrpSpPr>
      <p:grpSpPr>
        <a:xfrm>
          <a:off x="0" y="0"/>
          <a:ext cx="0" cy="0"/>
          <a:chOff x="0" y="0"/>
          <a:chExt cx="0" cy="0"/>
        </a:xfrm>
      </p:grpSpPr>
      <p:pic>
        <p:nvPicPr>
          <p:cNvPr id="307" name="Google Shape;307;g36dba4b18ec_0_760"/>
          <p:cNvPicPr preferRelativeResize="0"/>
          <p:nvPr/>
        </p:nvPicPr>
        <p:blipFill>
          <a:blip r:embed="rId2">
            <a:alphaModFix/>
          </a:blip>
          <a:stretch>
            <a:fillRect/>
          </a:stretch>
        </p:blipFill>
        <p:spPr>
          <a:xfrm>
            <a:off x="2111400" y="12782447"/>
            <a:ext cx="2743199" cy="427285"/>
          </a:xfrm>
          <a:prstGeom prst="rect">
            <a:avLst/>
          </a:prstGeom>
          <a:noFill/>
          <a:ln>
            <a:noFill/>
          </a:ln>
        </p:spPr>
      </p:pic>
      <p:sp>
        <p:nvSpPr>
          <p:cNvPr id="308" name="Google Shape;308;g36dba4b18ec_0_760"/>
          <p:cNvSpPr/>
          <p:nvPr>
            <p:ph idx="2" type="pic"/>
          </p:nvPr>
        </p:nvSpPr>
        <p:spPr>
          <a:xfrm>
            <a:off x="0" y="0"/>
            <a:ext cx="6747900" cy="9637500"/>
          </a:xfrm>
          <a:prstGeom prst="rect">
            <a:avLst/>
          </a:prstGeom>
          <a:noFill/>
          <a:ln>
            <a:noFill/>
          </a:ln>
        </p:spPr>
      </p:sp>
      <p:sp>
        <p:nvSpPr>
          <p:cNvPr id="309" name="Google Shape;309;g36dba4b18ec_0_760"/>
          <p:cNvSpPr/>
          <p:nvPr/>
        </p:nvSpPr>
        <p:spPr>
          <a:xfrm>
            <a:off x="4493822" y="6384602"/>
            <a:ext cx="5359200" cy="5211300"/>
          </a:xfrm>
          <a:prstGeom prst="rect">
            <a:avLst/>
          </a:prstGeom>
          <a:solidFill>
            <a:schemeClr val="lt1"/>
          </a:solidFill>
          <a:ln>
            <a:noFill/>
          </a:ln>
          <a:effectLst>
            <a:outerShdw blurRad="558800" sx="97000" rotWithShape="0" algn="t" sy="97000">
              <a:srgbClr val="000000">
                <a:alpha val="17650"/>
              </a:srgbClr>
            </a:outerShdw>
          </a:effectLst>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dk1"/>
              </a:solidFill>
              <a:latin typeface="Urbanist"/>
              <a:ea typeface="Urbanist"/>
              <a:cs typeface="Urbanist"/>
              <a:sym typeface="Urbanist"/>
            </a:endParaRPr>
          </a:p>
        </p:txBody>
      </p:sp>
      <p:sp>
        <p:nvSpPr>
          <p:cNvPr id="310" name="Google Shape;310;g36dba4b18ec_0_760"/>
          <p:cNvSpPr/>
          <p:nvPr/>
        </p:nvSpPr>
        <p:spPr>
          <a:xfrm>
            <a:off x="10703636" y="6384602"/>
            <a:ext cx="5359200" cy="5211300"/>
          </a:xfrm>
          <a:prstGeom prst="rect">
            <a:avLst/>
          </a:prstGeom>
          <a:solidFill>
            <a:schemeClr val="lt1"/>
          </a:solidFill>
          <a:ln>
            <a:noFill/>
          </a:ln>
          <a:effectLst>
            <a:outerShdw blurRad="558800" sx="97000" rotWithShape="0" algn="t" sy="97000">
              <a:srgbClr val="000000">
                <a:alpha val="17650"/>
              </a:srgbClr>
            </a:outerShdw>
          </a:effectLst>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dk1"/>
              </a:solidFill>
              <a:latin typeface="Urbanist"/>
              <a:ea typeface="Urbanist"/>
              <a:cs typeface="Urbanist"/>
              <a:sym typeface="Urbanist"/>
            </a:endParaRPr>
          </a:p>
        </p:txBody>
      </p:sp>
      <p:sp>
        <p:nvSpPr>
          <p:cNvPr id="311" name="Google Shape;311;g36dba4b18ec_0_760"/>
          <p:cNvSpPr/>
          <p:nvPr/>
        </p:nvSpPr>
        <p:spPr>
          <a:xfrm>
            <a:off x="16913450" y="6384602"/>
            <a:ext cx="5359200" cy="5211300"/>
          </a:xfrm>
          <a:prstGeom prst="rect">
            <a:avLst/>
          </a:prstGeom>
          <a:solidFill>
            <a:schemeClr val="lt1"/>
          </a:solidFill>
          <a:ln>
            <a:noFill/>
          </a:ln>
          <a:effectLst>
            <a:outerShdw blurRad="558800" sx="97000" rotWithShape="0" algn="t" sy="97000">
              <a:srgbClr val="000000">
                <a:alpha val="17650"/>
              </a:srgbClr>
            </a:outerShdw>
          </a:effectLst>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dk1"/>
              </a:solidFill>
              <a:latin typeface="Urbanist"/>
              <a:ea typeface="Urbanist"/>
              <a:cs typeface="Urbanist"/>
              <a:sym typeface="Urbanist"/>
            </a:endParaRPr>
          </a:p>
        </p:txBody>
      </p:sp>
      <p:sp>
        <p:nvSpPr>
          <p:cNvPr id="312" name="Google Shape;312;g36dba4b18ec_0_760"/>
          <p:cNvSpPr/>
          <p:nvPr/>
        </p:nvSpPr>
        <p:spPr>
          <a:xfrm rot="10800000">
            <a:off x="21070303" y="-4038"/>
            <a:ext cx="1657858" cy="3325807"/>
          </a:xfrm>
          <a:custGeom>
            <a:rect b="b" l="l" r="r" t="t"/>
            <a:pathLst>
              <a:path extrusionOk="0" h="1404776" w="700257">
                <a:moveTo>
                  <a:pt x="700257" y="0"/>
                </a:moveTo>
                <a:lnTo>
                  <a:pt x="700257" y="1404776"/>
                </a:lnTo>
                <a:lnTo>
                  <a:pt x="561023" y="1390740"/>
                </a:lnTo>
                <a:cubicBezTo>
                  <a:pt x="240848" y="1325223"/>
                  <a:pt x="0" y="1041932"/>
                  <a:pt x="0" y="702388"/>
                </a:cubicBezTo>
                <a:cubicBezTo>
                  <a:pt x="0" y="362844"/>
                  <a:pt x="240848" y="79553"/>
                  <a:pt x="561023" y="14036"/>
                </a:cubicBez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dk1"/>
              </a:solidFill>
              <a:latin typeface="Urbanist"/>
              <a:ea typeface="Urbanist"/>
              <a:cs typeface="Urbanist"/>
              <a:sym typeface="Urbanist"/>
            </a:endParaRPr>
          </a:p>
        </p:txBody>
      </p:sp>
      <p:sp>
        <p:nvSpPr>
          <p:cNvPr id="313" name="Google Shape;313;g36dba4b18ec_0_760"/>
          <p:cNvSpPr/>
          <p:nvPr/>
        </p:nvSpPr>
        <p:spPr>
          <a:xfrm>
            <a:off x="22728161" y="-9"/>
            <a:ext cx="1657858" cy="3325807"/>
          </a:xfrm>
          <a:custGeom>
            <a:rect b="b" l="l" r="r" t="t"/>
            <a:pathLst>
              <a:path extrusionOk="0" h="1404776" w="700257">
                <a:moveTo>
                  <a:pt x="700257" y="0"/>
                </a:moveTo>
                <a:lnTo>
                  <a:pt x="700257" y="1404776"/>
                </a:lnTo>
                <a:lnTo>
                  <a:pt x="561023" y="1390740"/>
                </a:lnTo>
                <a:cubicBezTo>
                  <a:pt x="240848" y="1325223"/>
                  <a:pt x="0" y="1041932"/>
                  <a:pt x="0" y="702388"/>
                </a:cubicBezTo>
                <a:cubicBezTo>
                  <a:pt x="0" y="362844"/>
                  <a:pt x="240848" y="79553"/>
                  <a:pt x="561023" y="14036"/>
                </a:cubicBezTo>
                <a:close/>
              </a:path>
            </a:pathLst>
          </a:custGeom>
          <a:solidFill>
            <a:schemeClr val="accent3"/>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dk1"/>
              </a:solidFill>
              <a:latin typeface="Urbanist"/>
              <a:ea typeface="Urbanist"/>
              <a:cs typeface="Urbanist"/>
              <a:sym typeface="Urbanist"/>
            </a:endParaRPr>
          </a:p>
        </p:txBody>
      </p:sp>
      <p:sp>
        <p:nvSpPr>
          <p:cNvPr id="314" name="Google Shape;314;g36dba4b18ec_0_760"/>
          <p:cNvSpPr txBox="1"/>
          <p:nvPr>
            <p:ph type="title"/>
          </p:nvPr>
        </p:nvSpPr>
        <p:spPr>
          <a:xfrm>
            <a:off x="6917450" y="2185300"/>
            <a:ext cx="13599300" cy="2610300"/>
          </a:xfrm>
          <a:prstGeom prst="rect">
            <a:avLst/>
          </a:prstGeom>
          <a:noFill/>
          <a:ln>
            <a:noFill/>
          </a:ln>
        </p:spPr>
        <p:txBody>
          <a:bodyPr anchorCtr="0" anchor="ctr" bIns="0" lIns="0" spcFirstLastPara="1" rIns="0" wrap="square" tIns="0">
            <a:spAutoFit/>
          </a:bodyPr>
          <a:lstStyle>
            <a:lvl1pPr lvl="0">
              <a:spcBef>
                <a:spcPts val="0"/>
              </a:spcBef>
              <a:spcAft>
                <a:spcPts val="0"/>
              </a:spcAft>
              <a:buClr>
                <a:schemeClr val="accent2"/>
              </a:buClr>
              <a:buSzPts val="8800"/>
              <a:buFont typeface="Urbanist ExtraBold"/>
              <a:buNone/>
              <a:defRPr sz="8800">
                <a:solidFill>
                  <a:schemeClr val="accent2"/>
                </a:solidFill>
                <a:latin typeface="Urbanist ExtraBold"/>
                <a:ea typeface="Urbanist ExtraBold"/>
                <a:cs typeface="Urbanist ExtraBold"/>
                <a:sym typeface="Urbanist ExtraBold"/>
              </a:defRPr>
            </a:lvl1pPr>
            <a:lvl2pPr lvl="1">
              <a:spcBef>
                <a:spcPts val="0"/>
              </a:spcBef>
              <a:spcAft>
                <a:spcPts val="0"/>
              </a:spcAft>
              <a:buSzPts val="8800"/>
              <a:buNone/>
              <a:defRPr sz="8800"/>
            </a:lvl2pPr>
            <a:lvl3pPr lvl="2">
              <a:spcBef>
                <a:spcPts val="0"/>
              </a:spcBef>
              <a:spcAft>
                <a:spcPts val="0"/>
              </a:spcAft>
              <a:buSzPts val="8800"/>
              <a:buNone/>
              <a:defRPr sz="8800"/>
            </a:lvl3pPr>
            <a:lvl4pPr lvl="3">
              <a:spcBef>
                <a:spcPts val="0"/>
              </a:spcBef>
              <a:spcAft>
                <a:spcPts val="0"/>
              </a:spcAft>
              <a:buSzPts val="8800"/>
              <a:buNone/>
              <a:defRPr sz="8800"/>
            </a:lvl4pPr>
            <a:lvl5pPr lvl="4">
              <a:spcBef>
                <a:spcPts val="0"/>
              </a:spcBef>
              <a:spcAft>
                <a:spcPts val="0"/>
              </a:spcAft>
              <a:buSzPts val="8800"/>
              <a:buNone/>
              <a:defRPr sz="8800"/>
            </a:lvl5pPr>
            <a:lvl6pPr lvl="5">
              <a:spcBef>
                <a:spcPts val="0"/>
              </a:spcBef>
              <a:spcAft>
                <a:spcPts val="0"/>
              </a:spcAft>
              <a:buSzPts val="8800"/>
              <a:buNone/>
              <a:defRPr sz="8800"/>
            </a:lvl6pPr>
            <a:lvl7pPr lvl="6">
              <a:spcBef>
                <a:spcPts val="0"/>
              </a:spcBef>
              <a:spcAft>
                <a:spcPts val="0"/>
              </a:spcAft>
              <a:buSzPts val="8800"/>
              <a:buNone/>
              <a:defRPr sz="8800"/>
            </a:lvl7pPr>
            <a:lvl8pPr lvl="7">
              <a:spcBef>
                <a:spcPts val="0"/>
              </a:spcBef>
              <a:spcAft>
                <a:spcPts val="0"/>
              </a:spcAft>
              <a:buSzPts val="8800"/>
              <a:buNone/>
              <a:defRPr sz="8800"/>
            </a:lvl8pPr>
            <a:lvl9pPr lvl="8">
              <a:spcBef>
                <a:spcPts val="0"/>
              </a:spcBef>
              <a:spcAft>
                <a:spcPts val="0"/>
              </a:spcAft>
              <a:buSzPts val="8800"/>
              <a:buNone/>
              <a:defRPr sz="8800"/>
            </a:lvl9pPr>
          </a:lstStyle>
          <a:p/>
        </p:txBody>
      </p:sp>
      <p:sp>
        <p:nvSpPr>
          <p:cNvPr id="315" name="Google Shape;315;g36dba4b18ec_0_760"/>
          <p:cNvSpPr txBox="1"/>
          <p:nvPr>
            <p:ph idx="1" type="subTitle"/>
          </p:nvPr>
        </p:nvSpPr>
        <p:spPr>
          <a:xfrm>
            <a:off x="5168822" y="7043200"/>
            <a:ext cx="4009500" cy="723300"/>
          </a:xfrm>
          <a:prstGeom prst="rect">
            <a:avLst/>
          </a:prstGeom>
          <a:noFill/>
          <a:ln>
            <a:noFill/>
          </a:ln>
        </p:spPr>
        <p:txBody>
          <a:bodyPr anchorCtr="0" anchor="ctr" bIns="0" lIns="0" spcFirstLastPara="1" rIns="0" wrap="square" tIns="0">
            <a:noAutofit/>
          </a:bodyPr>
          <a:lstStyle>
            <a:lvl1pPr lvl="0" algn="ctr">
              <a:spcBef>
                <a:spcPts val="0"/>
              </a:spcBef>
              <a:spcAft>
                <a:spcPts val="0"/>
              </a:spcAft>
              <a:buClr>
                <a:schemeClr val="dk1"/>
              </a:buClr>
              <a:buSzPts val="2900"/>
              <a:buFont typeface="Urbanist ExtraBold"/>
              <a:buNone/>
              <a:defRPr sz="2900">
                <a:solidFill>
                  <a:schemeClr val="dk1"/>
                </a:solidFill>
                <a:latin typeface="Urbanist ExtraBold"/>
                <a:ea typeface="Urbanist ExtraBold"/>
                <a:cs typeface="Urbanist ExtraBold"/>
                <a:sym typeface="Urbanist ExtraBold"/>
              </a:defRPr>
            </a:lvl1pPr>
            <a:lvl2pPr lvl="1">
              <a:spcBef>
                <a:spcPts val="0"/>
              </a:spcBef>
              <a:spcAft>
                <a:spcPts val="0"/>
              </a:spcAft>
              <a:buClr>
                <a:schemeClr val="dk1"/>
              </a:buClr>
              <a:buSzPts val="2900"/>
              <a:buFont typeface="Urbanist ExtraBold"/>
              <a:buNone/>
              <a:defRPr sz="2900">
                <a:solidFill>
                  <a:schemeClr val="dk1"/>
                </a:solidFill>
                <a:latin typeface="Urbanist ExtraBold"/>
                <a:ea typeface="Urbanist ExtraBold"/>
                <a:cs typeface="Urbanist ExtraBold"/>
                <a:sym typeface="Urbanist ExtraBold"/>
              </a:defRPr>
            </a:lvl2pPr>
            <a:lvl3pPr lvl="2">
              <a:spcBef>
                <a:spcPts val="0"/>
              </a:spcBef>
              <a:spcAft>
                <a:spcPts val="0"/>
              </a:spcAft>
              <a:buClr>
                <a:schemeClr val="dk1"/>
              </a:buClr>
              <a:buSzPts val="2900"/>
              <a:buFont typeface="Urbanist ExtraBold"/>
              <a:buNone/>
              <a:defRPr sz="2900">
                <a:solidFill>
                  <a:schemeClr val="dk1"/>
                </a:solidFill>
                <a:latin typeface="Urbanist ExtraBold"/>
                <a:ea typeface="Urbanist ExtraBold"/>
                <a:cs typeface="Urbanist ExtraBold"/>
                <a:sym typeface="Urbanist ExtraBold"/>
              </a:defRPr>
            </a:lvl3pPr>
            <a:lvl4pPr lvl="3">
              <a:spcBef>
                <a:spcPts val="0"/>
              </a:spcBef>
              <a:spcAft>
                <a:spcPts val="0"/>
              </a:spcAft>
              <a:buClr>
                <a:schemeClr val="dk1"/>
              </a:buClr>
              <a:buSzPts val="2900"/>
              <a:buFont typeface="Urbanist ExtraBold"/>
              <a:buNone/>
              <a:defRPr sz="2900">
                <a:solidFill>
                  <a:schemeClr val="dk1"/>
                </a:solidFill>
                <a:latin typeface="Urbanist ExtraBold"/>
                <a:ea typeface="Urbanist ExtraBold"/>
                <a:cs typeface="Urbanist ExtraBold"/>
                <a:sym typeface="Urbanist ExtraBold"/>
              </a:defRPr>
            </a:lvl4pPr>
            <a:lvl5pPr lvl="4">
              <a:spcBef>
                <a:spcPts val="0"/>
              </a:spcBef>
              <a:spcAft>
                <a:spcPts val="0"/>
              </a:spcAft>
              <a:buClr>
                <a:schemeClr val="dk1"/>
              </a:buClr>
              <a:buSzPts val="2900"/>
              <a:buFont typeface="Urbanist ExtraBold"/>
              <a:buNone/>
              <a:defRPr sz="2900">
                <a:solidFill>
                  <a:schemeClr val="dk1"/>
                </a:solidFill>
                <a:latin typeface="Urbanist ExtraBold"/>
                <a:ea typeface="Urbanist ExtraBold"/>
                <a:cs typeface="Urbanist ExtraBold"/>
                <a:sym typeface="Urbanist ExtraBold"/>
              </a:defRPr>
            </a:lvl5pPr>
            <a:lvl6pPr lvl="5">
              <a:spcBef>
                <a:spcPts val="0"/>
              </a:spcBef>
              <a:spcAft>
                <a:spcPts val="0"/>
              </a:spcAft>
              <a:buClr>
                <a:schemeClr val="dk1"/>
              </a:buClr>
              <a:buSzPts val="2900"/>
              <a:buFont typeface="Urbanist ExtraBold"/>
              <a:buNone/>
              <a:defRPr sz="2900">
                <a:solidFill>
                  <a:schemeClr val="dk1"/>
                </a:solidFill>
                <a:latin typeface="Urbanist ExtraBold"/>
                <a:ea typeface="Urbanist ExtraBold"/>
                <a:cs typeface="Urbanist ExtraBold"/>
                <a:sym typeface="Urbanist ExtraBold"/>
              </a:defRPr>
            </a:lvl6pPr>
            <a:lvl7pPr lvl="6">
              <a:spcBef>
                <a:spcPts val="0"/>
              </a:spcBef>
              <a:spcAft>
                <a:spcPts val="0"/>
              </a:spcAft>
              <a:buClr>
                <a:schemeClr val="dk1"/>
              </a:buClr>
              <a:buSzPts val="2900"/>
              <a:buFont typeface="Urbanist ExtraBold"/>
              <a:buNone/>
              <a:defRPr sz="2900">
                <a:solidFill>
                  <a:schemeClr val="dk1"/>
                </a:solidFill>
                <a:latin typeface="Urbanist ExtraBold"/>
                <a:ea typeface="Urbanist ExtraBold"/>
                <a:cs typeface="Urbanist ExtraBold"/>
                <a:sym typeface="Urbanist ExtraBold"/>
              </a:defRPr>
            </a:lvl7pPr>
            <a:lvl8pPr lvl="7">
              <a:spcBef>
                <a:spcPts val="0"/>
              </a:spcBef>
              <a:spcAft>
                <a:spcPts val="0"/>
              </a:spcAft>
              <a:buClr>
                <a:schemeClr val="dk1"/>
              </a:buClr>
              <a:buSzPts val="2900"/>
              <a:buFont typeface="Urbanist ExtraBold"/>
              <a:buNone/>
              <a:defRPr sz="2900">
                <a:solidFill>
                  <a:schemeClr val="dk1"/>
                </a:solidFill>
                <a:latin typeface="Urbanist ExtraBold"/>
                <a:ea typeface="Urbanist ExtraBold"/>
                <a:cs typeface="Urbanist ExtraBold"/>
                <a:sym typeface="Urbanist ExtraBold"/>
              </a:defRPr>
            </a:lvl8pPr>
            <a:lvl9pPr lvl="8">
              <a:spcBef>
                <a:spcPts val="0"/>
              </a:spcBef>
              <a:spcAft>
                <a:spcPts val="0"/>
              </a:spcAft>
              <a:buClr>
                <a:schemeClr val="dk1"/>
              </a:buClr>
              <a:buSzPts val="2900"/>
              <a:buFont typeface="Urbanist ExtraBold"/>
              <a:buNone/>
              <a:defRPr sz="2900">
                <a:solidFill>
                  <a:schemeClr val="dk1"/>
                </a:solidFill>
                <a:latin typeface="Urbanist ExtraBold"/>
                <a:ea typeface="Urbanist ExtraBold"/>
                <a:cs typeface="Urbanist ExtraBold"/>
                <a:sym typeface="Urbanist ExtraBold"/>
              </a:defRPr>
            </a:lvl9pPr>
          </a:lstStyle>
          <a:p/>
        </p:txBody>
      </p:sp>
      <p:sp>
        <p:nvSpPr>
          <p:cNvPr id="316" name="Google Shape;316;g36dba4b18ec_0_760"/>
          <p:cNvSpPr txBox="1"/>
          <p:nvPr>
            <p:ph idx="3" type="subTitle"/>
          </p:nvPr>
        </p:nvSpPr>
        <p:spPr>
          <a:xfrm>
            <a:off x="11378636" y="7043200"/>
            <a:ext cx="4009500" cy="723300"/>
          </a:xfrm>
          <a:prstGeom prst="rect">
            <a:avLst/>
          </a:prstGeom>
          <a:noFill/>
          <a:ln>
            <a:noFill/>
          </a:ln>
        </p:spPr>
        <p:txBody>
          <a:bodyPr anchorCtr="0" anchor="ctr" bIns="0" lIns="0" spcFirstLastPara="1" rIns="0" wrap="square" tIns="0">
            <a:noAutofit/>
          </a:bodyPr>
          <a:lstStyle>
            <a:lvl1pPr lvl="0" algn="ctr">
              <a:spcBef>
                <a:spcPts val="0"/>
              </a:spcBef>
              <a:spcAft>
                <a:spcPts val="0"/>
              </a:spcAft>
              <a:buClr>
                <a:schemeClr val="dk1"/>
              </a:buClr>
              <a:buSzPts val="2900"/>
              <a:buFont typeface="Urbanist ExtraBold"/>
              <a:buNone/>
              <a:defRPr sz="2900">
                <a:solidFill>
                  <a:schemeClr val="dk1"/>
                </a:solidFill>
                <a:latin typeface="Urbanist ExtraBold"/>
                <a:ea typeface="Urbanist ExtraBold"/>
                <a:cs typeface="Urbanist ExtraBold"/>
                <a:sym typeface="Urbanist ExtraBold"/>
              </a:defRPr>
            </a:lvl1pPr>
            <a:lvl2pPr lvl="1">
              <a:spcBef>
                <a:spcPts val="0"/>
              </a:spcBef>
              <a:spcAft>
                <a:spcPts val="0"/>
              </a:spcAft>
              <a:buClr>
                <a:schemeClr val="dk1"/>
              </a:buClr>
              <a:buSzPts val="2900"/>
              <a:buFont typeface="Urbanist ExtraBold"/>
              <a:buNone/>
              <a:defRPr sz="2900">
                <a:solidFill>
                  <a:schemeClr val="dk1"/>
                </a:solidFill>
                <a:latin typeface="Urbanist ExtraBold"/>
                <a:ea typeface="Urbanist ExtraBold"/>
                <a:cs typeface="Urbanist ExtraBold"/>
                <a:sym typeface="Urbanist ExtraBold"/>
              </a:defRPr>
            </a:lvl2pPr>
            <a:lvl3pPr lvl="2">
              <a:spcBef>
                <a:spcPts val="0"/>
              </a:spcBef>
              <a:spcAft>
                <a:spcPts val="0"/>
              </a:spcAft>
              <a:buClr>
                <a:schemeClr val="dk1"/>
              </a:buClr>
              <a:buSzPts val="2900"/>
              <a:buFont typeface="Urbanist ExtraBold"/>
              <a:buNone/>
              <a:defRPr sz="2900">
                <a:solidFill>
                  <a:schemeClr val="dk1"/>
                </a:solidFill>
                <a:latin typeface="Urbanist ExtraBold"/>
                <a:ea typeface="Urbanist ExtraBold"/>
                <a:cs typeface="Urbanist ExtraBold"/>
                <a:sym typeface="Urbanist ExtraBold"/>
              </a:defRPr>
            </a:lvl3pPr>
            <a:lvl4pPr lvl="3">
              <a:spcBef>
                <a:spcPts val="0"/>
              </a:spcBef>
              <a:spcAft>
                <a:spcPts val="0"/>
              </a:spcAft>
              <a:buClr>
                <a:schemeClr val="dk1"/>
              </a:buClr>
              <a:buSzPts val="2900"/>
              <a:buFont typeface="Urbanist ExtraBold"/>
              <a:buNone/>
              <a:defRPr sz="2900">
                <a:solidFill>
                  <a:schemeClr val="dk1"/>
                </a:solidFill>
                <a:latin typeface="Urbanist ExtraBold"/>
                <a:ea typeface="Urbanist ExtraBold"/>
                <a:cs typeface="Urbanist ExtraBold"/>
                <a:sym typeface="Urbanist ExtraBold"/>
              </a:defRPr>
            </a:lvl4pPr>
            <a:lvl5pPr lvl="4">
              <a:spcBef>
                <a:spcPts val="0"/>
              </a:spcBef>
              <a:spcAft>
                <a:spcPts val="0"/>
              </a:spcAft>
              <a:buClr>
                <a:schemeClr val="dk1"/>
              </a:buClr>
              <a:buSzPts val="2900"/>
              <a:buFont typeface="Urbanist ExtraBold"/>
              <a:buNone/>
              <a:defRPr sz="2900">
                <a:solidFill>
                  <a:schemeClr val="dk1"/>
                </a:solidFill>
                <a:latin typeface="Urbanist ExtraBold"/>
                <a:ea typeface="Urbanist ExtraBold"/>
                <a:cs typeface="Urbanist ExtraBold"/>
                <a:sym typeface="Urbanist ExtraBold"/>
              </a:defRPr>
            </a:lvl5pPr>
            <a:lvl6pPr lvl="5">
              <a:spcBef>
                <a:spcPts val="0"/>
              </a:spcBef>
              <a:spcAft>
                <a:spcPts val="0"/>
              </a:spcAft>
              <a:buClr>
                <a:schemeClr val="dk1"/>
              </a:buClr>
              <a:buSzPts val="2900"/>
              <a:buFont typeface="Urbanist ExtraBold"/>
              <a:buNone/>
              <a:defRPr sz="2900">
                <a:solidFill>
                  <a:schemeClr val="dk1"/>
                </a:solidFill>
                <a:latin typeface="Urbanist ExtraBold"/>
                <a:ea typeface="Urbanist ExtraBold"/>
                <a:cs typeface="Urbanist ExtraBold"/>
                <a:sym typeface="Urbanist ExtraBold"/>
              </a:defRPr>
            </a:lvl6pPr>
            <a:lvl7pPr lvl="6">
              <a:spcBef>
                <a:spcPts val="0"/>
              </a:spcBef>
              <a:spcAft>
                <a:spcPts val="0"/>
              </a:spcAft>
              <a:buClr>
                <a:schemeClr val="dk1"/>
              </a:buClr>
              <a:buSzPts val="2900"/>
              <a:buFont typeface="Urbanist ExtraBold"/>
              <a:buNone/>
              <a:defRPr sz="2900">
                <a:solidFill>
                  <a:schemeClr val="dk1"/>
                </a:solidFill>
                <a:latin typeface="Urbanist ExtraBold"/>
                <a:ea typeface="Urbanist ExtraBold"/>
                <a:cs typeface="Urbanist ExtraBold"/>
                <a:sym typeface="Urbanist ExtraBold"/>
              </a:defRPr>
            </a:lvl7pPr>
            <a:lvl8pPr lvl="7">
              <a:spcBef>
                <a:spcPts val="0"/>
              </a:spcBef>
              <a:spcAft>
                <a:spcPts val="0"/>
              </a:spcAft>
              <a:buClr>
                <a:schemeClr val="dk1"/>
              </a:buClr>
              <a:buSzPts val="2900"/>
              <a:buFont typeface="Urbanist ExtraBold"/>
              <a:buNone/>
              <a:defRPr sz="2900">
                <a:solidFill>
                  <a:schemeClr val="dk1"/>
                </a:solidFill>
                <a:latin typeface="Urbanist ExtraBold"/>
                <a:ea typeface="Urbanist ExtraBold"/>
                <a:cs typeface="Urbanist ExtraBold"/>
                <a:sym typeface="Urbanist ExtraBold"/>
              </a:defRPr>
            </a:lvl8pPr>
            <a:lvl9pPr lvl="8">
              <a:spcBef>
                <a:spcPts val="0"/>
              </a:spcBef>
              <a:spcAft>
                <a:spcPts val="0"/>
              </a:spcAft>
              <a:buClr>
                <a:schemeClr val="dk1"/>
              </a:buClr>
              <a:buSzPts val="2900"/>
              <a:buFont typeface="Urbanist ExtraBold"/>
              <a:buNone/>
              <a:defRPr sz="2900">
                <a:solidFill>
                  <a:schemeClr val="dk1"/>
                </a:solidFill>
                <a:latin typeface="Urbanist ExtraBold"/>
                <a:ea typeface="Urbanist ExtraBold"/>
                <a:cs typeface="Urbanist ExtraBold"/>
                <a:sym typeface="Urbanist ExtraBold"/>
              </a:defRPr>
            </a:lvl9pPr>
          </a:lstStyle>
          <a:p/>
        </p:txBody>
      </p:sp>
      <p:sp>
        <p:nvSpPr>
          <p:cNvPr id="317" name="Google Shape;317;g36dba4b18ec_0_760"/>
          <p:cNvSpPr txBox="1"/>
          <p:nvPr>
            <p:ph idx="4" type="subTitle"/>
          </p:nvPr>
        </p:nvSpPr>
        <p:spPr>
          <a:xfrm>
            <a:off x="17588450" y="7043200"/>
            <a:ext cx="4009500" cy="723300"/>
          </a:xfrm>
          <a:prstGeom prst="rect">
            <a:avLst/>
          </a:prstGeom>
          <a:noFill/>
          <a:ln>
            <a:noFill/>
          </a:ln>
        </p:spPr>
        <p:txBody>
          <a:bodyPr anchorCtr="0" anchor="ctr" bIns="0" lIns="0" spcFirstLastPara="1" rIns="0" wrap="square" tIns="0">
            <a:noAutofit/>
          </a:bodyPr>
          <a:lstStyle>
            <a:lvl1pPr lvl="0" algn="ctr">
              <a:spcBef>
                <a:spcPts val="0"/>
              </a:spcBef>
              <a:spcAft>
                <a:spcPts val="0"/>
              </a:spcAft>
              <a:buClr>
                <a:schemeClr val="dk1"/>
              </a:buClr>
              <a:buSzPts val="2900"/>
              <a:buFont typeface="Urbanist ExtraBold"/>
              <a:buNone/>
              <a:defRPr sz="2900">
                <a:solidFill>
                  <a:schemeClr val="dk1"/>
                </a:solidFill>
                <a:latin typeface="Urbanist ExtraBold"/>
                <a:ea typeface="Urbanist ExtraBold"/>
                <a:cs typeface="Urbanist ExtraBold"/>
                <a:sym typeface="Urbanist ExtraBold"/>
              </a:defRPr>
            </a:lvl1pPr>
            <a:lvl2pPr lvl="1">
              <a:spcBef>
                <a:spcPts val="0"/>
              </a:spcBef>
              <a:spcAft>
                <a:spcPts val="0"/>
              </a:spcAft>
              <a:buClr>
                <a:schemeClr val="dk1"/>
              </a:buClr>
              <a:buSzPts val="2900"/>
              <a:buFont typeface="Urbanist ExtraBold"/>
              <a:buNone/>
              <a:defRPr sz="2900">
                <a:solidFill>
                  <a:schemeClr val="dk1"/>
                </a:solidFill>
                <a:latin typeface="Urbanist ExtraBold"/>
                <a:ea typeface="Urbanist ExtraBold"/>
                <a:cs typeface="Urbanist ExtraBold"/>
                <a:sym typeface="Urbanist ExtraBold"/>
              </a:defRPr>
            </a:lvl2pPr>
            <a:lvl3pPr lvl="2">
              <a:spcBef>
                <a:spcPts val="0"/>
              </a:spcBef>
              <a:spcAft>
                <a:spcPts val="0"/>
              </a:spcAft>
              <a:buClr>
                <a:schemeClr val="dk1"/>
              </a:buClr>
              <a:buSzPts val="2900"/>
              <a:buFont typeface="Urbanist ExtraBold"/>
              <a:buNone/>
              <a:defRPr sz="2900">
                <a:solidFill>
                  <a:schemeClr val="dk1"/>
                </a:solidFill>
                <a:latin typeface="Urbanist ExtraBold"/>
                <a:ea typeface="Urbanist ExtraBold"/>
                <a:cs typeface="Urbanist ExtraBold"/>
                <a:sym typeface="Urbanist ExtraBold"/>
              </a:defRPr>
            </a:lvl3pPr>
            <a:lvl4pPr lvl="3">
              <a:spcBef>
                <a:spcPts val="0"/>
              </a:spcBef>
              <a:spcAft>
                <a:spcPts val="0"/>
              </a:spcAft>
              <a:buClr>
                <a:schemeClr val="dk1"/>
              </a:buClr>
              <a:buSzPts val="2900"/>
              <a:buFont typeface="Urbanist ExtraBold"/>
              <a:buNone/>
              <a:defRPr sz="2900">
                <a:solidFill>
                  <a:schemeClr val="dk1"/>
                </a:solidFill>
                <a:latin typeface="Urbanist ExtraBold"/>
                <a:ea typeface="Urbanist ExtraBold"/>
                <a:cs typeface="Urbanist ExtraBold"/>
                <a:sym typeface="Urbanist ExtraBold"/>
              </a:defRPr>
            </a:lvl4pPr>
            <a:lvl5pPr lvl="4">
              <a:spcBef>
                <a:spcPts val="0"/>
              </a:spcBef>
              <a:spcAft>
                <a:spcPts val="0"/>
              </a:spcAft>
              <a:buClr>
                <a:schemeClr val="dk1"/>
              </a:buClr>
              <a:buSzPts val="2900"/>
              <a:buFont typeface="Urbanist ExtraBold"/>
              <a:buNone/>
              <a:defRPr sz="2900">
                <a:solidFill>
                  <a:schemeClr val="dk1"/>
                </a:solidFill>
                <a:latin typeface="Urbanist ExtraBold"/>
                <a:ea typeface="Urbanist ExtraBold"/>
                <a:cs typeface="Urbanist ExtraBold"/>
                <a:sym typeface="Urbanist ExtraBold"/>
              </a:defRPr>
            </a:lvl5pPr>
            <a:lvl6pPr lvl="5">
              <a:spcBef>
                <a:spcPts val="0"/>
              </a:spcBef>
              <a:spcAft>
                <a:spcPts val="0"/>
              </a:spcAft>
              <a:buClr>
                <a:schemeClr val="dk1"/>
              </a:buClr>
              <a:buSzPts val="2900"/>
              <a:buFont typeface="Urbanist ExtraBold"/>
              <a:buNone/>
              <a:defRPr sz="2900">
                <a:solidFill>
                  <a:schemeClr val="dk1"/>
                </a:solidFill>
                <a:latin typeface="Urbanist ExtraBold"/>
                <a:ea typeface="Urbanist ExtraBold"/>
                <a:cs typeface="Urbanist ExtraBold"/>
                <a:sym typeface="Urbanist ExtraBold"/>
              </a:defRPr>
            </a:lvl6pPr>
            <a:lvl7pPr lvl="6">
              <a:spcBef>
                <a:spcPts val="0"/>
              </a:spcBef>
              <a:spcAft>
                <a:spcPts val="0"/>
              </a:spcAft>
              <a:buClr>
                <a:schemeClr val="dk1"/>
              </a:buClr>
              <a:buSzPts val="2900"/>
              <a:buFont typeface="Urbanist ExtraBold"/>
              <a:buNone/>
              <a:defRPr sz="2900">
                <a:solidFill>
                  <a:schemeClr val="dk1"/>
                </a:solidFill>
                <a:latin typeface="Urbanist ExtraBold"/>
                <a:ea typeface="Urbanist ExtraBold"/>
                <a:cs typeface="Urbanist ExtraBold"/>
                <a:sym typeface="Urbanist ExtraBold"/>
              </a:defRPr>
            </a:lvl7pPr>
            <a:lvl8pPr lvl="7">
              <a:spcBef>
                <a:spcPts val="0"/>
              </a:spcBef>
              <a:spcAft>
                <a:spcPts val="0"/>
              </a:spcAft>
              <a:buClr>
                <a:schemeClr val="dk1"/>
              </a:buClr>
              <a:buSzPts val="2900"/>
              <a:buFont typeface="Urbanist ExtraBold"/>
              <a:buNone/>
              <a:defRPr sz="2900">
                <a:solidFill>
                  <a:schemeClr val="dk1"/>
                </a:solidFill>
                <a:latin typeface="Urbanist ExtraBold"/>
                <a:ea typeface="Urbanist ExtraBold"/>
                <a:cs typeface="Urbanist ExtraBold"/>
                <a:sym typeface="Urbanist ExtraBold"/>
              </a:defRPr>
            </a:lvl8pPr>
            <a:lvl9pPr lvl="8">
              <a:spcBef>
                <a:spcPts val="0"/>
              </a:spcBef>
              <a:spcAft>
                <a:spcPts val="0"/>
              </a:spcAft>
              <a:buClr>
                <a:schemeClr val="dk1"/>
              </a:buClr>
              <a:buSzPts val="2900"/>
              <a:buFont typeface="Urbanist ExtraBold"/>
              <a:buNone/>
              <a:defRPr sz="2900">
                <a:solidFill>
                  <a:schemeClr val="dk1"/>
                </a:solidFill>
                <a:latin typeface="Urbanist ExtraBold"/>
                <a:ea typeface="Urbanist ExtraBold"/>
                <a:cs typeface="Urbanist ExtraBold"/>
                <a:sym typeface="Urbanist ExtraBold"/>
              </a:defRPr>
            </a:lvl9pPr>
          </a:lstStyle>
          <a:p/>
        </p:txBody>
      </p:sp>
      <p:sp>
        <p:nvSpPr>
          <p:cNvPr id="318" name="Google Shape;318;g36dba4b18ec_0_760"/>
          <p:cNvSpPr txBox="1"/>
          <p:nvPr>
            <p:ph idx="5" type="body"/>
          </p:nvPr>
        </p:nvSpPr>
        <p:spPr>
          <a:xfrm>
            <a:off x="5123500" y="8458150"/>
            <a:ext cx="4100100" cy="2688900"/>
          </a:xfrm>
          <a:prstGeom prst="rect">
            <a:avLst/>
          </a:prstGeom>
          <a:noFill/>
          <a:ln>
            <a:noFill/>
          </a:ln>
        </p:spPr>
        <p:txBody>
          <a:bodyPr anchorCtr="0" anchor="t" bIns="0" lIns="0" spcFirstLastPara="1" rIns="0" wrap="square" tIns="0">
            <a:spAutoFit/>
          </a:bodyPr>
          <a:lstStyle>
            <a:lvl1pPr indent="-381000" lvl="0" marL="457200" algn="ctr">
              <a:lnSpc>
                <a:spcPct val="115000"/>
              </a:lnSpc>
              <a:spcBef>
                <a:spcPts val="0"/>
              </a:spcBef>
              <a:spcAft>
                <a:spcPts val="0"/>
              </a:spcAft>
              <a:buSzPts val="2400"/>
              <a:buFont typeface="Helvetica Neue"/>
              <a:buChar char="●"/>
              <a:defRPr sz="2400">
                <a:latin typeface="Helvetica Neue"/>
                <a:ea typeface="Helvetica Neue"/>
                <a:cs typeface="Helvetica Neue"/>
                <a:sym typeface="Helvetica Neue"/>
              </a:defRPr>
            </a:lvl1pPr>
            <a:lvl2pPr indent="-381000" lvl="1" marL="914400" algn="ctr">
              <a:lnSpc>
                <a:spcPct val="115000"/>
              </a:lnSpc>
              <a:spcBef>
                <a:spcPts val="0"/>
              </a:spcBef>
              <a:spcAft>
                <a:spcPts val="0"/>
              </a:spcAft>
              <a:buSzPts val="2400"/>
              <a:buFont typeface="Helvetica Neue"/>
              <a:buChar char="○"/>
              <a:defRPr sz="2400">
                <a:latin typeface="Helvetica Neue"/>
                <a:ea typeface="Helvetica Neue"/>
                <a:cs typeface="Helvetica Neue"/>
                <a:sym typeface="Helvetica Neue"/>
              </a:defRPr>
            </a:lvl2pPr>
            <a:lvl3pPr indent="-381000" lvl="2" marL="1371600" algn="ctr">
              <a:lnSpc>
                <a:spcPct val="115000"/>
              </a:lnSpc>
              <a:spcBef>
                <a:spcPts val="0"/>
              </a:spcBef>
              <a:spcAft>
                <a:spcPts val="0"/>
              </a:spcAft>
              <a:buSzPts val="2400"/>
              <a:buFont typeface="Helvetica Neue"/>
              <a:buChar char="■"/>
              <a:defRPr sz="2400">
                <a:latin typeface="Helvetica Neue"/>
                <a:ea typeface="Helvetica Neue"/>
                <a:cs typeface="Helvetica Neue"/>
                <a:sym typeface="Helvetica Neue"/>
              </a:defRPr>
            </a:lvl3pPr>
            <a:lvl4pPr indent="-381000" lvl="3" marL="1828800" algn="ctr">
              <a:lnSpc>
                <a:spcPct val="115000"/>
              </a:lnSpc>
              <a:spcBef>
                <a:spcPts val="0"/>
              </a:spcBef>
              <a:spcAft>
                <a:spcPts val="0"/>
              </a:spcAft>
              <a:buSzPts val="2400"/>
              <a:buFont typeface="Helvetica Neue"/>
              <a:buChar char="●"/>
              <a:defRPr sz="2400">
                <a:latin typeface="Helvetica Neue"/>
                <a:ea typeface="Helvetica Neue"/>
                <a:cs typeface="Helvetica Neue"/>
                <a:sym typeface="Helvetica Neue"/>
              </a:defRPr>
            </a:lvl4pPr>
            <a:lvl5pPr indent="-381000" lvl="4" marL="2286000" algn="ctr">
              <a:lnSpc>
                <a:spcPct val="115000"/>
              </a:lnSpc>
              <a:spcBef>
                <a:spcPts val="0"/>
              </a:spcBef>
              <a:spcAft>
                <a:spcPts val="0"/>
              </a:spcAft>
              <a:buSzPts val="2400"/>
              <a:buFont typeface="Helvetica Neue"/>
              <a:buChar char="○"/>
              <a:defRPr sz="2400">
                <a:latin typeface="Helvetica Neue"/>
                <a:ea typeface="Helvetica Neue"/>
                <a:cs typeface="Helvetica Neue"/>
                <a:sym typeface="Helvetica Neue"/>
              </a:defRPr>
            </a:lvl5pPr>
            <a:lvl6pPr indent="-381000" lvl="5" marL="2743200" algn="ctr">
              <a:lnSpc>
                <a:spcPct val="115000"/>
              </a:lnSpc>
              <a:spcBef>
                <a:spcPts val="0"/>
              </a:spcBef>
              <a:spcAft>
                <a:spcPts val="0"/>
              </a:spcAft>
              <a:buSzPts val="2400"/>
              <a:buFont typeface="Helvetica Neue"/>
              <a:buChar char="■"/>
              <a:defRPr sz="2400">
                <a:latin typeface="Helvetica Neue"/>
                <a:ea typeface="Helvetica Neue"/>
                <a:cs typeface="Helvetica Neue"/>
                <a:sym typeface="Helvetica Neue"/>
              </a:defRPr>
            </a:lvl6pPr>
            <a:lvl7pPr indent="-381000" lvl="6" marL="3200400" algn="ctr">
              <a:lnSpc>
                <a:spcPct val="115000"/>
              </a:lnSpc>
              <a:spcBef>
                <a:spcPts val="0"/>
              </a:spcBef>
              <a:spcAft>
                <a:spcPts val="0"/>
              </a:spcAft>
              <a:buSzPts val="2400"/>
              <a:buFont typeface="Helvetica Neue"/>
              <a:buChar char="●"/>
              <a:defRPr sz="2400">
                <a:latin typeface="Helvetica Neue"/>
                <a:ea typeface="Helvetica Neue"/>
                <a:cs typeface="Helvetica Neue"/>
                <a:sym typeface="Helvetica Neue"/>
              </a:defRPr>
            </a:lvl7pPr>
            <a:lvl8pPr indent="-381000" lvl="7" marL="3657600" algn="ctr">
              <a:lnSpc>
                <a:spcPct val="115000"/>
              </a:lnSpc>
              <a:spcBef>
                <a:spcPts val="0"/>
              </a:spcBef>
              <a:spcAft>
                <a:spcPts val="0"/>
              </a:spcAft>
              <a:buSzPts val="2400"/>
              <a:buFont typeface="Helvetica Neue"/>
              <a:buChar char="○"/>
              <a:defRPr sz="2400">
                <a:latin typeface="Helvetica Neue"/>
                <a:ea typeface="Helvetica Neue"/>
                <a:cs typeface="Helvetica Neue"/>
                <a:sym typeface="Helvetica Neue"/>
              </a:defRPr>
            </a:lvl8pPr>
            <a:lvl9pPr indent="-381000" lvl="8" marL="4114800" algn="ctr">
              <a:lnSpc>
                <a:spcPct val="115000"/>
              </a:lnSpc>
              <a:spcBef>
                <a:spcPts val="0"/>
              </a:spcBef>
              <a:spcAft>
                <a:spcPts val="0"/>
              </a:spcAft>
              <a:buSzPts val="2400"/>
              <a:buFont typeface="Helvetica Neue"/>
              <a:buChar char="■"/>
              <a:defRPr sz="2400">
                <a:latin typeface="Helvetica Neue"/>
                <a:ea typeface="Helvetica Neue"/>
                <a:cs typeface="Helvetica Neue"/>
                <a:sym typeface="Helvetica Neue"/>
              </a:defRPr>
            </a:lvl9pPr>
          </a:lstStyle>
          <a:p/>
        </p:txBody>
      </p:sp>
      <p:sp>
        <p:nvSpPr>
          <p:cNvPr id="319" name="Google Shape;319;g36dba4b18ec_0_760"/>
          <p:cNvSpPr txBox="1"/>
          <p:nvPr>
            <p:ph idx="6" type="body"/>
          </p:nvPr>
        </p:nvSpPr>
        <p:spPr>
          <a:xfrm>
            <a:off x="11333300" y="8458150"/>
            <a:ext cx="4100100" cy="2688900"/>
          </a:xfrm>
          <a:prstGeom prst="rect">
            <a:avLst/>
          </a:prstGeom>
          <a:noFill/>
          <a:ln>
            <a:noFill/>
          </a:ln>
        </p:spPr>
        <p:txBody>
          <a:bodyPr anchorCtr="0" anchor="t" bIns="0" lIns="0" spcFirstLastPara="1" rIns="0" wrap="square" tIns="0">
            <a:spAutoFit/>
          </a:bodyPr>
          <a:lstStyle>
            <a:lvl1pPr indent="-381000" lvl="0" marL="457200" algn="ctr">
              <a:lnSpc>
                <a:spcPct val="115000"/>
              </a:lnSpc>
              <a:spcBef>
                <a:spcPts val="0"/>
              </a:spcBef>
              <a:spcAft>
                <a:spcPts val="0"/>
              </a:spcAft>
              <a:buSzPts val="2400"/>
              <a:buFont typeface="Helvetica Neue"/>
              <a:buChar char="●"/>
              <a:defRPr sz="2400">
                <a:latin typeface="Helvetica Neue"/>
                <a:ea typeface="Helvetica Neue"/>
                <a:cs typeface="Helvetica Neue"/>
                <a:sym typeface="Helvetica Neue"/>
              </a:defRPr>
            </a:lvl1pPr>
            <a:lvl2pPr indent="-381000" lvl="1" marL="914400" algn="ctr">
              <a:lnSpc>
                <a:spcPct val="115000"/>
              </a:lnSpc>
              <a:spcBef>
                <a:spcPts val="0"/>
              </a:spcBef>
              <a:spcAft>
                <a:spcPts val="0"/>
              </a:spcAft>
              <a:buSzPts val="2400"/>
              <a:buFont typeface="Helvetica Neue"/>
              <a:buChar char="○"/>
              <a:defRPr sz="2400">
                <a:latin typeface="Helvetica Neue"/>
                <a:ea typeface="Helvetica Neue"/>
                <a:cs typeface="Helvetica Neue"/>
                <a:sym typeface="Helvetica Neue"/>
              </a:defRPr>
            </a:lvl2pPr>
            <a:lvl3pPr indent="-381000" lvl="2" marL="1371600" algn="ctr">
              <a:lnSpc>
                <a:spcPct val="115000"/>
              </a:lnSpc>
              <a:spcBef>
                <a:spcPts val="0"/>
              </a:spcBef>
              <a:spcAft>
                <a:spcPts val="0"/>
              </a:spcAft>
              <a:buSzPts val="2400"/>
              <a:buFont typeface="Helvetica Neue"/>
              <a:buChar char="■"/>
              <a:defRPr sz="2400">
                <a:latin typeface="Helvetica Neue"/>
                <a:ea typeface="Helvetica Neue"/>
                <a:cs typeface="Helvetica Neue"/>
                <a:sym typeface="Helvetica Neue"/>
              </a:defRPr>
            </a:lvl3pPr>
            <a:lvl4pPr indent="-381000" lvl="3" marL="1828800" algn="ctr">
              <a:lnSpc>
                <a:spcPct val="115000"/>
              </a:lnSpc>
              <a:spcBef>
                <a:spcPts val="0"/>
              </a:spcBef>
              <a:spcAft>
                <a:spcPts val="0"/>
              </a:spcAft>
              <a:buSzPts val="2400"/>
              <a:buFont typeface="Helvetica Neue"/>
              <a:buChar char="●"/>
              <a:defRPr sz="2400">
                <a:latin typeface="Helvetica Neue"/>
                <a:ea typeface="Helvetica Neue"/>
                <a:cs typeface="Helvetica Neue"/>
                <a:sym typeface="Helvetica Neue"/>
              </a:defRPr>
            </a:lvl4pPr>
            <a:lvl5pPr indent="-381000" lvl="4" marL="2286000" algn="ctr">
              <a:lnSpc>
                <a:spcPct val="115000"/>
              </a:lnSpc>
              <a:spcBef>
                <a:spcPts val="0"/>
              </a:spcBef>
              <a:spcAft>
                <a:spcPts val="0"/>
              </a:spcAft>
              <a:buSzPts val="2400"/>
              <a:buFont typeface="Helvetica Neue"/>
              <a:buChar char="○"/>
              <a:defRPr sz="2400">
                <a:latin typeface="Helvetica Neue"/>
                <a:ea typeface="Helvetica Neue"/>
                <a:cs typeface="Helvetica Neue"/>
                <a:sym typeface="Helvetica Neue"/>
              </a:defRPr>
            </a:lvl5pPr>
            <a:lvl6pPr indent="-381000" lvl="5" marL="2743200" algn="ctr">
              <a:lnSpc>
                <a:spcPct val="115000"/>
              </a:lnSpc>
              <a:spcBef>
                <a:spcPts val="0"/>
              </a:spcBef>
              <a:spcAft>
                <a:spcPts val="0"/>
              </a:spcAft>
              <a:buSzPts val="2400"/>
              <a:buFont typeface="Helvetica Neue"/>
              <a:buChar char="■"/>
              <a:defRPr sz="2400">
                <a:latin typeface="Helvetica Neue"/>
                <a:ea typeface="Helvetica Neue"/>
                <a:cs typeface="Helvetica Neue"/>
                <a:sym typeface="Helvetica Neue"/>
              </a:defRPr>
            </a:lvl6pPr>
            <a:lvl7pPr indent="-381000" lvl="6" marL="3200400" algn="ctr">
              <a:lnSpc>
                <a:spcPct val="115000"/>
              </a:lnSpc>
              <a:spcBef>
                <a:spcPts val="0"/>
              </a:spcBef>
              <a:spcAft>
                <a:spcPts val="0"/>
              </a:spcAft>
              <a:buSzPts val="2400"/>
              <a:buFont typeface="Helvetica Neue"/>
              <a:buChar char="●"/>
              <a:defRPr sz="2400">
                <a:latin typeface="Helvetica Neue"/>
                <a:ea typeface="Helvetica Neue"/>
                <a:cs typeface="Helvetica Neue"/>
                <a:sym typeface="Helvetica Neue"/>
              </a:defRPr>
            </a:lvl7pPr>
            <a:lvl8pPr indent="-381000" lvl="7" marL="3657600" algn="ctr">
              <a:lnSpc>
                <a:spcPct val="115000"/>
              </a:lnSpc>
              <a:spcBef>
                <a:spcPts val="0"/>
              </a:spcBef>
              <a:spcAft>
                <a:spcPts val="0"/>
              </a:spcAft>
              <a:buSzPts val="2400"/>
              <a:buFont typeface="Helvetica Neue"/>
              <a:buChar char="○"/>
              <a:defRPr sz="2400">
                <a:latin typeface="Helvetica Neue"/>
                <a:ea typeface="Helvetica Neue"/>
                <a:cs typeface="Helvetica Neue"/>
                <a:sym typeface="Helvetica Neue"/>
              </a:defRPr>
            </a:lvl8pPr>
            <a:lvl9pPr indent="-381000" lvl="8" marL="4114800" algn="ctr">
              <a:lnSpc>
                <a:spcPct val="115000"/>
              </a:lnSpc>
              <a:spcBef>
                <a:spcPts val="0"/>
              </a:spcBef>
              <a:spcAft>
                <a:spcPts val="0"/>
              </a:spcAft>
              <a:buSzPts val="2400"/>
              <a:buFont typeface="Helvetica Neue"/>
              <a:buChar char="■"/>
              <a:defRPr sz="2400">
                <a:latin typeface="Helvetica Neue"/>
                <a:ea typeface="Helvetica Neue"/>
                <a:cs typeface="Helvetica Neue"/>
                <a:sym typeface="Helvetica Neue"/>
              </a:defRPr>
            </a:lvl9pPr>
          </a:lstStyle>
          <a:p/>
        </p:txBody>
      </p:sp>
      <p:sp>
        <p:nvSpPr>
          <p:cNvPr id="320" name="Google Shape;320;g36dba4b18ec_0_760"/>
          <p:cNvSpPr txBox="1"/>
          <p:nvPr>
            <p:ph idx="7" type="body"/>
          </p:nvPr>
        </p:nvSpPr>
        <p:spPr>
          <a:xfrm>
            <a:off x="17588425" y="8458150"/>
            <a:ext cx="4100100" cy="2688900"/>
          </a:xfrm>
          <a:prstGeom prst="rect">
            <a:avLst/>
          </a:prstGeom>
          <a:noFill/>
          <a:ln>
            <a:noFill/>
          </a:ln>
        </p:spPr>
        <p:txBody>
          <a:bodyPr anchorCtr="0" anchor="t" bIns="0" lIns="0" spcFirstLastPara="1" rIns="0" wrap="square" tIns="0">
            <a:spAutoFit/>
          </a:bodyPr>
          <a:lstStyle>
            <a:lvl1pPr indent="-381000" lvl="0" marL="457200" algn="ctr">
              <a:lnSpc>
                <a:spcPct val="115000"/>
              </a:lnSpc>
              <a:spcBef>
                <a:spcPts val="0"/>
              </a:spcBef>
              <a:spcAft>
                <a:spcPts val="0"/>
              </a:spcAft>
              <a:buSzPts val="2400"/>
              <a:buFont typeface="Helvetica Neue"/>
              <a:buChar char="●"/>
              <a:defRPr sz="2400">
                <a:latin typeface="Helvetica Neue"/>
                <a:ea typeface="Helvetica Neue"/>
                <a:cs typeface="Helvetica Neue"/>
                <a:sym typeface="Helvetica Neue"/>
              </a:defRPr>
            </a:lvl1pPr>
            <a:lvl2pPr indent="-381000" lvl="1" marL="914400" algn="ctr">
              <a:lnSpc>
                <a:spcPct val="115000"/>
              </a:lnSpc>
              <a:spcBef>
                <a:spcPts val="0"/>
              </a:spcBef>
              <a:spcAft>
                <a:spcPts val="0"/>
              </a:spcAft>
              <a:buSzPts val="2400"/>
              <a:buFont typeface="Helvetica Neue"/>
              <a:buChar char="○"/>
              <a:defRPr sz="2400">
                <a:latin typeface="Helvetica Neue"/>
                <a:ea typeface="Helvetica Neue"/>
                <a:cs typeface="Helvetica Neue"/>
                <a:sym typeface="Helvetica Neue"/>
              </a:defRPr>
            </a:lvl2pPr>
            <a:lvl3pPr indent="-381000" lvl="2" marL="1371600" algn="ctr">
              <a:lnSpc>
                <a:spcPct val="115000"/>
              </a:lnSpc>
              <a:spcBef>
                <a:spcPts val="0"/>
              </a:spcBef>
              <a:spcAft>
                <a:spcPts val="0"/>
              </a:spcAft>
              <a:buSzPts val="2400"/>
              <a:buFont typeface="Helvetica Neue"/>
              <a:buChar char="■"/>
              <a:defRPr sz="2400">
                <a:latin typeface="Helvetica Neue"/>
                <a:ea typeface="Helvetica Neue"/>
                <a:cs typeface="Helvetica Neue"/>
                <a:sym typeface="Helvetica Neue"/>
              </a:defRPr>
            </a:lvl3pPr>
            <a:lvl4pPr indent="-381000" lvl="3" marL="1828800" algn="ctr">
              <a:lnSpc>
                <a:spcPct val="115000"/>
              </a:lnSpc>
              <a:spcBef>
                <a:spcPts val="0"/>
              </a:spcBef>
              <a:spcAft>
                <a:spcPts val="0"/>
              </a:spcAft>
              <a:buSzPts val="2400"/>
              <a:buFont typeface="Helvetica Neue"/>
              <a:buChar char="●"/>
              <a:defRPr sz="2400">
                <a:latin typeface="Helvetica Neue"/>
                <a:ea typeface="Helvetica Neue"/>
                <a:cs typeface="Helvetica Neue"/>
                <a:sym typeface="Helvetica Neue"/>
              </a:defRPr>
            </a:lvl4pPr>
            <a:lvl5pPr indent="-381000" lvl="4" marL="2286000" algn="ctr">
              <a:lnSpc>
                <a:spcPct val="115000"/>
              </a:lnSpc>
              <a:spcBef>
                <a:spcPts val="0"/>
              </a:spcBef>
              <a:spcAft>
                <a:spcPts val="0"/>
              </a:spcAft>
              <a:buSzPts val="2400"/>
              <a:buFont typeface="Helvetica Neue"/>
              <a:buChar char="○"/>
              <a:defRPr sz="2400">
                <a:latin typeface="Helvetica Neue"/>
                <a:ea typeface="Helvetica Neue"/>
                <a:cs typeface="Helvetica Neue"/>
                <a:sym typeface="Helvetica Neue"/>
              </a:defRPr>
            </a:lvl5pPr>
            <a:lvl6pPr indent="-381000" lvl="5" marL="2743200" algn="ctr">
              <a:lnSpc>
                <a:spcPct val="115000"/>
              </a:lnSpc>
              <a:spcBef>
                <a:spcPts val="0"/>
              </a:spcBef>
              <a:spcAft>
                <a:spcPts val="0"/>
              </a:spcAft>
              <a:buSzPts val="2400"/>
              <a:buFont typeface="Helvetica Neue"/>
              <a:buChar char="■"/>
              <a:defRPr sz="2400">
                <a:latin typeface="Helvetica Neue"/>
                <a:ea typeface="Helvetica Neue"/>
                <a:cs typeface="Helvetica Neue"/>
                <a:sym typeface="Helvetica Neue"/>
              </a:defRPr>
            </a:lvl6pPr>
            <a:lvl7pPr indent="-381000" lvl="6" marL="3200400" algn="ctr">
              <a:lnSpc>
                <a:spcPct val="115000"/>
              </a:lnSpc>
              <a:spcBef>
                <a:spcPts val="0"/>
              </a:spcBef>
              <a:spcAft>
                <a:spcPts val="0"/>
              </a:spcAft>
              <a:buSzPts val="2400"/>
              <a:buFont typeface="Helvetica Neue"/>
              <a:buChar char="●"/>
              <a:defRPr sz="2400">
                <a:latin typeface="Helvetica Neue"/>
                <a:ea typeface="Helvetica Neue"/>
                <a:cs typeface="Helvetica Neue"/>
                <a:sym typeface="Helvetica Neue"/>
              </a:defRPr>
            </a:lvl7pPr>
            <a:lvl8pPr indent="-381000" lvl="7" marL="3657600" algn="ctr">
              <a:lnSpc>
                <a:spcPct val="115000"/>
              </a:lnSpc>
              <a:spcBef>
                <a:spcPts val="0"/>
              </a:spcBef>
              <a:spcAft>
                <a:spcPts val="0"/>
              </a:spcAft>
              <a:buSzPts val="2400"/>
              <a:buFont typeface="Helvetica Neue"/>
              <a:buChar char="○"/>
              <a:defRPr sz="2400">
                <a:latin typeface="Helvetica Neue"/>
                <a:ea typeface="Helvetica Neue"/>
                <a:cs typeface="Helvetica Neue"/>
                <a:sym typeface="Helvetica Neue"/>
              </a:defRPr>
            </a:lvl8pPr>
            <a:lvl9pPr indent="-381000" lvl="8" marL="4114800" algn="ctr">
              <a:lnSpc>
                <a:spcPct val="115000"/>
              </a:lnSpc>
              <a:spcBef>
                <a:spcPts val="0"/>
              </a:spcBef>
              <a:spcAft>
                <a:spcPts val="0"/>
              </a:spcAft>
              <a:buSzPts val="2400"/>
              <a:buFont typeface="Helvetica Neue"/>
              <a:buChar char="■"/>
              <a:defRPr sz="2400">
                <a:latin typeface="Helvetica Neue"/>
                <a:ea typeface="Helvetica Neue"/>
                <a:cs typeface="Helvetica Neue"/>
                <a:sym typeface="Helvetica Neu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321" name="Shape 321"/>
        <p:cNvGrpSpPr/>
        <p:nvPr/>
      </p:nvGrpSpPr>
      <p:grpSpPr>
        <a:xfrm>
          <a:off x="0" y="0"/>
          <a:ext cx="0" cy="0"/>
          <a:chOff x="0" y="0"/>
          <a:chExt cx="0" cy="0"/>
        </a:xfrm>
      </p:grpSpPr>
      <p:pic>
        <p:nvPicPr>
          <p:cNvPr id="322" name="Google Shape;322;g36dba4b18ec_0_775"/>
          <p:cNvPicPr preferRelativeResize="0"/>
          <p:nvPr/>
        </p:nvPicPr>
        <p:blipFill>
          <a:blip r:embed="rId2">
            <a:alphaModFix/>
          </a:blip>
          <a:stretch>
            <a:fillRect/>
          </a:stretch>
        </p:blipFill>
        <p:spPr>
          <a:xfrm>
            <a:off x="2111400" y="12790350"/>
            <a:ext cx="2743199" cy="411479"/>
          </a:xfrm>
          <a:prstGeom prst="rect">
            <a:avLst/>
          </a:prstGeom>
          <a:noFill/>
          <a:ln>
            <a:noFill/>
          </a:ln>
        </p:spPr>
      </p:pic>
      <p:sp>
        <p:nvSpPr>
          <p:cNvPr id="323" name="Google Shape;323;g36dba4b18ec_0_775"/>
          <p:cNvSpPr/>
          <p:nvPr>
            <p:ph idx="2" type="pic"/>
          </p:nvPr>
        </p:nvSpPr>
        <p:spPr>
          <a:xfrm>
            <a:off x="12198096" y="0"/>
            <a:ext cx="10935300" cy="13700100"/>
          </a:xfrm>
          <a:prstGeom prst="rect">
            <a:avLst/>
          </a:prstGeom>
          <a:noFill/>
          <a:ln>
            <a:noFill/>
          </a:ln>
        </p:spPr>
      </p:sp>
      <p:sp>
        <p:nvSpPr>
          <p:cNvPr id="324" name="Google Shape;324;g36dba4b18ec_0_775"/>
          <p:cNvSpPr/>
          <p:nvPr/>
        </p:nvSpPr>
        <p:spPr>
          <a:xfrm>
            <a:off x="8211714" y="7915000"/>
            <a:ext cx="5748000" cy="3696000"/>
          </a:xfrm>
          <a:prstGeom prst="rect">
            <a:avLst/>
          </a:prstGeom>
          <a:solidFill>
            <a:schemeClr val="accent2"/>
          </a:solidFill>
          <a:ln>
            <a:noFill/>
          </a:ln>
        </p:spPr>
        <p:txBody>
          <a:bodyPr anchorCtr="0" anchor="t" bIns="91400" lIns="182875" spcFirstLastPara="1" rIns="182875" wrap="square" tIns="91400">
            <a:noAutofit/>
          </a:bodyPr>
          <a:lstStyle/>
          <a:p>
            <a:pPr indent="0" lvl="0" marL="0" marR="0" rtl="0" algn="l">
              <a:spcBef>
                <a:spcPts val="0"/>
              </a:spcBef>
              <a:spcAft>
                <a:spcPts val="0"/>
              </a:spcAft>
              <a:buNone/>
            </a:pPr>
            <a:r>
              <a:t/>
            </a:r>
            <a:endParaRPr sz="4000">
              <a:solidFill>
                <a:schemeClr val="lt1"/>
              </a:solidFill>
              <a:latin typeface="Urbanist"/>
              <a:ea typeface="Urbanist"/>
              <a:cs typeface="Urbanist"/>
              <a:sym typeface="Urbanist"/>
            </a:endParaRPr>
          </a:p>
        </p:txBody>
      </p:sp>
      <p:sp>
        <p:nvSpPr>
          <p:cNvPr id="325" name="Google Shape;325;g36dba4b18ec_0_775"/>
          <p:cNvSpPr/>
          <p:nvPr/>
        </p:nvSpPr>
        <p:spPr>
          <a:xfrm>
            <a:off x="2111400" y="7915000"/>
            <a:ext cx="5748000" cy="3696000"/>
          </a:xfrm>
          <a:prstGeom prst="rect">
            <a:avLst/>
          </a:prstGeom>
          <a:solidFill>
            <a:schemeClr val="lt1"/>
          </a:solidFill>
          <a:ln>
            <a:noFill/>
          </a:ln>
          <a:effectLst>
            <a:outerShdw blurRad="558800" sx="97000" rotWithShape="0" algn="t" sy="97000">
              <a:srgbClr val="000000">
                <a:alpha val="17650"/>
              </a:srgbClr>
            </a:outerShdw>
          </a:effectLst>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lt1"/>
              </a:solidFill>
              <a:latin typeface="Urbanist"/>
              <a:ea typeface="Urbanist"/>
              <a:cs typeface="Urbanist"/>
              <a:sym typeface="Urbanist"/>
            </a:endParaRPr>
          </a:p>
        </p:txBody>
      </p:sp>
      <p:sp>
        <p:nvSpPr>
          <p:cNvPr id="326" name="Google Shape;326;g36dba4b18ec_0_775"/>
          <p:cNvSpPr txBox="1"/>
          <p:nvPr>
            <p:ph type="title"/>
          </p:nvPr>
        </p:nvSpPr>
        <p:spPr>
          <a:xfrm>
            <a:off x="2111400" y="2254900"/>
            <a:ext cx="9884700" cy="2298300"/>
          </a:xfrm>
          <a:prstGeom prst="rect">
            <a:avLst/>
          </a:prstGeom>
          <a:noFill/>
          <a:ln>
            <a:noFill/>
          </a:ln>
        </p:spPr>
        <p:txBody>
          <a:bodyPr anchorCtr="0" anchor="ctr" bIns="182875" lIns="182875" spcFirstLastPara="1" rIns="182875" wrap="square" tIns="182875">
            <a:noAutofit/>
          </a:bodyPr>
          <a:lstStyle>
            <a:lvl1pPr lvl="0">
              <a:spcBef>
                <a:spcPts val="0"/>
              </a:spcBef>
              <a:spcAft>
                <a:spcPts val="0"/>
              </a:spcAft>
              <a:buClr>
                <a:schemeClr val="dk1"/>
              </a:buClr>
              <a:buSzPts val="8000"/>
              <a:buFont typeface="Urbanist ExtraBold"/>
              <a:buNone/>
              <a:defRPr sz="8000">
                <a:solidFill>
                  <a:schemeClr val="dk1"/>
                </a:solidFill>
                <a:latin typeface="Urbanist ExtraBold"/>
                <a:ea typeface="Urbanist ExtraBold"/>
                <a:cs typeface="Urbanist ExtraBold"/>
                <a:sym typeface="Urbanist ExtraBold"/>
              </a:defRPr>
            </a:lvl1pPr>
            <a:lvl2pPr lvl="1">
              <a:spcBef>
                <a:spcPts val="0"/>
              </a:spcBef>
              <a:spcAft>
                <a:spcPts val="0"/>
              </a:spcAft>
              <a:buClr>
                <a:schemeClr val="dk1"/>
              </a:buClr>
              <a:buSzPts val="8000"/>
              <a:buFont typeface="Urbanist ExtraBold"/>
              <a:buNone/>
              <a:defRPr sz="8000">
                <a:solidFill>
                  <a:schemeClr val="dk1"/>
                </a:solidFill>
                <a:latin typeface="Urbanist ExtraBold"/>
                <a:ea typeface="Urbanist ExtraBold"/>
                <a:cs typeface="Urbanist ExtraBold"/>
                <a:sym typeface="Urbanist ExtraBold"/>
              </a:defRPr>
            </a:lvl2pPr>
            <a:lvl3pPr lvl="2">
              <a:spcBef>
                <a:spcPts val="0"/>
              </a:spcBef>
              <a:spcAft>
                <a:spcPts val="0"/>
              </a:spcAft>
              <a:buClr>
                <a:schemeClr val="dk1"/>
              </a:buClr>
              <a:buSzPts val="8000"/>
              <a:buFont typeface="Urbanist ExtraBold"/>
              <a:buNone/>
              <a:defRPr sz="8000">
                <a:solidFill>
                  <a:schemeClr val="dk1"/>
                </a:solidFill>
                <a:latin typeface="Urbanist ExtraBold"/>
                <a:ea typeface="Urbanist ExtraBold"/>
                <a:cs typeface="Urbanist ExtraBold"/>
                <a:sym typeface="Urbanist ExtraBold"/>
              </a:defRPr>
            </a:lvl3pPr>
            <a:lvl4pPr lvl="3">
              <a:spcBef>
                <a:spcPts val="0"/>
              </a:spcBef>
              <a:spcAft>
                <a:spcPts val="0"/>
              </a:spcAft>
              <a:buClr>
                <a:schemeClr val="dk1"/>
              </a:buClr>
              <a:buSzPts val="8000"/>
              <a:buFont typeface="Urbanist ExtraBold"/>
              <a:buNone/>
              <a:defRPr sz="8000">
                <a:solidFill>
                  <a:schemeClr val="dk1"/>
                </a:solidFill>
                <a:latin typeface="Urbanist ExtraBold"/>
                <a:ea typeface="Urbanist ExtraBold"/>
                <a:cs typeface="Urbanist ExtraBold"/>
                <a:sym typeface="Urbanist ExtraBold"/>
              </a:defRPr>
            </a:lvl4pPr>
            <a:lvl5pPr lvl="4">
              <a:spcBef>
                <a:spcPts val="0"/>
              </a:spcBef>
              <a:spcAft>
                <a:spcPts val="0"/>
              </a:spcAft>
              <a:buClr>
                <a:schemeClr val="dk1"/>
              </a:buClr>
              <a:buSzPts val="8000"/>
              <a:buFont typeface="Urbanist ExtraBold"/>
              <a:buNone/>
              <a:defRPr sz="8000">
                <a:solidFill>
                  <a:schemeClr val="dk1"/>
                </a:solidFill>
                <a:latin typeface="Urbanist ExtraBold"/>
                <a:ea typeface="Urbanist ExtraBold"/>
                <a:cs typeface="Urbanist ExtraBold"/>
                <a:sym typeface="Urbanist ExtraBold"/>
              </a:defRPr>
            </a:lvl5pPr>
            <a:lvl6pPr lvl="5">
              <a:spcBef>
                <a:spcPts val="0"/>
              </a:spcBef>
              <a:spcAft>
                <a:spcPts val="0"/>
              </a:spcAft>
              <a:buClr>
                <a:schemeClr val="dk1"/>
              </a:buClr>
              <a:buSzPts val="8000"/>
              <a:buFont typeface="Urbanist ExtraBold"/>
              <a:buNone/>
              <a:defRPr sz="8000">
                <a:solidFill>
                  <a:schemeClr val="dk1"/>
                </a:solidFill>
                <a:latin typeface="Urbanist ExtraBold"/>
                <a:ea typeface="Urbanist ExtraBold"/>
                <a:cs typeface="Urbanist ExtraBold"/>
                <a:sym typeface="Urbanist ExtraBold"/>
              </a:defRPr>
            </a:lvl6pPr>
            <a:lvl7pPr lvl="6">
              <a:spcBef>
                <a:spcPts val="0"/>
              </a:spcBef>
              <a:spcAft>
                <a:spcPts val="0"/>
              </a:spcAft>
              <a:buClr>
                <a:schemeClr val="dk1"/>
              </a:buClr>
              <a:buSzPts val="8000"/>
              <a:buFont typeface="Urbanist ExtraBold"/>
              <a:buNone/>
              <a:defRPr sz="8000">
                <a:solidFill>
                  <a:schemeClr val="dk1"/>
                </a:solidFill>
                <a:latin typeface="Urbanist ExtraBold"/>
                <a:ea typeface="Urbanist ExtraBold"/>
                <a:cs typeface="Urbanist ExtraBold"/>
                <a:sym typeface="Urbanist ExtraBold"/>
              </a:defRPr>
            </a:lvl7pPr>
            <a:lvl8pPr lvl="7">
              <a:spcBef>
                <a:spcPts val="0"/>
              </a:spcBef>
              <a:spcAft>
                <a:spcPts val="0"/>
              </a:spcAft>
              <a:buClr>
                <a:schemeClr val="dk1"/>
              </a:buClr>
              <a:buSzPts val="8000"/>
              <a:buFont typeface="Urbanist ExtraBold"/>
              <a:buNone/>
              <a:defRPr sz="8000">
                <a:solidFill>
                  <a:schemeClr val="dk1"/>
                </a:solidFill>
                <a:latin typeface="Urbanist ExtraBold"/>
                <a:ea typeface="Urbanist ExtraBold"/>
                <a:cs typeface="Urbanist ExtraBold"/>
                <a:sym typeface="Urbanist ExtraBold"/>
              </a:defRPr>
            </a:lvl8pPr>
            <a:lvl9pPr lvl="8">
              <a:spcBef>
                <a:spcPts val="0"/>
              </a:spcBef>
              <a:spcAft>
                <a:spcPts val="0"/>
              </a:spcAft>
              <a:buClr>
                <a:schemeClr val="dk1"/>
              </a:buClr>
              <a:buSzPts val="8000"/>
              <a:buFont typeface="Urbanist ExtraBold"/>
              <a:buNone/>
              <a:defRPr sz="8000">
                <a:solidFill>
                  <a:schemeClr val="dk1"/>
                </a:solidFill>
                <a:latin typeface="Urbanist ExtraBold"/>
                <a:ea typeface="Urbanist ExtraBold"/>
                <a:cs typeface="Urbanist ExtraBold"/>
                <a:sym typeface="Urbanist ExtraBold"/>
              </a:defRPr>
            </a:lvl9pPr>
          </a:lstStyle>
          <a:p/>
        </p:txBody>
      </p:sp>
      <p:sp>
        <p:nvSpPr>
          <p:cNvPr id="327" name="Google Shape;327;g36dba4b18ec_0_775"/>
          <p:cNvSpPr txBox="1"/>
          <p:nvPr>
            <p:ph idx="1" type="subTitle"/>
          </p:nvPr>
        </p:nvSpPr>
        <p:spPr>
          <a:xfrm>
            <a:off x="2655600" y="8411000"/>
            <a:ext cx="4659300" cy="848700"/>
          </a:xfrm>
          <a:prstGeom prst="rect">
            <a:avLst/>
          </a:prstGeom>
          <a:noFill/>
          <a:ln>
            <a:noFill/>
          </a:ln>
        </p:spPr>
        <p:txBody>
          <a:bodyPr anchorCtr="0" anchor="ctr" bIns="0" lIns="0" spcFirstLastPara="1" rIns="0" wrap="square" tIns="0">
            <a:spAutoFit/>
          </a:bodyPr>
          <a:lstStyle>
            <a:lvl1pPr lvl="0">
              <a:spcBef>
                <a:spcPts val="0"/>
              </a:spcBef>
              <a:spcAft>
                <a:spcPts val="0"/>
              </a:spcAft>
              <a:buClr>
                <a:schemeClr val="accent1"/>
              </a:buClr>
              <a:buSzPts val="2900"/>
              <a:buFont typeface="Urbanist ExtraBold"/>
              <a:buNone/>
              <a:defRPr sz="2900">
                <a:solidFill>
                  <a:schemeClr val="accent1"/>
                </a:solidFill>
                <a:latin typeface="Urbanist ExtraBold"/>
                <a:ea typeface="Urbanist ExtraBold"/>
                <a:cs typeface="Urbanist ExtraBold"/>
                <a:sym typeface="Urbanist ExtraBold"/>
              </a:defRPr>
            </a:lvl1pPr>
            <a:lvl2pPr lvl="1">
              <a:spcBef>
                <a:spcPts val="0"/>
              </a:spcBef>
              <a:spcAft>
                <a:spcPts val="0"/>
              </a:spcAft>
              <a:buSzPts val="2900"/>
              <a:buNone/>
              <a:defRPr sz="2900"/>
            </a:lvl2pPr>
            <a:lvl3pPr lvl="2">
              <a:spcBef>
                <a:spcPts val="0"/>
              </a:spcBef>
              <a:spcAft>
                <a:spcPts val="0"/>
              </a:spcAft>
              <a:buSzPts val="2900"/>
              <a:buNone/>
              <a:defRPr sz="2900"/>
            </a:lvl3pPr>
            <a:lvl4pPr lvl="3">
              <a:spcBef>
                <a:spcPts val="0"/>
              </a:spcBef>
              <a:spcAft>
                <a:spcPts val="0"/>
              </a:spcAft>
              <a:buSzPts val="2900"/>
              <a:buNone/>
              <a:defRPr sz="2900"/>
            </a:lvl4pPr>
            <a:lvl5pPr lvl="4">
              <a:spcBef>
                <a:spcPts val="0"/>
              </a:spcBef>
              <a:spcAft>
                <a:spcPts val="0"/>
              </a:spcAft>
              <a:buSzPts val="2900"/>
              <a:buNone/>
              <a:defRPr sz="2900"/>
            </a:lvl5pPr>
            <a:lvl6pPr lvl="5">
              <a:spcBef>
                <a:spcPts val="0"/>
              </a:spcBef>
              <a:spcAft>
                <a:spcPts val="0"/>
              </a:spcAft>
              <a:buSzPts val="2900"/>
              <a:buNone/>
              <a:defRPr sz="2900"/>
            </a:lvl6pPr>
            <a:lvl7pPr lvl="6">
              <a:spcBef>
                <a:spcPts val="0"/>
              </a:spcBef>
              <a:spcAft>
                <a:spcPts val="0"/>
              </a:spcAft>
              <a:buSzPts val="2900"/>
              <a:buNone/>
              <a:defRPr sz="2900"/>
            </a:lvl7pPr>
            <a:lvl8pPr lvl="7">
              <a:spcBef>
                <a:spcPts val="0"/>
              </a:spcBef>
              <a:spcAft>
                <a:spcPts val="0"/>
              </a:spcAft>
              <a:buSzPts val="2900"/>
              <a:buNone/>
              <a:defRPr sz="2900"/>
            </a:lvl8pPr>
            <a:lvl9pPr lvl="8">
              <a:spcBef>
                <a:spcPts val="0"/>
              </a:spcBef>
              <a:spcAft>
                <a:spcPts val="0"/>
              </a:spcAft>
              <a:buSzPts val="2900"/>
              <a:buNone/>
              <a:defRPr sz="2900"/>
            </a:lvl9pPr>
          </a:lstStyle>
          <a:p/>
        </p:txBody>
      </p:sp>
      <p:sp>
        <p:nvSpPr>
          <p:cNvPr id="328" name="Google Shape;328;g36dba4b18ec_0_775"/>
          <p:cNvSpPr txBox="1"/>
          <p:nvPr>
            <p:ph idx="3" type="subTitle"/>
          </p:nvPr>
        </p:nvSpPr>
        <p:spPr>
          <a:xfrm>
            <a:off x="8755900" y="8411000"/>
            <a:ext cx="4659300" cy="848700"/>
          </a:xfrm>
          <a:prstGeom prst="rect">
            <a:avLst/>
          </a:prstGeom>
          <a:noFill/>
          <a:ln>
            <a:noFill/>
          </a:ln>
        </p:spPr>
        <p:txBody>
          <a:bodyPr anchorCtr="0" anchor="ctr" bIns="0" lIns="0" spcFirstLastPara="1" rIns="0" wrap="square" tIns="0">
            <a:spAutoFit/>
          </a:bodyPr>
          <a:lstStyle>
            <a:lvl1pPr lvl="0">
              <a:spcBef>
                <a:spcPts val="0"/>
              </a:spcBef>
              <a:spcAft>
                <a:spcPts val="0"/>
              </a:spcAft>
              <a:buClr>
                <a:schemeClr val="accent1"/>
              </a:buClr>
              <a:buSzPts val="2900"/>
              <a:buFont typeface="Urbanist ExtraBold"/>
              <a:buNone/>
              <a:defRPr sz="2900">
                <a:solidFill>
                  <a:schemeClr val="accent1"/>
                </a:solidFill>
                <a:latin typeface="Urbanist ExtraBold"/>
                <a:ea typeface="Urbanist ExtraBold"/>
                <a:cs typeface="Urbanist ExtraBold"/>
                <a:sym typeface="Urbanist ExtraBold"/>
              </a:defRPr>
            </a:lvl1pPr>
            <a:lvl2pPr lvl="1">
              <a:spcBef>
                <a:spcPts val="0"/>
              </a:spcBef>
              <a:spcAft>
                <a:spcPts val="0"/>
              </a:spcAft>
              <a:buSzPts val="2900"/>
              <a:buNone/>
              <a:defRPr sz="2900"/>
            </a:lvl2pPr>
            <a:lvl3pPr lvl="2">
              <a:spcBef>
                <a:spcPts val="0"/>
              </a:spcBef>
              <a:spcAft>
                <a:spcPts val="0"/>
              </a:spcAft>
              <a:buSzPts val="2900"/>
              <a:buNone/>
              <a:defRPr sz="2900"/>
            </a:lvl3pPr>
            <a:lvl4pPr lvl="3">
              <a:spcBef>
                <a:spcPts val="0"/>
              </a:spcBef>
              <a:spcAft>
                <a:spcPts val="0"/>
              </a:spcAft>
              <a:buSzPts val="2900"/>
              <a:buNone/>
              <a:defRPr sz="2900"/>
            </a:lvl4pPr>
            <a:lvl5pPr lvl="4">
              <a:spcBef>
                <a:spcPts val="0"/>
              </a:spcBef>
              <a:spcAft>
                <a:spcPts val="0"/>
              </a:spcAft>
              <a:buSzPts val="2900"/>
              <a:buNone/>
              <a:defRPr sz="2900"/>
            </a:lvl5pPr>
            <a:lvl6pPr lvl="5">
              <a:spcBef>
                <a:spcPts val="0"/>
              </a:spcBef>
              <a:spcAft>
                <a:spcPts val="0"/>
              </a:spcAft>
              <a:buSzPts val="2900"/>
              <a:buNone/>
              <a:defRPr sz="2900"/>
            </a:lvl6pPr>
            <a:lvl7pPr lvl="6">
              <a:spcBef>
                <a:spcPts val="0"/>
              </a:spcBef>
              <a:spcAft>
                <a:spcPts val="0"/>
              </a:spcAft>
              <a:buSzPts val="2900"/>
              <a:buNone/>
              <a:defRPr sz="2900"/>
            </a:lvl7pPr>
            <a:lvl8pPr lvl="7">
              <a:spcBef>
                <a:spcPts val="0"/>
              </a:spcBef>
              <a:spcAft>
                <a:spcPts val="0"/>
              </a:spcAft>
              <a:buSzPts val="2900"/>
              <a:buNone/>
              <a:defRPr sz="2900"/>
            </a:lvl8pPr>
            <a:lvl9pPr lvl="8">
              <a:spcBef>
                <a:spcPts val="0"/>
              </a:spcBef>
              <a:spcAft>
                <a:spcPts val="0"/>
              </a:spcAft>
              <a:buSzPts val="2900"/>
              <a:buNone/>
              <a:defRPr sz="2900"/>
            </a:lvl9pPr>
          </a:lstStyle>
          <a:p/>
        </p:txBody>
      </p:sp>
      <p:sp>
        <p:nvSpPr>
          <p:cNvPr id="329" name="Google Shape;329;g36dba4b18ec_0_775"/>
          <p:cNvSpPr txBox="1"/>
          <p:nvPr>
            <p:ph idx="4" type="body"/>
          </p:nvPr>
        </p:nvSpPr>
        <p:spPr>
          <a:xfrm>
            <a:off x="2655600" y="9731600"/>
            <a:ext cx="4659300" cy="1335900"/>
          </a:xfrm>
          <a:prstGeom prst="rect">
            <a:avLst/>
          </a:prstGeom>
          <a:noFill/>
          <a:ln>
            <a:noFill/>
          </a:ln>
        </p:spPr>
        <p:txBody>
          <a:bodyPr anchorCtr="0" anchor="t" bIns="0" lIns="0" spcFirstLastPara="1" rIns="0" wrap="square" tIns="0">
            <a:noAutofit/>
          </a:bodyPr>
          <a:lstStyle>
            <a:lvl1pPr indent="-381000" lvl="0" marL="457200">
              <a:lnSpc>
                <a:spcPct val="115000"/>
              </a:lnSpc>
              <a:spcBef>
                <a:spcPts val="0"/>
              </a:spcBef>
              <a:spcAft>
                <a:spcPts val="0"/>
              </a:spcAft>
              <a:buSzPts val="2400"/>
              <a:buFont typeface="Helvetica Neue"/>
              <a:buChar char="●"/>
              <a:defRPr sz="2400">
                <a:latin typeface="Helvetica Neue"/>
                <a:ea typeface="Helvetica Neue"/>
                <a:cs typeface="Helvetica Neue"/>
                <a:sym typeface="Helvetica Neue"/>
              </a:defRPr>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330" name="Google Shape;330;g36dba4b18ec_0_775"/>
          <p:cNvSpPr txBox="1"/>
          <p:nvPr>
            <p:ph idx="5" type="body"/>
          </p:nvPr>
        </p:nvSpPr>
        <p:spPr>
          <a:xfrm>
            <a:off x="8755900" y="9731600"/>
            <a:ext cx="4659300" cy="1335900"/>
          </a:xfrm>
          <a:prstGeom prst="rect">
            <a:avLst/>
          </a:prstGeom>
          <a:noFill/>
          <a:ln>
            <a:noFill/>
          </a:ln>
        </p:spPr>
        <p:txBody>
          <a:bodyPr anchorCtr="0" anchor="t" bIns="0" lIns="0" spcFirstLastPara="1" rIns="0" wrap="square" tIns="0">
            <a:noAutofit/>
          </a:bodyPr>
          <a:lstStyle>
            <a:lvl1pPr indent="-381000" lvl="0" marL="457200">
              <a:lnSpc>
                <a:spcPct val="115000"/>
              </a:lnSpc>
              <a:spcBef>
                <a:spcPts val="0"/>
              </a:spcBef>
              <a:spcAft>
                <a:spcPts val="0"/>
              </a:spcAft>
              <a:buClr>
                <a:schemeClr val="lt1"/>
              </a:buClr>
              <a:buSzPts val="2400"/>
              <a:buFont typeface="Helvetica Neue"/>
              <a:buChar char="●"/>
              <a:defRPr sz="2400">
                <a:solidFill>
                  <a:schemeClr val="lt1"/>
                </a:solidFill>
                <a:latin typeface="Helvetica Neue"/>
                <a:ea typeface="Helvetica Neue"/>
                <a:cs typeface="Helvetica Neue"/>
                <a:sym typeface="Helvetica Neue"/>
              </a:defRPr>
            </a:lvl1pPr>
            <a:lvl2pPr indent="-381000" lvl="1" marL="914400">
              <a:spcBef>
                <a:spcPts val="0"/>
              </a:spcBef>
              <a:spcAft>
                <a:spcPts val="0"/>
              </a:spcAft>
              <a:buClr>
                <a:schemeClr val="lt1"/>
              </a:buClr>
              <a:buSzPts val="2400"/>
              <a:buChar char="○"/>
              <a:defRPr sz="2400">
                <a:solidFill>
                  <a:schemeClr val="lt1"/>
                </a:solidFill>
              </a:defRPr>
            </a:lvl2pPr>
            <a:lvl3pPr indent="-381000" lvl="2" marL="1371600">
              <a:spcBef>
                <a:spcPts val="0"/>
              </a:spcBef>
              <a:spcAft>
                <a:spcPts val="0"/>
              </a:spcAft>
              <a:buClr>
                <a:schemeClr val="lt1"/>
              </a:buClr>
              <a:buSzPts val="2400"/>
              <a:buChar char="■"/>
              <a:defRPr sz="2400">
                <a:solidFill>
                  <a:schemeClr val="lt1"/>
                </a:solidFill>
              </a:defRPr>
            </a:lvl3pPr>
            <a:lvl4pPr indent="-381000" lvl="3" marL="1828800">
              <a:spcBef>
                <a:spcPts val="0"/>
              </a:spcBef>
              <a:spcAft>
                <a:spcPts val="0"/>
              </a:spcAft>
              <a:buClr>
                <a:schemeClr val="lt1"/>
              </a:buClr>
              <a:buSzPts val="2400"/>
              <a:buChar char="●"/>
              <a:defRPr sz="2400">
                <a:solidFill>
                  <a:schemeClr val="lt1"/>
                </a:solidFill>
              </a:defRPr>
            </a:lvl4pPr>
            <a:lvl5pPr indent="-381000" lvl="4" marL="2286000">
              <a:spcBef>
                <a:spcPts val="0"/>
              </a:spcBef>
              <a:spcAft>
                <a:spcPts val="0"/>
              </a:spcAft>
              <a:buClr>
                <a:schemeClr val="lt1"/>
              </a:buClr>
              <a:buSzPts val="2400"/>
              <a:buChar char="○"/>
              <a:defRPr sz="2400">
                <a:solidFill>
                  <a:schemeClr val="lt1"/>
                </a:solidFill>
              </a:defRPr>
            </a:lvl5pPr>
            <a:lvl6pPr indent="-381000" lvl="5" marL="2743200">
              <a:spcBef>
                <a:spcPts val="0"/>
              </a:spcBef>
              <a:spcAft>
                <a:spcPts val="0"/>
              </a:spcAft>
              <a:buClr>
                <a:schemeClr val="lt1"/>
              </a:buClr>
              <a:buSzPts val="2400"/>
              <a:buChar char="■"/>
              <a:defRPr sz="2400">
                <a:solidFill>
                  <a:schemeClr val="lt1"/>
                </a:solidFill>
              </a:defRPr>
            </a:lvl6pPr>
            <a:lvl7pPr indent="-381000" lvl="6" marL="3200400">
              <a:spcBef>
                <a:spcPts val="0"/>
              </a:spcBef>
              <a:spcAft>
                <a:spcPts val="0"/>
              </a:spcAft>
              <a:buClr>
                <a:schemeClr val="lt1"/>
              </a:buClr>
              <a:buSzPts val="2400"/>
              <a:buChar char="●"/>
              <a:defRPr sz="2400">
                <a:solidFill>
                  <a:schemeClr val="lt1"/>
                </a:solidFill>
              </a:defRPr>
            </a:lvl7pPr>
            <a:lvl8pPr indent="-381000" lvl="7" marL="3657600">
              <a:spcBef>
                <a:spcPts val="0"/>
              </a:spcBef>
              <a:spcAft>
                <a:spcPts val="0"/>
              </a:spcAft>
              <a:buClr>
                <a:schemeClr val="lt1"/>
              </a:buClr>
              <a:buSzPts val="2400"/>
              <a:buChar char="○"/>
              <a:defRPr sz="2400">
                <a:solidFill>
                  <a:schemeClr val="lt1"/>
                </a:solidFill>
              </a:defRPr>
            </a:lvl8pPr>
            <a:lvl9pPr indent="-381000" lvl="8" marL="4114800">
              <a:spcBef>
                <a:spcPts val="0"/>
              </a:spcBef>
              <a:spcAft>
                <a:spcPts val="0"/>
              </a:spcAft>
              <a:buClr>
                <a:schemeClr val="lt1"/>
              </a:buClr>
              <a:buSzPts val="2400"/>
              <a:buChar char="■"/>
              <a:defRPr sz="2400">
                <a:solidFill>
                  <a:schemeClr val="lt1"/>
                </a:solidFill>
              </a:defRPr>
            </a:lvl9pPr>
          </a:lstStyle>
          <a:p/>
        </p:txBody>
      </p:sp>
      <p:sp>
        <p:nvSpPr>
          <p:cNvPr id="331" name="Google Shape;331;g36dba4b18ec_0_775"/>
          <p:cNvSpPr txBox="1"/>
          <p:nvPr>
            <p:ph idx="6" type="body"/>
          </p:nvPr>
        </p:nvSpPr>
        <p:spPr>
          <a:xfrm>
            <a:off x="2111400" y="4780650"/>
            <a:ext cx="9884700" cy="2388900"/>
          </a:xfrm>
          <a:prstGeom prst="rect">
            <a:avLst/>
          </a:prstGeom>
          <a:noFill/>
          <a:ln>
            <a:noFill/>
          </a:ln>
        </p:spPr>
        <p:txBody>
          <a:bodyPr anchorCtr="0" anchor="t" bIns="0" lIns="0" spcFirstLastPara="1" rIns="0" wrap="square" tIns="0">
            <a:spAutoFit/>
          </a:bodyPr>
          <a:lstStyle>
            <a:lvl1pPr indent="-412750" lvl="0" marL="4572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1pPr>
            <a:lvl2pPr indent="-412750" lvl="1" marL="9144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2pPr>
            <a:lvl3pPr indent="-412750" lvl="2" marL="13716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3pPr>
            <a:lvl4pPr indent="-412750" lvl="3" marL="18288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4pPr>
            <a:lvl5pPr indent="-412750" lvl="4" marL="22860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5pPr>
            <a:lvl6pPr indent="-412750" lvl="5" marL="27432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6pPr>
            <a:lvl7pPr indent="-412750" lvl="6" marL="32004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7pPr>
            <a:lvl8pPr indent="-412750" lvl="7" marL="36576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8pPr>
            <a:lvl9pPr indent="-412750" lvl="8" marL="41148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1">
  <p:cSld name="1_Custom Layout_1">
    <p:spTree>
      <p:nvGrpSpPr>
        <p:cNvPr id="332" name="Shape 332"/>
        <p:cNvGrpSpPr/>
        <p:nvPr/>
      </p:nvGrpSpPr>
      <p:grpSpPr>
        <a:xfrm>
          <a:off x="0" y="0"/>
          <a:ext cx="0" cy="0"/>
          <a:chOff x="0" y="0"/>
          <a:chExt cx="0" cy="0"/>
        </a:xfrm>
      </p:grpSpPr>
      <p:pic>
        <p:nvPicPr>
          <p:cNvPr id="333" name="Google Shape;333;g36dba4b18ec_0_786"/>
          <p:cNvPicPr preferRelativeResize="0"/>
          <p:nvPr/>
        </p:nvPicPr>
        <p:blipFill>
          <a:blip r:embed="rId2">
            <a:alphaModFix/>
          </a:blip>
          <a:stretch>
            <a:fillRect/>
          </a:stretch>
        </p:blipFill>
        <p:spPr>
          <a:xfrm>
            <a:off x="2111400" y="12644483"/>
            <a:ext cx="2743199" cy="703213"/>
          </a:xfrm>
          <a:prstGeom prst="rect">
            <a:avLst/>
          </a:prstGeom>
          <a:noFill/>
          <a:ln>
            <a:noFill/>
          </a:ln>
        </p:spPr>
      </p:pic>
      <p:sp>
        <p:nvSpPr>
          <p:cNvPr id="334" name="Google Shape;334;g36dba4b18ec_0_786"/>
          <p:cNvSpPr/>
          <p:nvPr>
            <p:ph idx="2" type="pic"/>
          </p:nvPr>
        </p:nvSpPr>
        <p:spPr>
          <a:xfrm>
            <a:off x="12198096" y="0"/>
            <a:ext cx="10935300" cy="13700100"/>
          </a:xfrm>
          <a:prstGeom prst="rect">
            <a:avLst/>
          </a:prstGeom>
          <a:noFill/>
          <a:ln>
            <a:noFill/>
          </a:ln>
        </p:spPr>
      </p:sp>
      <p:sp>
        <p:nvSpPr>
          <p:cNvPr id="335" name="Google Shape;335;g36dba4b18ec_0_786"/>
          <p:cNvSpPr/>
          <p:nvPr/>
        </p:nvSpPr>
        <p:spPr>
          <a:xfrm>
            <a:off x="8211714" y="7915000"/>
            <a:ext cx="5748000" cy="3696000"/>
          </a:xfrm>
          <a:prstGeom prst="rect">
            <a:avLst/>
          </a:prstGeom>
          <a:solidFill>
            <a:schemeClr val="accent3"/>
          </a:solidFill>
          <a:ln>
            <a:noFill/>
          </a:ln>
        </p:spPr>
        <p:txBody>
          <a:bodyPr anchorCtr="0" anchor="t" bIns="91400" lIns="182875" spcFirstLastPara="1" rIns="182875" wrap="square" tIns="91400">
            <a:noAutofit/>
          </a:bodyPr>
          <a:lstStyle/>
          <a:p>
            <a:pPr indent="0" lvl="0" marL="0" marR="0" rtl="0" algn="l">
              <a:spcBef>
                <a:spcPts val="0"/>
              </a:spcBef>
              <a:spcAft>
                <a:spcPts val="0"/>
              </a:spcAft>
              <a:buNone/>
            </a:pPr>
            <a:r>
              <a:t/>
            </a:r>
            <a:endParaRPr sz="4000">
              <a:solidFill>
                <a:schemeClr val="lt1"/>
              </a:solidFill>
              <a:latin typeface="Urbanist"/>
              <a:ea typeface="Urbanist"/>
              <a:cs typeface="Urbanist"/>
              <a:sym typeface="Urbanist"/>
            </a:endParaRPr>
          </a:p>
        </p:txBody>
      </p:sp>
      <p:sp>
        <p:nvSpPr>
          <p:cNvPr id="336" name="Google Shape;336;g36dba4b18ec_0_786"/>
          <p:cNvSpPr/>
          <p:nvPr/>
        </p:nvSpPr>
        <p:spPr>
          <a:xfrm>
            <a:off x="2111400" y="7915000"/>
            <a:ext cx="5748000" cy="3696000"/>
          </a:xfrm>
          <a:prstGeom prst="rect">
            <a:avLst/>
          </a:prstGeom>
          <a:solidFill>
            <a:schemeClr val="lt1"/>
          </a:solidFill>
          <a:ln>
            <a:noFill/>
          </a:ln>
          <a:effectLst>
            <a:outerShdw blurRad="558800" sx="97000" rotWithShape="0" algn="t" sy="97000">
              <a:srgbClr val="000000">
                <a:alpha val="17650"/>
              </a:srgbClr>
            </a:outerShdw>
          </a:effectLst>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lt1"/>
              </a:solidFill>
              <a:latin typeface="Urbanist"/>
              <a:ea typeface="Urbanist"/>
              <a:cs typeface="Urbanist"/>
              <a:sym typeface="Urbanist"/>
            </a:endParaRPr>
          </a:p>
        </p:txBody>
      </p:sp>
      <p:sp>
        <p:nvSpPr>
          <p:cNvPr id="337" name="Google Shape;337;g36dba4b18ec_0_786"/>
          <p:cNvSpPr txBox="1"/>
          <p:nvPr>
            <p:ph type="title"/>
          </p:nvPr>
        </p:nvSpPr>
        <p:spPr>
          <a:xfrm>
            <a:off x="2111400" y="2254900"/>
            <a:ext cx="9884700" cy="2298300"/>
          </a:xfrm>
          <a:prstGeom prst="rect">
            <a:avLst/>
          </a:prstGeom>
          <a:noFill/>
          <a:ln>
            <a:noFill/>
          </a:ln>
        </p:spPr>
        <p:txBody>
          <a:bodyPr anchorCtr="0" anchor="ctr" bIns="182875" lIns="182875" spcFirstLastPara="1" rIns="182875" wrap="square" tIns="182875">
            <a:noAutofit/>
          </a:bodyPr>
          <a:lstStyle>
            <a:lvl1pPr lvl="0">
              <a:spcBef>
                <a:spcPts val="0"/>
              </a:spcBef>
              <a:spcAft>
                <a:spcPts val="0"/>
              </a:spcAft>
              <a:buClr>
                <a:schemeClr val="dk1"/>
              </a:buClr>
              <a:buSzPts val="8000"/>
              <a:buFont typeface="Urbanist ExtraBold"/>
              <a:buNone/>
              <a:defRPr sz="8000">
                <a:solidFill>
                  <a:schemeClr val="dk1"/>
                </a:solidFill>
                <a:latin typeface="Urbanist ExtraBold"/>
                <a:ea typeface="Urbanist ExtraBold"/>
                <a:cs typeface="Urbanist ExtraBold"/>
                <a:sym typeface="Urbanist ExtraBold"/>
              </a:defRPr>
            </a:lvl1pPr>
            <a:lvl2pPr lvl="1">
              <a:spcBef>
                <a:spcPts val="0"/>
              </a:spcBef>
              <a:spcAft>
                <a:spcPts val="0"/>
              </a:spcAft>
              <a:buClr>
                <a:schemeClr val="dk1"/>
              </a:buClr>
              <a:buSzPts val="8000"/>
              <a:buFont typeface="Urbanist ExtraBold"/>
              <a:buNone/>
              <a:defRPr sz="8000">
                <a:solidFill>
                  <a:schemeClr val="dk1"/>
                </a:solidFill>
                <a:latin typeface="Urbanist ExtraBold"/>
                <a:ea typeface="Urbanist ExtraBold"/>
                <a:cs typeface="Urbanist ExtraBold"/>
                <a:sym typeface="Urbanist ExtraBold"/>
              </a:defRPr>
            </a:lvl2pPr>
            <a:lvl3pPr lvl="2">
              <a:spcBef>
                <a:spcPts val="0"/>
              </a:spcBef>
              <a:spcAft>
                <a:spcPts val="0"/>
              </a:spcAft>
              <a:buClr>
                <a:schemeClr val="dk1"/>
              </a:buClr>
              <a:buSzPts val="8000"/>
              <a:buFont typeface="Urbanist ExtraBold"/>
              <a:buNone/>
              <a:defRPr sz="8000">
                <a:solidFill>
                  <a:schemeClr val="dk1"/>
                </a:solidFill>
                <a:latin typeface="Urbanist ExtraBold"/>
                <a:ea typeface="Urbanist ExtraBold"/>
                <a:cs typeface="Urbanist ExtraBold"/>
                <a:sym typeface="Urbanist ExtraBold"/>
              </a:defRPr>
            </a:lvl3pPr>
            <a:lvl4pPr lvl="3">
              <a:spcBef>
                <a:spcPts val="0"/>
              </a:spcBef>
              <a:spcAft>
                <a:spcPts val="0"/>
              </a:spcAft>
              <a:buClr>
                <a:schemeClr val="dk1"/>
              </a:buClr>
              <a:buSzPts val="8000"/>
              <a:buFont typeface="Urbanist ExtraBold"/>
              <a:buNone/>
              <a:defRPr sz="8000">
                <a:solidFill>
                  <a:schemeClr val="dk1"/>
                </a:solidFill>
                <a:latin typeface="Urbanist ExtraBold"/>
                <a:ea typeface="Urbanist ExtraBold"/>
                <a:cs typeface="Urbanist ExtraBold"/>
                <a:sym typeface="Urbanist ExtraBold"/>
              </a:defRPr>
            </a:lvl4pPr>
            <a:lvl5pPr lvl="4">
              <a:spcBef>
                <a:spcPts val="0"/>
              </a:spcBef>
              <a:spcAft>
                <a:spcPts val="0"/>
              </a:spcAft>
              <a:buClr>
                <a:schemeClr val="dk1"/>
              </a:buClr>
              <a:buSzPts val="8000"/>
              <a:buFont typeface="Urbanist ExtraBold"/>
              <a:buNone/>
              <a:defRPr sz="8000">
                <a:solidFill>
                  <a:schemeClr val="dk1"/>
                </a:solidFill>
                <a:latin typeface="Urbanist ExtraBold"/>
                <a:ea typeface="Urbanist ExtraBold"/>
                <a:cs typeface="Urbanist ExtraBold"/>
                <a:sym typeface="Urbanist ExtraBold"/>
              </a:defRPr>
            </a:lvl5pPr>
            <a:lvl6pPr lvl="5">
              <a:spcBef>
                <a:spcPts val="0"/>
              </a:spcBef>
              <a:spcAft>
                <a:spcPts val="0"/>
              </a:spcAft>
              <a:buClr>
                <a:schemeClr val="dk1"/>
              </a:buClr>
              <a:buSzPts val="8000"/>
              <a:buFont typeface="Urbanist ExtraBold"/>
              <a:buNone/>
              <a:defRPr sz="8000">
                <a:solidFill>
                  <a:schemeClr val="dk1"/>
                </a:solidFill>
                <a:latin typeface="Urbanist ExtraBold"/>
                <a:ea typeface="Urbanist ExtraBold"/>
                <a:cs typeface="Urbanist ExtraBold"/>
                <a:sym typeface="Urbanist ExtraBold"/>
              </a:defRPr>
            </a:lvl6pPr>
            <a:lvl7pPr lvl="6">
              <a:spcBef>
                <a:spcPts val="0"/>
              </a:spcBef>
              <a:spcAft>
                <a:spcPts val="0"/>
              </a:spcAft>
              <a:buClr>
                <a:schemeClr val="dk1"/>
              </a:buClr>
              <a:buSzPts val="8000"/>
              <a:buFont typeface="Urbanist ExtraBold"/>
              <a:buNone/>
              <a:defRPr sz="8000">
                <a:solidFill>
                  <a:schemeClr val="dk1"/>
                </a:solidFill>
                <a:latin typeface="Urbanist ExtraBold"/>
                <a:ea typeface="Urbanist ExtraBold"/>
                <a:cs typeface="Urbanist ExtraBold"/>
                <a:sym typeface="Urbanist ExtraBold"/>
              </a:defRPr>
            </a:lvl7pPr>
            <a:lvl8pPr lvl="7">
              <a:spcBef>
                <a:spcPts val="0"/>
              </a:spcBef>
              <a:spcAft>
                <a:spcPts val="0"/>
              </a:spcAft>
              <a:buClr>
                <a:schemeClr val="dk1"/>
              </a:buClr>
              <a:buSzPts val="8000"/>
              <a:buFont typeface="Urbanist ExtraBold"/>
              <a:buNone/>
              <a:defRPr sz="8000">
                <a:solidFill>
                  <a:schemeClr val="dk1"/>
                </a:solidFill>
                <a:latin typeface="Urbanist ExtraBold"/>
                <a:ea typeface="Urbanist ExtraBold"/>
                <a:cs typeface="Urbanist ExtraBold"/>
                <a:sym typeface="Urbanist ExtraBold"/>
              </a:defRPr>
            </a:lvl8pPr>
            <a:lvl9pPr lvl="8">
              <a:spcBef>
                <a:spcPts val="0"/>
              </a:spcBef>
              <a:spcAft>
                <a:spcPts val="0"/>
              </a:spcAft>
              <a:buClr>
                <a:schemeClr val="dk1"/>
              </a:buClr>
              <a:buSzPts val="8000"/>
              <a:buFont typeface="Urbanist ExtraBold"/>
              <a:buNone/>
              <a:defRPr sz="8000">
                <a:solidFill>
                  <a:schemeClr val="dk1"/>
                </a:solidFill>
                <a:latin typeface="Urbanist ExtraBold"/>
                <a:ea typeface="Urbanist ExtraBold"/>
                <a:cs typeface="Urbanist ExtraBold"/>
                <a:sym typeface="Urbanist ExtraBold"/>
              </a:defRPr>
            </a:lvl9pPr>
          </a:lstStyle>
          <a:p/>
        </p:txBody>
      </p:sp>
      <p:sp>
        <p:nvSpPr>
          <p:cNvPr id="338" name="Google Shape;338;g36dba4b18ec_0_786"/>
          <p:cNvSpPr txBox="1"/>
          <p:nvPr>
            <p:ph idx="1" type="subTitle"/>
          </p:nvPr>
        </p:nvSpPr>
        <p:spPr>
          <a:xfrm>
            <a:off x="2655600" y="8411000"/>
            <a:ext cx="4659300" cy="848700"/>
          </a:xfrm>
          <a:prstGeom prst="rect">
            <a:avLst/>
          </a:prstGeom>
          <a:noFill/>
          <a:ln>
            <a:noFill/>
          </a:ln>
        </p:spPr>
        <p:txBody>
          <a:bodyPr anchorCtr="0" anchor="ctr" bIns="0" lIns="0" spcFirstLastPara="1" rIns="0" wrap="square" tIns="0">
            <a:spAutoFit/>
          </a:bodyPr>
          <a:lstStyle>
            <a:lvl1pPr lvl="0">
              <a:spcBef>
                <a:spcPts val="0"/>
              </a:spcBef>
              <a:spcAft>
                <a:spcPts val="0"/>
              </a:spcAft>
              <a:buClr>
                <a:schemeClr val="accent1"/>
              </a:buClr>
              <a:buSzPts val="2900"/>
              <a:buFont typeface="Urbanist ExtraBold"/>
              <a:buNone/>
              <a:defRPr sz="2900">
                <a:solidFill>
                  <a:schemeClr val="accent1"/>
                </a:solidFill>
                <a:latin typeface="Urbanist ExtraBold"/>
                <a:ea typeface="Urbanist ExtraBold"/>
                <a:cs typeface="Urbanist ExtraBold"/>
                <a:sym typeface="Urbanist ExtraBold"/>
              </a:defRPr>
            </a:lvl1pPr>
            <a:lvl2pPr lvl="1">
              <a:spcBef>
                <a:spcPts val="0"/>
              </a:spcBef>
              <a:spcAft>
                <a:spcPts val="0"/>
              </a:spcAft>
              <a:buSzPts val="2900"/>
              <a:buNone/>
              <a:defRPr sz="2900"/>
            </a:lvl2pPr>
            <a:lvl3pPr lvl="2">
              <a:spcBef>
                <a:spcPts val="0"/>
              </a:spcBef>
              <a:spcAft>
                <a:spcPts val="0"/>
              </a:spcAft>
              <a:buSzPts val="2900"/>
              <a:buNone/>
              <a:defRPr sz="2900"/>
            </a:lvl3pPr>
            <a:lvl4pPr lvl="3">
              <a:spcBef>
                <a:spcPts val="0"/>
              </a:spcBef>
              <a:spcAft>
                <a:spcPts val="0"/>
              </a:spcAft>
              <a:buSzPts val="2900"/>
              <a:buNone/>
              <a:defRPr sz="2900"/>
            </a:lvl4pPr>
            <a:lvl5pPr lvl="4">
              <a:spcBef>
                <a:spcPts val="0"/>
              </a:spcBef>
              <a:spcAft>
                <a:spcPts val="0"/>
              </a:spcAft>
              <a:buSzPts val="2900"/>
              <a:buNone/>
              <a:defRPr sz="2900"/>
            </a:lvl5pPr>
            <a:lvl6pPr lvl="5">
              <a:spcBef>
                <a:spcPts val="0"/>
              </a:spcBef>
              <a:spcAft>
                <a:spcPts val="0"/>
              </a:spcAft>
              <a:buSzPts val="2900"/>
              <a:buNone/>
              <a:defRPr sz="2900"/>
            </a:lvl6pPr>
            <a:lvl7pPr lvl="6">
              <a:spcBef>
                <a:spcPts val="0"/>
              </a:spcBef>
              <a:spcAft>
                <a:spcPts val="0"/>
              </a:spcAft>
              <a:buSzPts val="2900"/>
              <a:buNone/>
              <a:defRPr sz="2900"/>
            </a:lvl7pPr>
            <a:lvl8pPr lvl="7">
              <a:spcBef>
                <a:spcPts val="0"/>
              </a:spcBef>
              <a:spcAft>
                <a:spcPts val="0"/>
              </a:spcAft>
              <a:buSzPts val="2900"/>
              <a:buNone/>
              <a:defRPr sz="2900"/>
            </a:lvl8pPr>
            <a:lvl9pPr lvl="8">
              <a:spcBef>
                <a:spcPts val="0"/>
              </a:spcBef>
              <a:spcAft>
                <a:spcPts val="0"/>
              </a:spcAft>
              <a:buSzPts val="2900"/>
              <a:buNone/>
              <a:defRPr sz="2900"/>
            </a:lvl9pPr>
          </a:lstStyle>
          <a:p/>
        </p:txBody>
      </p:sp>
      <p:sp>
        <p:nvSpPr>
          <p:cNvPr id="339" name="Google Shape;339;g36dba4b18ec_0_786"/>
          <p:cNvSpPr txBox="1"/>
          <p:nvPr>
            <p:ph idx="3" type="subTitle"/>
          </p:nvPr>
        </p:nvSpPr>
        <p:spPr>
          <a:xfrm>
            <a:off x="8755900" y="8411000"/>
            <a:ext cx="4659300" cy="848700"/>
          </a:xfrm>
          <a:prstGeom prst="rect">
            <a:avLst/>
          </a:prstGeom>
          <a:noFill/>
          <a:ln>
            <a:noFill/>
          </a:ln>
        </p:spPr>
        <p:txBody>
          <a:bodyPr anchorCtr="0" anchor="ctr" bIns="0" lIns="0" spcFirstLastPara="1" rIns="0" wrap="square" tIns="0">
            <a:spAutoFit/>
          </a:bodyPr>
          <a:lstStyle>
            <a:lvl1pPr lvl="0">
              <a:spcBef>
                <a:spcPts val="0"/>
              </a:spcBef>
              <a:spcAft>
                <a:spcPts val="0"/>
              </a:spcAft>
              <a:buClr>
                <a:schemeClr val="accent1"/>
              </a:buClr>
              <a:buSzPts val="2900"/>
              <a:buFont typeface="Urbanist ExtraBold"/>
              <a:buNone/>
              <a:defRPr sz="2900">
                <a:solidFill>
                  <a:schemeClr val="accent1"/>
                </a:solidFill>
                <a:latin typeface="Urbanist ExtraBold"/>
                <a:ea typeface="Urbanist ExtraBold"/>
                <a:cs typeface="Urbanist ExtraBold"/>
                <a:sym typeface="Urbanist ExtraBold"/>
              </a:defRPr>
            </a:lvl1pPr>
            <a:lvl2pPr lvl="1">
              <a:spcBef>
                <a:spcPts val="0"/>
              </a:spcBef>
              <a:spcAft>
                <a:spcPts val="0"/>
              </a:spcAft>
              <a:buSzPts val="2900"/>
              <a:buNone/>
              <a:defRPr sz="2900"/>
            </a:lvl2pPr>
            <a:lvl3pPr lvl="2">
              <a:spcBef>
                <a:spcPts val="0"/>
              </a:spcBef>
              <a:spcAft>
                <a:spcPts val="0"/>
              </a:spcAft>
              <a:buSzPts val="2900"/>
              <a:buNone/>
              <a:defRPr sz="2900"/>
            </a:lvl3pPr>
            <a:lvl4pPr lvl="3">
              <a:spcBef>
                <a:spcPts val="0"/>
              </a:spcBef>
              <a:spcAft>
                <a:spcPts val="0"/>
              </a:spcAft>
              <a:buSzPts val="2900"/>
              <a:buNone/>
              <a:defRPr sz="2900"/>
            </a:lvl4pPr>
            <a:lvl5pPr lvl="4">
              <a:spcBef>
                <a:spcPts val="0"/>
              </a:spcBef>
              <a:spcAft>
                <a:spcPts val="0"/>
              </a:spcAft>
              <a:buSzPts val="2900"/>
              <a:buNone/>
              <a:defRPr sz="2900"/>
            </a:lvl5pPr>
            <a:lvl6pPr lvl="5">
              <a:spcBef>
                <a:spcPts val="0"/>
              </a:spcBef>
              <a:spcAft>
                <a:spcPts val="0"/>
              </a:spcAft>
              <a:buSzPts val="2900"/>
              <a:buNone/>
              <a:defRPr sz="2900"/>
            </a:lvl6pPr>
            <a:lvl7pPr lvl="6">
              <a:spcBef>
                <a:spcPts val="0"/>
              </a:spcBef>
              <a:spcAft>
                <a:spcPts val="0"/>
              </a:spcAft>
              <a:buSzPts val="2900"/>
              <a:buNone/>
              <a:defRPr sz="2900"/>
            </a:lvl7pPr>
            <a:lvl8pPr lvl="7">
              <a:spcBef>
                <a:spcPts val="0"/>
              </a:spcBef>
              <a:spcAft>
                <a:spcPts val="0"/>
              </a:spcAft>
              <a:buSzPts val="2900"/>
              <a:buNone/>
              <a:defRPr sz="2900"/>
            </a:lvl8pPr>
            <a:lvl9pPr lvl="8">
              <a:spcBef>
                <a:spcPts val="0"/>
              </a:spcBef>
              <a:spcAft>
                <a:spcPts val="0"/>
              </a:spcAft>
              <a:buSzPts val="2900"/>
              <a:buNone/>
              <a:defRPr sz="2900"/>
            </a:lvl9pPr>
          </a:lstStyle>
          <a:p/>
        </p:txBody>
      </p:sp>
      <p:sp>
        <p:nvSpPr>
          <p:cNvPr id="340" name="Google Shape;340;g36dba4b18ec_0_786"/>
          <p:cNvSpPr txBox="1"/>
          <p:nvPr>
            <p:ph idx="4" type="body"/>
          </p:nvPr>
        </p:nvSpPr>
        <p:spPr>
          <a:xfrm>
            <a:off x="2655600" y="9731600"/>
            <a:ext cx="4659300" cy="1335900"/>
          </a:xfrm>
          <a:prstGeom prst="rect">
            <a:avLst/>
          </a:prstGeom>
          <a:noFill/>
          <a:ln>
            <a:noFill/>
          </a:ln>
        </p:spPr>
        <p:txBody>
          <a:bodyPr anchorCtr="0" anchor="t" bIns="0" lIns="0" spcFirstLastPara="1" rIns="0" wrap="square" tIns="0">
            <a:noAutofit/>
          </a:bodyPr>
          <a:lstStyle>
            <a:lvl1pPr indent="-381000" lvl="0" marL="457200">
              <a:lnSpc>
                <a:spcPct val="115000"/>
              </a:lnSpc>
              <a:spcBef>
                <a:spcPts val="0"/>
              </a:spcBef>
              <a:spcAft>
                <a:spcPts val="0"/>
              </a:spcAft>
              <a:buSzPts val="2400"/>
              <a:buFont typeface="Helvetica Neue"/>
              <a:buChar char="●"/>
              <a:defRPr sz="2400">
                <a:latin typeface="Helvetica Neue"/>
                <a:ea typeface="Helvetica Neue"/>
                <a:cs typeface="Helvetica Neue"/>
                <a:sym typeface="Helvetica Neue"/>
              </a:defRPr>
            </a:lvl1pPr>
            <a:lvl2pPr indent="-381000" lvl="1" marL="914400">
              <a:spcBef>
                <a:spcPts val="0"/>
              </a:spcBef>
              <a:spcAft>
                <a:spcPts val="0"/>
              </a:spcAft>
              <a:buSzPts val="2400"/>
              <a:buChar char="○"/>
              <a:defRPr sz="2400"/>
            </a:lvl2pPr>
            <a:lvl3pPr indent="-381000" lvl="2" marL="1371600">
              <a:spcBef>
                <a:spcPts val="0"/>
              </a:spcBef>
              <a:spcAft>
                <a:spcPts val="0"/>
              </a:spcAft>
              <a:buSzPts val="2400"/>
              <a:buChar char="■"/>
              <a:defRPr sz="2400"/>
            </a:lvl3pPr>
            <a:lvl4pPr indent="-381000" lvl="3" marL="1828800">
              <a:spcBef>
                <a:spcPts val="0"/>
              </a:spcBef>
              <a:spcAft>
                <a:spcPts val="0"/>
              </a:spcAft>
              <a:buSzPts val="2400"/>
              <a:buChar char="●"/>
              <a:defRPr sz="2400"/>
            </a:lvl4pPr>
            <a:lvl5pPr indent="-381000" lvl="4" marL="2286000">
              <a:spcBef>
                <a:spcPts val="0"/>
              </a:spcBef>
              <a:spcAft>
                <a:spcPts val="0"/>
              </a:spcAft>
              <a:buSzPts val="2400"/>
              <a:buChar char="○"/>
              <a:defRPr sz="2400"/>
            </a:lvl5pPr>
            <a:lvl6pPr indent="-381000" lvl="5" marL="2743200">
              <a:spcBef>
                <a:spcPts val="0"/>
              </a:spcBef>
              <a:spcAft>
                <a:spcPts val="0"/>
              </a:spcAft>
              <a:buSzPts val="2400"/>
              <a:buChar char="■"/>
              <a:defRPr sz="2400"/>
            </a:lvl6pPr>
            <a:lvl7pPr indent="-381000" lvl="6" marL="3200400">
              <a:spcBef>
                <a:spcPts val="0"/>
              </a:spcBef>
              <a:spcAft>
                <a:spcPts val="0"/>
              </a:spcAft>
              <a:buSzPts val="2400"/>
              <a:buChar char="●"/>
              <a:defRPr sz="2400"/>
            </a:lvl7pPr>
            <a:lvl8pPr indent="-381000" lvl="7" marL="3657600">
              <a:spcBef>
                <a:spcPts val="0"/>
              </a:spcBef>
              <a:spcAft>
                <a:spcPts val="0"/>
              </a:spcAft>
              <a:buSzPts val="2400"/>
              <a:buChar char="○"/>
              <a:defRPr sz="2400"/>
            </a:lvl8pPr>
            <a:lvl9pPr indent="-381000" lvl="8" marL="4114800">
              <a:spcBef>
                <a:spcPts val="0"/>
              </a:spcBef>
              <a:spcAft>
                <a:spcPts val="0"/>
              </a:spcAft>
              <a:buSzPts val="2400"/>
              <a:buChar char="■"/>
              <a:defRPr sz="2400"/>
            </a:lvl9pPr>
          </a:lstStyle>
          <a:p/>
        </p:txBody>
      </p:sp>
      <p:sp>
        <p:nvSpPr>
          <p:cNvPr id="341" name="Google Shape;341;g36dba4b18ec_0_786"/>
          <p:cNvSpPr txBox="1"/>
          <p:nvPr>
            <p:ph idx="5" type="body"/>
          </p:nvPr>
        </p:nvSpPr>
        <p:spPr>
          <a:xfrm>
            <a:off x="8755900" y="9731600"/>
            <a:ext cx="4659300" cy="1335900"/>
          </a:xfrm>
          <a:prstGeom prst="rect">
            <a:avLst/>
          </a:prstGeom>
          <a:noFill/>
          <a:ln>
            <a:noFill/>
          </a:ln>
        </p:spPr>
        <p:txBody>
          <a:bodyPr anchorCtr="0" anchor="t" bIns="0" lIns="0" spcFirstLastPara="1" rIns="0" wrap="square" tIns="0">
            <a:noAutofit/>
          </a:bodyPr>
          <a:lstStyle>
            <a:lvl1pPr indent="-381000" lvl="0" marL="457200">
              <a:lnSpc>
                <a:spcPct val="115000"/>
              </a:lnSpc>
              <a:spcBef>
                <a:spcPts val="0"/>
              </a:spcBef>
              <a:spcAft>
                <a:spcPts val="0"/>
              </a:spcAft>
              <a:buClr>
                <a:schemeClr val="dk1"/>
              </a:buClr>
              <a:buSzPts val="2400"/>
              <a:buFont typeface="Helvetica Neue"/>
              <a:buChar char="●"/>
              <a:defRPr sz="2400">
                <a:solidFill>
                  <a:schemeClr val="dk1"/>
                </a:solidFill>
                <a:latin typeface="Helvetica Neue"/>
                <a:ea typeface="Helvetica Neue"/>
                <a:cs typeface="Helvetica Neue"/>
                <a:sym typeface="Helvetica Neue"/>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81000" lvl="3" marL="1828800">
              <a:spcBef>
                <a:spcPts val="0"/>
              </a:spcBef>
              <a:spcAft>
                <a:spcPts val="0"/>
              </a:spcAft>
              <a:buClr>
                <a:schemeClr val="dk1"/>
              </a:buClr>
              <a:buSzPts val="2400"/>
              <a:buChar char="●"/>
              <a:defRPr sz="2400">
                <a:solidFill>
                  <a:schemeClr val="dk1"/>
                </a:solidFill>
              </a:defRPr>
            </a:lvl4pPr>
            <a:lvl5pPr indent="-381000" lvl="4" marL="2286000">
              <a:spcBef>
                <a:spcPts val="0"/>
              </a:spcBef>
              <a:spcAft>
                <a:spcPts val="0"/>
              </a:spcAft>
              <a:buClr>
                <a:schemeClr val="dk1"/>
              </a:buClr>
              <a:buSzPts val="2400"/>
              <a:buChar char="○"/>
              <a:defRPr sz="2400">
                <a:solidFill>
                  <a:schemeClr val="dk1"/>
                </a:solidFill>
              </a:defRPr>
            </a:lvl5pPr>
            <a:lvl6pPr indent="-381000" lvl="5" marL="2743200">
              <a:spcBef>
                <a:spcPts val="0"/>
              </a:spcBef>
              <a:spcAft>
                <a:spcPts val="0"/>
              </a:spcAft>
              <a:buClr>
                <a:schemeClr val="dk1"/>
              </a:buClr>
              <a:buSzPts val="2400"/>
              <a:buChar char="■"/>
              <a:defRPr sz="2400">
                <a:solidFill>
                  <a:schemeClr val="dk1"/>
                </a:solidFill>
              </a:defRPr>
            </a:lvl6pPr>
            <a:lvl7pPr indent="-381000" lvl="6" marL="3200400">
              <a:spcBef>
                <a:spcPts val="0"/>
              </a:spcBef>
              <a:spcAft>
                <a:spcPts val="0"/>
              </a:spcAft>
              <a:buClr>
                <a:schemeClr val="dk1"/>
              </a:buClr>
              <a:buSzPts val="2400"/>
              <a:buChar char="●"/>
              <a:defRPr sz="2400">
                <a:solidFill>
                  <a:schemeClr val="dk1"/>
                </a:solidFill>
              </a:defRPr>
            </a:lvl7pPr>
            <a:lvl8pPr indent="-381000" lvl="7" marL="3657600">
              <a:spcBef>
                <a:spcPts val="0"/>
              </a:spcBef>
              <a:spcAft>
                <a:spcPts val="0"/>
              </a:spcAft>
              <a:buClr>
                <a:schemeClr val="dk1"/>
              </a:buClr>
              <a:buSzPts val="2400"/>
              <a:buChar char="○"/>
              <a:defRPr sz="2400">
                <a:solidFill>
                  <a:schemeClr val="dk1"/>
                </a:solidFill>
              </a:defRPr>
            </a:lvl8pPr>
            <a:lvl9pPr indent="-381000" lvl="8" marL="4114800">
              <a:spcBef>
                <a:spcPts val="0"/>
              </a:spcBef>
              <a:spcAft>
                <a:spcPts val="0"/>
              </a:spcAft>
              <a:buClr>
                <a:schemeClr val="dk1"/>
              </a:buClr>
              <a:buSzPts val="2400"/>
              <a:buChar char="■"/>
              <a:defRPr sz="2400">
                <a:solidFill>
                  <a:schemeClr val="dk1"/>
                </a:solidFill>
              </a:defRPr>
            </a:lvl9pPr>
          </a:lstStyle>
          <a:p/>
        </p:txBody>
      </p:sp>
      <p:sp>
        <p:nvSpPr>
          <p:cNvPr id="342" name="Google Shape;342;g36dba4b18ec_0_786"/>
          <p:cNvSpPr txBox="1"/>
          <p:nvPr>
            <p:ph idx="6" type="body"/>
          </p:nvPr>
        </p:nvSpPr>
        <p:spPr>
          <a:xfrm>
            <a:off x="2111400" y="4780650"/>
            <a:ext cx="9884700" cy="2388900"/>
          </a:xfrm>
          <a:prstGeom prst="rect">
            <a:avLst/>
          </a:prstGeom>
          <a:noFill/>
          <a:ln>
            <a:noFill/>
          </a:ln>
        </p:spPr>
        <p:txBody>
          <a:bodyPr anchorCtr="0" anchor="t" bIns="0" lIns="0" spcFirstLastPara="1" rIns="0" wrap="square" tIns="0">
            <a:spAutoFit/>
          </a:bodyPr>
          <a:lstStyle>
            <a:lvl1pPr indent="-412750" lvl="0" marL="4572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1pPr>
            <a:lvl2pPr indent="-412750" lvl="1" marL="9144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2pPr>
            <a:lvl3pPr indent="-412750" lvl="2" marL="13716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3pPr>
            <a:lvl4pPr indent="-412750" lvl="3" marL="18288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4pPr>
            <a:lvl5pPr indent="-412750" lvl="4" marL="22860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5pPr>
            <a:lvl6pPr indent="-412750" lvl="5" marL="27432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6pPr>
            <a:lvl7pPr indent="-412750" lvl="6" marL="32004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7pPr>
            <a:lvl8pPr indent="-412750" lvl="7" marL="36576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8pPr>
            <a:lvl9pPr indent="-412750" lvl="8" marL="41148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3_Title Slide">
  <p:cSld name="33_Title Slide">
    <p:spTree>
      <p:nvGrpSpPr>
        <p:cNvPr id="343" name="Shape 343"/>
        <p:cNvGrpSpPr/>
        <p:nvPr/>
      </p:nvGrpSpPr>
      <p:grpSpPr>
        <a:xfrm>
          <a:off x="0" y="0"/>
          <a:ext cx="0" cy="0"/>
          <a:chOff x="0" y="0"/>
          <a:chExt cx="0" cy="0"/>
        </a:xfrm>
      </p:grpSpPr>
      <p:pic>
        <p:nvPicPr>
          <p:cNvPr id="344" name="Google Shape;344;g36dba4b18ec_0_797"/>
          <p:cNvPicPr preferRelativeResize="0"/>
          <p:nvPr/>
        </p:nvPicPr>
        <p:blipFill>
          <a:blip r:embed="rId2">
            <a:alphaModFix/>
          </a:blip>
          <a:stretch>
            <a:fillRect/>
          </a:stretch>
        </p:blipFill>
        <p:spPr>
          <a:xfrm>
            <a:off x="2111400" y="12790350"/>
            <a:ext cx="2743199" cy="411479"/>
          </a:xfrm>
          <a:prstGeom prst="rect">
            <a:avLst/>
          </a:prstGeom>
          <a:noFill/>
          <a:ln>
            <a:noFill/>
          </a:ln>
        </p:spPr>
      </p:pic>
      <p:sp>
        <p:nvSpPr>
          <p:cNvPr id="345" name="Google Shape;345;g36dba4b18ec_0_797"/>
          <p:cNvSpPr/>
          <p:nvPr/>
        </p:nvSpPr>
        <p:spPr>
          <a:xfrm>
            <a:off x="2148700" y="7986400"/>
            <a:ext cx="9922500" cy="3620700"/>
          </a:xfrm>
          <a:prstGeom prst="rect">
            <a:avLst/>
          </a:prstGeom>
          <a:solidFill>
            <a:schemeClr val="accent2"/>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lt1"/>
              </a:solidFill>
              <a:latin typeface="Urbanist"/>
              <a:ea typeface="Urbanist"/>
              <a:cs typeface="Urbanist"/>
              <a:sym typeface="Urbanist"/>
            </a:endParaRPr>
          </a:p>
        </p:txBody>
      </p:sp>
      <p:sp>
        <p:nvSpPr>
          <p:cNvPr id="346" name="Google Shape;346;g36dba4b18ec_0_797"/>
          <p:cNvSpPr/>
          <p:nvPr/>
        </p:nvSpPr>
        <p:spPr>
          <a:xfrm>
            <a:off x="17094293" y="-20858"/>
            <a:ext cx="7296890" cy="7296890"/>
          </a:xfrm>
          <a:custGeom>
            <a:rect b="b" l="l" r="r" t="t"/>
            <a:pathLst>
              <a:path extrusionOk="0" h="2280278" w="2280278">
                <a:moveTo>
                  <a:pt x="0" y="0"/>
                </a:moveTo>
                <a:lnTo>
                  <a:pt x="2280278" y="0"/>
                </a:lnTo>
                <a:lnTo>
                  <a:pt x="2280278" y="2280278"/>
                </a:lnTo>
                <a:lnTo>
                  <a:pt x="0" y="0"/>
                </a:ln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347" name="Google Shape;347;g36dba4b18ec_0_797"/>
          <p:cNvSpPr/>
          <p:nvPr/>
        </p:nvSpPr>
        <p:spPr>
          <a:xfrm rot="-5400000">
            <a:off x="22272650" y="7276350"/>
            <a:ext cx="4277700" cy="4277700"/>
          </a:xfrm>
          <a:prstGeom prst="blockArc">
            <a:avLst>
              <a:gd fmla="val 10800000" name="adj1"/>
              <a:gd fmla="val 0" name="adj2"/>
              <a:gd fmla="val 25000" name="adj3"/>
            </a:avLst>
          </a:prstGeom>
          <a:solidFill>
            <a:schemeClr val="accent2"/>
          </a:solidFill>
          <a:ln>
            <a:noFill/>
          </a:ln>
        </p:spPr>
        <p:txBody>
          <a:bodyPr anchorCtr="0" anchor="ctr" bIns="182875" lIns="182875" spcFirstLastPara="1" rIns="182875" wrap="square" tIns="182875">
            <a:noAutofit/>
          </a:bodyPr>
          <a:lstStyle/>
          <a:p>
            <a:pPr indent="0" lvl="0" marL="0" rtl="0" algn="ctr">
              <a:spcBef>
                <a:spcPts val="0"/>
              </a:spcBef>
              <a:spcAft>
                <a:spcPts val="0"/>
              </a:spcAft>
              <a:buNone/>
            </a:pPr>
            <a:r>
              <a:t/>
            </a:r>
            <a:endParaRPr sz="2900">
              <a:latin typeface="Urbanist"/>
              <a:ea typeface="Urbanist"/>
              <a:cs typeface="Urbanist"/>
              <a:sym typeface="Urbanist"/>
            </a:endParaRPr>
          </a:p>
        </p:txBody>
      </p:sp>
      <p:sp>
        <p:nvSpPr>
          <p:cNvPr id="348" name="Google Shape;348;g36dba4b18ec_0_797"/>
          <p:cNvSpPr/>
          <p:nvPr>
            <p:ph idx="2" type="pic"/>
          </p:nvPr>
        </p:nvSpPr>
        <p:spPr>
          <a:xfrm>
            <a:off x="13533120" y="1316736"/>
            <a:ext cx="8144700" cy="12401700"/>
          </a:xfrm>
          <a:prstGeom prst="rect">
            <a:avLst/>
          </a:prstGeom>
          <a:noFill/>
          <a:ln>
            <a:noFill/>
          </a:ln>
        </p:spPr>
      </p:sp>
      <p:sp>
        <p:nvSpPr>
          <p:cNvPr id="349" name="Google Shape;349;g36dba4b18ec_0_797"/>
          <p:cNvSpPr txBox="1"/>
          <p:nvPr>
            <p:ph type="title"/>
          </p:nvPr>
        </p:nvSpPr>
        <p:spPr>
          <a:xfrm>
            <a:off x="2148700" y="2587900"/>
            <a:ext cx="10059900" cy="1257600"/>
          </a:xfrm>
          <a:prstGeom prst="rect">
            <a:avLst/>
          </a:prstGeom>
          <a:noFill/>
          <a:ln>
            <a:noFill/>
          </a:ln>
        </p:spPr>
        <p:txBody>
          <a:bodyPr anchorCtr="0" anchor="ctr" bIns="0" lIns="0" spcFirstLastPara="1" rIns="0" wrap="square" tIns="0">
            <a:spAutoFit/>
          </a:bodyPr>
          <a:lstStyle>
            <a:lvl1pPr lvl="0">
              <a:spcBef>
                <a:spcPts val="0"/>
              </a:spcBef>
              <a:spcAft>
                <a:spcPts val="0"/>
              </a:spcAft>
              <a:buClr>
                <a:schemeClr val="dk1"/>
              </a:buClr>
              <a:buSzPts val="8000"/>
              <a:buFont typeface="Urbanist ExtraBold"/>
              <a:buNone/>
              <a:defRPr sz="8000">
                <a:solidFill>
                  <a:schemeClr val="dk1"/>
                </a:solidFill>
                <a:latin typeface="Urbanist ExtraBold"/>
                <a:ea typeface="Urbanist ExtraBold"/>
                <a:cs typeface="Urbanist ExtraBold"/>
                <a:sym typeface="Urbanist ExtraBold"/>
              </a:defRPr>
            </a:lvl1pPr>
            <a:lvl2pPr lvl="1">
              <a:spcBef>
                <a:spcPts val="0"/>
              </a:spcBef>
              <a:spcAft>
                <a:spcPts val="0"/>
              </a:spcAft>
              <a:buSzPts val="8000"/>
              <a:buFont typeface="Urbanist ExtraBold"/>
              <a:buNone/>
              <a:defRPr sz="8000">
                <a:latin typeface="Urbanist ExtraBold"/>
                <a:ea typeface="Urbanist ExtraBold"/>
                <a:cs typeface="Urbanist ExtraBold"/>
                <a:sym typeface="Urbanist ExtraBold"/>
              </a:defRPr>
            </a:lvl2pPr>
            <a:lvl3pPr lvl="2">
              <a:spcBef>
                <a:spcPts val="0"/>
              </a:spcBef>
              <a:spcAft>
                <a:spcPts val="0"/>
              </a:spcAft>
              <a:buSzPts val="8000"/>
              <a:buFont typeface="Urbanist ExtraBold"/>
              <a:buNone/>
              <a:defRPr sz="8000">
                <a:latin typeface="Urbanist ExtraBold"/>
                <a:ea typeface="Urbanist ExtraBold"/>
                <a:cs typeface="Urbanist ExtraBold"/>
                <a:sym typeface="Urbanist ExtraBold"/>
              </a:defRPr>
            </a:lvl3pPr>
            <a:lvl4pPr lvl="3">
              <a:spcBef>
                <a:spcPts val="0"/>
              </a:spcBef>
              <a:spcAft>
                <a:spcPts val="0"/>
              </a:spcAft>
              <a:buSzPts val="8000"/>
              <a:buFont typeface="Urbanist ExtraBold"/>
              <a:buNone/>
              <a:defRPr sz="8000">
                <a:latin typeface="Urbanist ExtraBold"/>
                <a:ea typeface="Urbanist ExtraBold"/>
                <a:cs typeface="Urbanist ExtraBold"/>
                <a:sym typeface="Urbanist ExtraBold"/>
              </a:defRPr>
            </a:lvl4pPr>
            <a:lvl5pPr lvl="4">
              <a:spcBef>
                <a:spcPts val="0"/>
              </a:spcBef>
              <a:spcAft>
                <a:spcPts val="0"/>
              </a:spcAft>
              <a:buSzPts val="8000"/>
              <a:buFont typeface="Urbanist ExtraBold"/>
              <a:buNone/>
              <a:defRPr sz="8000">
                <a:latin typeface="Urbanist ExtraBold"/>
                <a:ea typeface="Urbanist ExtraBold"/>
                <a:cs typeface="Urbanist ExtraBold"/>
                <a:sym typeface="Urbanist ExtraBold"/>
              </a:defRPr>
            </a:lvl5pPr>
            <a:lvl6pPr lvl="5">
              <a:spcBef>
                <a:spcPts val="0"/>
              </a:spcBef>
              <a:spcAft>
                <a:spcPts val="0"/>
              </a:spcAft>
              <a:buSzPts val="8000"/>
              <a:buFont typeface="Urbanist ExtraBold"/>
              <a:buNone/>
              <a:defRPr sz="8000">
                <a:latin typeface="Urbanist ExtraBold"/>
                <a:ea typeface="Urbanist ExtraBold"/>
                <a:cs typeface="Urbanist ExtraBold"/>
                <a:sym typeface="Urbanist ExtraBold"/>
              </a:defRPr>
            </a:lvl6pPr>
            <a:lvl7pPr lvl="6">
              <a:spcBef>
                <a:spcPts val="0"/>
              </a:spcBef>
              <a:spcAft>
                <a:spcPts val="0"/>
              </a:spcAft>
              <a:buSzPts val="8000"/>
              <a:buFont typeface="Urbanist ExtraBold"/>
              <a:buNone/>
              <a:defRPr sz="8000">
                <a:latin typeface="Urbanist ExtraBold"/>
                <a:ea typeface="Urbanist ExtraBold"/>
                <a:cs typeface="Urbanist ExtraBold"/>
                <a:sym typeface="Urbanist ExtraBold"/>
              </a:defRPr>
            </a:lvl7pPr>
            <a:lvl8pPr lvl="7">
              <a:spcBef>
                <a:spcPts val="0"/>
              </a:spcBef>
              <a:spcAft>
                <a:spcPts val="0"/>
              </a:spcAft>
              <a:buSzPts val="8000"/>
              <a:buFont typeface="Urbanist ExtraBold"/>
              <a:buNone/>
              <a:defRPr sz="8000">
                <a:latin typeface="Urbanist ExtraBold"/>
                <a:ea typeface="Urbanist ExtraBold"/>
                <a:cs typeface="Urbanist ExtraBold"/>
                <a:sym typeface="Urbanist ExtraBold"/>
              </a:defRPr>
            </a:lvl8pPr>
            <a:lvl9pPr lvl="8">
              <a:spcBef>
                <a:spcPts val="0"/>
              </a:spcBef>
              <a:spcAft>
                <a:spcPts val="0"/>
              </a:spcAft>
              <a:buSzPts val="8000"/>
              <a:buFont typeface="Urbanist ExtraBold"/>
              <a:buNone/>
              <a:defRPr sz="8000">
                <a:latin typeface="Urbanist ExtraBold"/>
                <a:ea typeface="Urbanist ExtraBold"/>
                <a:cs typeface="Urbanist ExtraBold"/>
                <a:sym typeface="Urbanist ExtraBold"/>
              </a:defRPr>
            </a:lvl9pPr>
          </a:lstStyle>
          <a:p/>
        </p:txBody>
      </p:sp>
      <p:sp>
        <p:nvSpPr>
          <p:cNvPr id="350" name="Google Shape;350;g36dba4b18ec_0_797"/>
          <p:cNvSpPr txBox="1"/>
          <p:nvPr>
            <p:ph idx="1" type="subTitle"/>
          </p:nvPr>
        </p:nvSpPr>
        <p:spPr>
          <a:xfrm>
            <a:off x="2148700" y="4527800"/>
            <a:ext cx="9922500" cy="1100700"/>
          </a:xfrm>
          <a:prstGeom prst="rect">
            <a:avLst/>
          </a:prstGeom>
          <a:noFill/>
          <a:ln>
            <a:noFill/>
          </a:ln>
        </p:spPr>
        <p:txBody>
          <a:bodyPr anchorCtr="0" anchor="ctr" bIns="0" lIns="0" spcFirstLastPara="1" rIns="0" wrap="square" tIns="0">
            <a:noAutofit/>
          </a:bodyPr>
          <a:lstStyle>
            <a:lvl1pPr lvl="0">
              <a:spcBef>
                <a:spcPts val="0"/>
              </a:spcBef>
              <a:spcAft>
                <a:spcPts val="0"/>
              </a:spcAft>
              <a:buClr>
                <a:schemeClr val="accent1"/>
              </a:buClr>
              <a:buSzPts val="4300"/>
              <a:buFont typeface="Urbanist"/>
              <a:buNone/>
              <a:defRPr b="1" sz="4300">
                <a:solidFill>
                  <a:schemeClr val="accent1"/>
                </a:solidFill>
                <a:latin typeface="Urbanist"/>
                <a:ea typeface="Urbanist"/>
                <a:cs typeface="Urbanist"/>
                <a:sym typeface="Urbanist"/>
              </a:defRPr>
            </a:lvl1pPr>
            <a:lvl2pPr lvl="1">
              <a:spcBef>
                <a:spcPts val="0"/>
              </a:spcBef>
              <a:spcAft>
                <a:spcPts val="0"/>
              </a:spcAft>
              <a:buSzPts val="4300"/>
              <a:buNone/>
              <a:defRPr sz="4300"/>
            </a:lvl2pPr>
            <a:lvl3pPr lvl="2">
              <a:spcBef>
                <a:spcPts val="0"/>
              </a:spcBef>
              <a:spcAft>
                <a:spcPts val="0"/>
              </a:spcAft>
              <a:buSzPts val="4300"/>
              <a:buNone/>
              <a:defRPr sz="4300"/>
            </a:lvl3pPr>
            <a:lvl4pPr lvl="3">
              <a:spcBef>
                <a:spcPts val="0"/>
              </a:spcBef>
              <a:spcAft>
                <a:spcPts val="0"/>
              </a:spcAft>
              <a:buSzPts val="4300"/>
              <a:buNone/>
              <a:defRPr sz="4300"/>
            </a:lvl4pPr>
            <a:lvl5pPr lvl="4">
              <a:spcBef>
                <a:spcPts val="0"/>
              </a:spcBef>
              <a:spcAft>
                <a:spcPts val="0"/>
              </a:spcAft>
              <a:buSzPts val="4300"/>
              <a:buNone/>
              <a:defRPr sz="4300"/>
            </a:lvl5pPr>
            <a:lvl6pPr lvl="5">
              <a:spcBef>
                <a:spcPts val="0"/>
              </a:spcBef>
              <a:spcAft>
                <a:spcPts val="0"/>
              </a:spcAft>
              <a:buSzPts val="4300"/>
              <a:buNone/>
              <a:defRPr sz="4300"/>
            </a:lvl6pPr>
            <a:lvl7pPr lvl="6">
              <a:spcBef>
                <a:spcPts val="0"/>
              </a:spcBef>
              <a:spcAft>
                <a:spcPts val="0"/>
              </a:spcAft>
              <a:buSzPts val="4300"/>
              <a:buNone/>
              <a:defRPr sz="4300"/>
            </a:lvl7pPr>
            <a:lvl8pPr lvl="7">
              <a:spcBef>
                <a:spcPts val="0"/>
              </a:spcBef>
              <a:spcAft>
                <a:spcPts val="0"/>
              </a:spcAft>
              <a:buSzPts val="4300"/>
              <a:buNone/>
              <a:defRPr sz="4300"/>
            </a:lvl8pPr>
            <a:lvl9pPr lvl="8">
              <a:spcBef>
                <a:spcPts val="0"/>
              </a:spcBef>
              <a:spcAft>
                <a:spcPts val="0"/>
              </a:spcAft>
              <a:buSzPts val="4300"/>
              <a:buNone/>
              <a:defRPr sz="4300"/>
            </a:lvl9pPr>
          </a:lstStyle>
          <a:p/>
        </p:txBody>
      </p:sp>
      <p:sp>
        <p:nvSpPr>
          <p:cNvPr id="351" name="Google Shape;351;g36dba4b18ec_0_797"/>
          <p:cNvSpPr txBox="1"/>
          <p:nvPr>
            <p:ph idx="3" type="subTitle"/>
          </p:nvPr>
        </p:nvSpPr>
        <p:spPr>
          <a:xfrm>
            <a:off x="2689900" y="8190850"/>
            <a:ext cx="8840700" cy="1100700"/>
          </a:xfrm>
          <a:prstGeom prst="rect">
            <a:avLst/>
          </a:prstGeom>
          <a:noFill/>
          <a:ln>
            <a:noFill/>
          </a:ln>
        </p:spPr>
        <p:txBody>
          <a:bodyPr anchorCtr="0" anchor="ctr" bIns="0" lIns="0" spcFirstLastPara="1" rIns="0" wrap="square" tIns="0">
            <a:spAutoFit/>
          </a:bodyPr>
          <a:lstStyle>
            <a:lvl1pPr lvl="0">
              <a:spcBef>
                <a:spcPts val="0"/>
              </a:spcBef>
              <a:spcAft>
                <a:spcPts val="0"/>
              </a:spcAft>
              <a:buClr>
                <a:schemeClr val="lt1"/>
              </a:buClr>
              <a:buSzPts val="3700"/>
              <a:buFont typeface="Urbanist"/>
              <a:buNone/>
              <a:defRPr b="1" sz="3700">
                <a:solidFill>
                  <a:schemeClr val="lt1"/>
                </a:solidFill>
                <a:latin typeface="Urbanist"/>
                <a:ea typeface="Urbanist"/>
                <a:cs typeface="Urbanist"/>
                <a:sym typeface="Urbanist"/>
              </a:defRPr>
            </a:lvl1pPr>
            <a:lvl2pPr lvl="1">
              <a:spcBef>
                <a:spcPts val="0"/>
              </a:spcBef>
              <a:spcAft>
                <a:spcPts val="0"/>
              </a:spcAft>
              <a:buClr>
                <a:schemeClr val="lt1"/>
              </a:buClr>
              <a:buSzPts val="3700"/>
              <a:buNone/>
              <a:defRPr sz="3700">
                <a:solidFill>
                  <a:schemeClr val="lt1"/>
                </a:solidFill>
              </a:defRPr>
            </a:lvl2pPr>
            <a:lvl3pPr lvl="2">
              <a:spcBef>
                <a:spcPts val="0"/>
              </a:spcBef>
              <a:spcAft>
                <a:spcPts val="0"/>
              </a:spcAft>
              <a:buClr>
                <a:schemeClr val="lt1"/>
              </a:buClr>
              <a:buSzPts val="3700"/>
              <a:buNone/>
              <a:defRPr sz="3700">
                <a:solidFill>
                  <a:schemeClr val="lt1"/>
                </a:solidFill>
              </a:defRPr>
            </a:lvl3pPr>
            <a:lvl4pPr lvl="3">
              <a:spcBef>
                <a:spcPts val="0"/>
              </a:spcBef>
              <a:spcAft>
                <a:spcPts val="0"/>
              </a:spcAft>
              <a:buClr>
                <a:schemeClr val="lt1"/>
              </a:buClr>
              <a:buSzPts val="3700"/>
              <a:buNone/>
              <a:defRPr sz="3700">
                <a:solidFill>
                  <a:schemeClr val="lt1"/>
                </a:solidFill>
              </a:defRPr>
            </a:lvl4pPr>
            <a:lvl5pPr lvl="4">
              <a:spcBef>
                <a:spcPts val="0"/>
              </a:spcBef>
              <a:spcAft>
                <a:spcPts val="0"/>
              </a:spcAft>
              <a:buClr>
                <a:schemeClr val="lt1"/>
              </a:buClr>
              <a:buSzPts val="3700"/>
              <a:buNone/>
              <a:defRPr sz="3700">
                <a:solidFill>
                  <a:schemeClr val="lt1"/>
                </a:solidFill>
              </a:defRPr>
            </a:lvl5pPr>
            <a:lvl6pPr lvl="5">
              <a:spcBef>
                <a:spcPts val="0"/>
              </a:spcBef>
              <a:spcAft>
                <a:spcPts val="0"/>
              </a:spcAft>
              <a:buClr>
                <a:schemeClr val="lt1"/>
              </a:buClr>
              <a:buSzPts val="3700"/>
              <a:buNone/>
              <a:defRPr sz="3700">
                <a:solidFill>
                  <a:schemeClr val="lt1"/>
                </a:solidFill>
              </a:defRPr>
            </a:lvl6pPr>
            <a:lvl7pPr lvl="6">
              <a:spcBef>
                <a:spcPts val="0"/>
              </a:spcBef>
              <a:spcAft>
                <a:spcPts val="0"/>
              </a:spcAft>
              <a:buClr>
                <a:schemeClr val="lt1"/>
              </a:buClr>
              <a:buSzPts val="3700"/>
              <a:buNone/>
              <a:defRPr sz="3700">
                <a:solidFill>
                  <a:schemeClr val="lt1"/>
                </a:solidFill>
              </a:defRPr>
            </a:lvl7pPr>
            <a:lvl8pPr lvl="7">
              <a:spcBef>
                <a:spcPts val="0"/>
              </a:spcBef>
              <a:spcAft>
                <a:spcPts val="0"/>
              </a:spcAft>
              <a:buClr>
                <a:schemeClr val="lt1"/>
              </a:buClr>
              <a:buSzPts val="3700"/>
              <a:buNone/>
              <a:defRPr sz="3700">
                <a:solidFill>
                  <a:schemeClr val="lt1"/>
                </a:solidFill>
              </a:defRPr>
            </a:lvl8pPr>
            <a:lvl9pPr lvl="8">
              <a:spcBef>
                <a:spcPts val="0"/>
              </a:spcBef>
              <a:spcAft>
                <a:spcPts val="0"/>
              </a:spcAft>
              <a:buClr>
                <a:schemeClr val="lt1"/>
              </a:buClr>
              <a:buSzPts val="3700"/>
              <a:buNone/>
              <a:defRPr sz="3700">
                <a:solidFill>
                  <a:schemeClr val="lt1"/>
                </a:solidFill>
              </a:defRPr>
            </a:lvl9pPr>
          </a:lstStyle>
          <a:p/>
        </p:txBody>
      </p:sp>
      <p:sp>
        <p:nvSpPr>
          <p:cNvPr id="352" name="Google Shape;352;g36dba4b18ec_0_797"/>
          <p:cNvSpPr txBox="1"/>
          <p:nvPr>
            <p:ph idx="4" type="body"/>
          </p:nvPr>
        </p:nvSpPr>
        <p:spPr>
          <a:xfrm>
            <a:off x="2689900" y="9291250"/>
            <a:ext cx="8840700" cy="1818300"/>
          </a:xfrm>
          <a:prstGeom prst="rect">
            <a:avLst/>
          </a:prstGeom>
          <a:noFill/>
          <a:ln>
            <a:noFill/>
          </a:ln>
        </p:spPr>
        <p:txBody>
          <a:bodyPr anchorCtr="0" anchor="t" bIns="0" lIns="0" spcFirstLastPara="1" rIns="0" wrap="square" tIns="0">
            <a:spAutoFit/>
          </a:bodyPr>
          <a:lstStyle>
            <a:lvl1pPr indent="-412750" lvl="0" marL="457200">
              <a:lnSpc>
                <a:spcPct val="115000"/>
              </a:lnSpc>
              <a:spcBef>
                <a:spcPts val="0"/>
              </a:spcBef>
              <a:spcAft>
                <a:spcPts val="0"/>
              </a:spcAft>
              <a:buClr>
                <a:schemeClr val="lt1"/>
              </a:buClr>
              <a:buSzPts val="2900"/>
              <a:buFont typeface="Helvetica Neue"/>
              <a:buChar char="●"/>
              <a:defRPr sz="2900">
                <a:solidFill>
                  <a:schemeClr val="lt1"/>
                </a:solidFill>
                <a:latin typeface="Helvetica Neue"/>
                <a:ea typeface="Helvetica Neue"/>
                <a:cs typeface="Helvetica Neue"/>
                <a:sym typeface="Helvetica Neue"/>
              </a:defRPr>
            </a:lvl1pPr>
            <a:lvl2pPr indent="-412750" lvl="1" marL="914400">
              <a:lnSpc>
                <a:spcPct val="115000"/>
              </a:lnSpc>
              <a:spcBef>
                <a:spcPts val="0"/>
              </a:spcBef>
              <a:spcAft>
                <a:spcPts val="0"/>
              </a:spcAft>
              <a:buClr>
                <a:schemeClr val="lt1"/>
              </a:buClr>
              <a:buSzPts val="2900"/>
              <a:buFont typeface="Helvetica Neue"/>
              <a:buChar char="○"/>
              <a:defRPr sz="2900">
                <a:solidFill>
                  <a:schemeClr val="lt1"/>
                </a:solidFill>
                <a:latin typeface="Helvetica Neue"/>
                <a:ea typeface="Helvetica Neue"/>
                <a:cs typeface="Helvetica Neue"/>
                <a:sym typeface="Helvetica Neue"/>
              </a:defRPr>
            </a:lvl2pPr>
            <a:lvl3pPr indent="-412750" lvl="2" marL="1371600">
              <a:lnSpc>
                <a:spcPct val="115000"/>
              </a:lnSpc>
              <a:spcBef>
                <a:spcPts val="0"/>
              </a:spcBef>
              <a:spcAft>
                <a:spcPts val="0"/>
              </a:spcAft>
              <a:buClr>
                <a:schemeClr val="lt1"/>
              </a:buClr>
              <a:buSzPts val="2900"/>
              <a:buFont typeface="Helvetica Neue"/>
              <a:buChar char="■"/>
              <a:defRPr sz="2900">
                <a:solidFill>
                  <a:schemeClr val="lt1"/>
                </a:solidFill>
                <a:latin typeface="Helvetica Neue"/>
                <a:ea typeface="Helvetica Neue"/>
                <a:cs typeface="Helvetica Neue"/>
                <a:sym typeface="Helvetica Neue"/>
              </a:defRPr>
            </a:lvl3pPr>
            <a:lvl4pPr indent="-412750" lvl="3" marL="1828800">
              <a:lnSpc>
                <a:spcPct val="115000"/>
              </a:lnSpc>
              <a:spcBef>
                <a:spcPts val="0"/>
              </a:spcBef>
              <a:spcAft>
                <a:spcPts val="0"/>
              </a:spcAft>
              <a:buClr>
                <a:schemeClr val="lt1"/>
              </a:buClr>
              <a:buSzPts val="2900"/>
              <a:buFont typeface="Helvetica Neue"/>
              <a:buChar char="●"/>
              <a:defRPr sz="2900">
                <a:solidFill>
                  <a:schemeClr val="lt1"/>
                </a:solidFill>
                <a:latin typeface="Helvetica Neue"/>
                <a:ea typeface="Helvetica Neue"/>
                <a:cs typeface="Helvetica Neue"/>
                <a:sym typeface="Helvetica Neue"/>
              </a:defRPr>
            </a:lvl4pPr>
            <a:lvl5pPr indent="-412750" lvl="4" marL="2286000">
              <a:lnSpc>
                <a:spcPct val="115000"/>
              </a:lnSpc>
              <a:spcBef>
                <a:spcPts val="0"/>
              </a:spcBef>
              <a:spcAft>
                <a:spcPts val="0"/>
              </a:spcAft>
              <a:buClr>
                <a:schemeClr val="lt1"/>
              </a:buClr>
              <a:buSzPts val="2900"/>
              <a:buFont typeface="Helvetica Neue"/>
              <a:buChar char="○"/>
              <a:defRPr sz="2900">
                <a:solidFill>
                  <a:schemeClr val="lt1"/>
                </a:solidFill>
                <a:latin typeface="Helvetica Neue"/>
                <a:ea typeface="Helvetica Neue"/>
                <a:cs typeface="Helvetica Neue"/>
                <a:sym typeface="Helvetica Neue"/>
              </a:defRPr>
            </a:lvl5pPr>
            <a:lvl6pPr indent="-412750" lvl="5" marL="2743200">
              <a:lnSpc>
                <a:spcPct val="115000"/>
              </a:lnSpc>
              <a:spcBef>
                <a:spcPts val="0"/>
              </a:spcBef>
              <a:spcAft>
                <a:spcPts val="0"/>
              </a:spcAft>
              <a:buClr>
                <a:schemeClr val="lt1"/>
              </a:buClr>
              <a:buSzPts val="2900"/>
              <a:buFont typeface="Helvetica Neue"/>
              <a:buChar char="■"/>
              <a:defRPr sz="2900">
                <a:solidFill>
                  <a:schemeClr val="lt1"/>
                </a:solidFill>
                <a:latin typeface="Helvetica Neue"/>
                <a:ea typeface="Helvetica Neue"/>
                <a:cs typeface="Helvetica Neue"/>
                <a:sym typeface="Helvetica Neue"/>
              </a:defRPr>
            </a:lvl6pPr>
            <a:lvl7pPr indent="-412750" lvl="6" marL="3200400">
              <a:lnSpc>
                <a:spcPct val="115000"/>
              </a:lnSpc>
              <a:spcBef>
                <a:spcPts val="0"/>
              </a:spcBef>
              <a:spcAft>
                <a:spcPts val="0"/>
              </a:spcAft>
              <a:buClr>
                <a:schemeClr val="lt1"/>
              </a:buClr>
              <a:buSzPts val="2900"/>
              <a:buFont typeface="Helvetica Neue"/>
              <a:buChar char="●"/>
              <a:defRPr sz="2900">
                <a:solidFill>
                  <a:schemeClr val="lt1"/>
                </a:solidFill>
                <a:latin typeface="Helvetica Neue"/>
                <a:ea typeface="Helvetica Neue"/>
                <a:cs typeface="Helvetica Neue"/>
                <a:sym typeface="Helvetica Neue"/>
              </a:defRPr>
            </a:lvl7pPr>
            <a:lvl8pPr indent="-412750" lvl="7" marL="3657600">
              <a:lnSpc>
                <a:spcPct val="115000"/>
              </a:lnSpc>
              <a:spcBef>
                <a:spcPts val="0"/>
              </a:spcBef>
              <a:spcAft>
                <a:spcPts val="0"/>
              </a:spcAft>
              <a:buClr>
                <a:schemeClr val="lt1"/>
              </a:buClr>
              <a:buSzPts val="2900"/>
              <a:buFont typeface="Helvetica Neue"/>
              <a:buChar char="○"/>
              <a:defRPr sz="2900">
                <a:solidFill>
                  <a:schemeClr val="lt1"/>
                </a:solidFill>
                <a:latin typeface="Helvetica Neue"/>
                <a:ea typeface="Helvetica Neue"/>
                <a:cs typeface="Helvetica Neue"/>
                <a:sym typeface="Helvetica Neue"/>
              </a:defRPr>
            </a:lvl8pPr>
            <a:lvl9pPr indent="-412750" lvl="8" marL="4114800">
              <a:lnSpc>
                <a:spcPct val="115000"/>
              </a:lnSpc>
              <a:spcBef>
                <a:spcPts val="0"/>
              </a:spcBef>
              <a:spcAft>
                <a:spcPts val="0"/>
              </a:spcAft>
              <a:buClr>
                <a:schemeClr val="lt1"/>
              </a:buClr>
              <a:buSzPts val="2900"/>
              <a:buFont typeface="Helvetica Neue"/>
              <a:buChar char="■"/>
              <a:defRPr sz="2900">
                <a:solidFill>
                  <a:schemeClr val="lt1"/>
                </a:solidFill>
                <a:latin typeface="Helvetica Neue"/>
                <a:ea typeface="Helvetica Neue"/>
                <a:cs typeface="Helvetica Neue"/>
                <a:sym typeface="Helvetica Neue"/>
              </a:defRPr>
            </a:lvl9pPr>
          </a:lstStyle>
          <a:p/>
        </p:txBody>
      </p:sp>
      <p:sp>
        <p:nvSpPr>
          <p:cNvPr id="353" name="Google Shape;353;g36dba4b18ec_0_797"/>
          <p:cNvSpPr txBox="1"/>
          <p:nvPr>
            <p:ph idx="5" type="body"/>
          </p:nvPr>
        </p:nvSpPr>
        <p:spPr>
          <a:xfrm>
            <a:off x="2148700" y="5628200"/>
            <a:ext cx="9922500" cy="1751100"/>
          </a:xfrm>
          <a:prstGeom prst="rect">
            <a:avLst/>
          </a:prstGeom>
          <a:noFill/>
          <a:ln>
            <a:noFill/>
          </a:ln>
        </p:spPr>
        <p:txBody>
          <a:bodyPr anchorCtr="0" anchor="t" bIns="0" lIns="0" spcFirstLastPara="1" rIns="0" wrap="square" tIns="0">
            <a:spAutoFit/>
          </a:bodyPr>
          <a:lstStyle>
            <a:lvl1pPr indent="-412750" lvl="0" marL="4572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1pPr>
            <a:lvl2pPr indent="-412750" lvl="1" marL="9144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2pPr>
            <a:lvl3pPr indent="-412750" lvl="2" marL="13716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3pPr>
            <a:lvl4pPr indent="-412750" lvl="3" marL="18288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4pPr>
            <a:lvl5pPr indent="-412750" lvl="4" marL="22860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5pPr>
            <a:lvl6pPr indent="-412750" lvl="5" marL="27432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6pPr>
            <a:lvl7pPr indent="-412750" lvl="6" marL="32004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7pPr>
            <a:lvl8pPr indent="-412750" lvl="7" marL="36576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8pPr>
            <a:lvl9pPr indent="-412750" lvl="8" marL="41148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3_Title Slide 1">
  <p:cSld name="33_Title Slide_1">
    <p:spTree>
      <p:nvGrpSpPr>
        <p:cNvPr id="354" name="Shape 354"/>
        <p:cNvGrpSpPr/>
        <p:nvPr/>
      </p:nvGrpSpPr>
      <p:grpSpPr>
        <a:xfrm>
          <a:off x="0" y="0"/>
          <a:ext cx="0" cy="0"/>
          <a:chOff x="0" y="0"/>
          <a:chExt cx="0" cy="0"/>
        </a:xfrm>
      </p:grpSpPr>
      <p:pic>
        <p:nvPicPr>
          <p:cNvPr id="355" name="Google Shape;355;g36dba4b18ec_0_808"/>
          <p:cNvPicPr preferRelativeResize="0"/>
          <p:nvPr/>
        </p:nvPicPr>
        <p:blipFill>
          <a:blip r:embed="rId2">
            <a:alphaModFix/>
          </a:blip>
          <a:stretch>
            <a:fillRect/>
          </a:stretch>
        </p:blipFill>
        <p:spPr>
          <a:xfrm>
            <a:off x="2111400" y="12644483"/>
            <a:ext cx="2743199" cy="703213"/>
          </a:xfrm>
          <a:prstGeom prst="rect">
            <a:avLst/>
          </a:prstGeom>
          <a:noFill/>
          <a:ln>
            <a:noFill/>
          </a:ln>
        </p:spPr>
      </p:pic>
      <p:sp>
        <p:nvSpPr>
          <p:cNvPr id="356" name="Google Shape;356;g36dba4b18ec_0_808"/>
          <p:cNvSpPr/>
          <p:nvPr/>
        </p:nvSpPr>
        <p:spPr>
          <a:xfrm>
            <a:off x="2148700" y="7986400"/>
            <a:ext cx="9922500" cy="3620700"/>
          </a:xfrm>
          <a:prstGeom prst="rect">
            <a:avLst/>
          </a:prstGeom>
          <a:solidFill>
            <a:schemeClr val="accent2"/>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lt1"/>
              </a:solidFill>
              <a:latin typeface="Urbanist"/>
              <a:ea typeface="Urbanist"/>
              <a:cs typeface="Urbanist"/>
              <a:sym typeface="Urbanist"/>
            </a:endParaRPr>
          </a:p>
        </p:txBody>
      </p:sp>
      <p:sp>
        <p:nvSpPr>
          <p:cNvPr id="357" name="Google Shape;357;g36dba4b18ec_0_808"/>
          <p:cNvSpPr/>
          <p:nvPr/>
        </p:nvSpPr>
        <p:spPr>
          <a:xfrm>
            <a:off x="17094293" y="-20858"/>
            <a:ext cx="7296890" cy="7296890"/>
          </a:xfrm>
          <a:custGeom>
            <a:rect b="b" l="l" r="r" t="t"/>
            <a:pathLst>
              <a:path extrusionOk="0" h="2280278" w="2280278">
                <a:moveTo>
                  <a:pt x="0" y="0"/>
                </a:moveTo>
                <a:lnTo>
                  <a:pt x="2280278" y="0"/>
                </a:lnTo>
                <a:lnTo>
                  <a:pt x="2280278" y="2280278"/>
                </a:lnTo>
                <a:lnTo>
                  <a:pt x="0" y="0"/>
                </a:ln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358" name="Google Shape;358;g36dba4b18ec_0_808"/>
          <p:cNvSpPr/>
          <p:nvPr/>
        </p:nvSpPr>
        <p:spPr>
          <a:xfrm rot="-5400000">
            <a:off x="22272650" y="7276350"/>
            <a:ext cx="4277700" cy="4277700"/>
          </a:xfrm>
          <a:prstGeom prst="blockArc">
            <a:avLst>
              <a:gd fmla="val 10800000" name="adj1"/>
              <a:gd fmla="val 0" name="adj2"/>
              <a:gd fmla="val 25000" name="adj3"/>
            </a:avLst>
          </a:prstGeom>
          <a:solidFill>
            <a:schemeClr val="accent3"/>
          </a:solidFill>
          <a:ln>
            <a:noFill/>
          </a:ln>
        </p:spPr>
        <p:txBody>
          <a:bodyPr anchorCtr="0" anchor="ctr" bIns="182875" lIns="182875" spcFirstLastPara="1" rIns="182875" wrap="square" tIns="182875">
            <a:noAutofit/>
          </a:bodyPr>
          <a:lstStyle/>
          <a:p>
            <a:pPr indent="0" lvl="0" marL="0" rtl="0" algn="ctr">
              <a:spcBef>
                <a:spcPts val="0"/>
              </a:spcBef>
              <a:spcAft>
                <a:spcPts val="0"/>
              </a:spcAft>
              <a:buNone/>
            </a:pPr>
            <a:r>
              <a:t/>
            </a:r>
            <a:endParaRPr sz="2900">
              <a:latin typeface="Urbanist"/>
              <a:ea typeface="Urbanist"/>
              <a:cs typeface="Urbanist"/>
              <a:sym typeface="Urbanist"/>
            </a:endParaRPr>
          </a:p>
        </p:txBody>
      </p:sp>
      <p:sp>
        <p:nvSpPr>
          <p:cNvPr id="359" name="Google Shape;359;g36dba4b18ec_0_808"/>
          <p:cNvSpPr/>
          <p:nvPr>
            <p:ph idx="2" type="pic"/>
          </p:nvPr>
        </p:nvSpPr>
        <p:spPr>
          <a:xfrm>
            <a:off x="13533120" y="1316736"/>
            <a:ext cx="8144700" cy="12401700"/>
          </a:xfrm>
          <a:prstGeom prst="rect">
            <a:avLst/>
          </a:prstGeom>
          <a:noFill/>
          <a:ln>
            <a:noFill/>
          </a:ln>
        </p:spPr>
      </p:sp>
      <p:sp>
        <p:nvSpPr>
          <p:cNvPr id="360" name="Google Shape;360;g36dba4b18ec_0_808"/>
          <p:cNvSpPr txBox="1"/>
          <p:nvPr>
            <p:ph type="title"/>
          </p:nvPr>
        </p:nvSpPr>
        <p:spPr>
          <a:xfrm>
            <a:off x="2148700" y="2587900"/>
            <a:ext cx="10059900" cy="1257600"/>
          </a:xfrm>
          <a:prstGeom prst="rect">
            <a:avLst/>
          </a:prstGeom>
          <a:noFill/>
          <a:ln>
            <a:noFill/>
          </a:ln>
        </p:spPr>
        <p:txBody>
          <a:bodyPr anchorCtr="0" anchor="ctr" bIns="0" lIns="0" spcFirstLastPara="1" rIns="0" wrap="square" tIns="0">
            <a:spAutoFit/>
          </a:bodyPr>
          <a:lstStyle>
            <a:lvl1pPr lvl="0">
              <a:spcBef>
                <a:spcPts val="0"/>
              </a:spcBef>
              <a:spcAft>
                <a:spcPts val="0"/>
              </a:spcAft>
              <a:buClr>
                <a:schemeClr val="dk1"/>
              </a:buClr>
              <a:buSzPts val="8000"/>
              <a:buFont typeface="Urbanist ExtraBold"/>
              <a:buNone/>
              <a:defRPr sz="8000">
                <a:solidFill>
                  <a:schemeClr val="dk1"/>
                </a:solidFill>
                <a:latin typeface="Urbanist ExtraBold"/>
                <a:ea typeface="Urbanist ExtraBold"/>
                <a:cs typeface="Urbanist ExtraBold"/>
                <a:sym typeface="Urbanist ExtraBold"/>
              </a:defRPr>
            </a:lvl1pPr>
            <a:lvl2pPr lvl="1">
              <a:spcBef>
                <a:spcPts val="0"/>
              </a:spcBef>
              <a:spcAft>
                <a:spcPts val="0"/>
              </a:spcAft>
              <a:buSzPts val="8000"/>
              <a:buFont typeface="Urbanist ExtraBold"/>
              <a:buNone/>
              <a:defRPr sz="8000">
                <a:latin typeface="Urbanist ExtraBold"/>
                <a:ea typeface="Urbanist ExtraBold"/>
                <a:cs typeface="Urbanist ExtraBold"/>
                <a:sym typeface="Urbanist ExtraBold"/>
              </a:defRPr>
            </a:lvl2pPr>
            <a:lvl3pPr lvl="2">
              <a:spcBef>
                <a:spcPts val="0"/>
              </a:spcBef>
              <a:spcAft>
                <a:spcPts val="0"/>
              </a:spcAft>
              <a:buSzPts val="8000"/>
              <a:buFont typeface="Urbanist ExtraBold"/>
              <a:buNone/>
              <a:defRPr sz="8000">
                <a:latin typeface="Urbanist ExtraBold"/>
                <a:ea typeface="Urbanist ExtraBold"/>
                <a:cs typeface="Urbanist ExtraBold"/>
                <a:sym typeface="Urbanist ExtraBold"/>
              </a:defRPr>
            </a:lvl3pPr>
            <a:lvl4pPr lvl="3">
              <a:spcBef>
                <a:spcPts val="0"/>
              </a:spcBef>
              <a:spcAft>
                <a:spcPts val="0"/>
              </a:spcAft>
              <a:buSzPts val="8000"/>
              <a:buFont typeface="Urbanist ExtraBold"/>
              <a:buNone/>
              <a:defRPr sz="8000">
                <a:latin typeface="Urbanist ExtraBold"/>
                <a:ea typeface="Urbanist ExtraBold"/>
                <a:cs typeface="Urbanist ExtraBold"/>
                <a:sym typeface="Urbanist ExtraBold"/>
              </a:defRPr>
            </a:lvl4pPr>
            <a:lvl5pPr lvl="4">
              <a:spcBef>
                <a:spcPts val="0"/>
              </a:spcBef>
              <a:spcAft>
                <a:spcPts val="0"/>
              </a:spcAft>
              <a:buSzPts val="8000"/>
              <a:buFont typeface="Urbanist ExtraBold"/>
              <a:buNone/>
              <a:defRPr sz="8000">
                <a:latin typeface="Urbanist ExtraBold"/>
                <a:ea typeface="Urbanist ExtraBold"/>
                <a:cs typeface="Urbanist ExtraBold"/>
                <a:sym typeface="Urbanist ExtraBold"/>
              </a:defRPr>
            </a:lvl5pPr>
            <a:lvl6pPr lvl="5">
              <a:spcBef>
                <a:spcPts val="0"/>
              </a:spcBef>
              <a:spcAft>
                <a:spcPts val="0"/>
              </a:spcAft>
              <a:buSzPts val="8000"/>
              <a:buFont typeface="Urbanist ExtraBold"/>
              <a:buNone/>
              <a:defRPr sz="8000">
                <a:latin typeface="Urbanist ExtraBold"/>
                <a:ea typeface="Urbanist ExtraBold"/>
                <a:cs typeface="Urbanist ExtraBold"/>
                <a:sym typeface="Urbanist ExtraBold"/>
              </a:defRPr>
            </a:lvl6pPr>
            <a:lvl7pPr lvl="6">
              <a:spcBef>
                <a:spcPts val="0"/>
              </a:spcBef>
              <a:spcAft>
                <a:spcPts val="0"/>
              </a:spcAft>
              <a:buSzPts val="8000"/>
              <a:buFont typeface="Urbanist ExtraBold"/>
              <a:buNone/>
              <a:defRPr sz="8000">
                <a:latin typeface="Urbanist ExtraBold"/>
                <a:ea typeface="Urbanist ExtraBold"/>
                <a:cs typeface="Urbanist ExtraBold"/>
                <a:sym typeface="Urbanist ExtraBold"/>
              </a:defRPr>
            </a:lvl7pPr>
            <a:lvl8pPr lvl="7">
              <a:spcBef>
                <a:spcPts val="0"/>
              </a:spcBef>
              <a:spcAft>
                <a:spcPts val="0"/>
              </a:spcAft>
              <a:buSzPts val="8000"/>
              <a:buFont typeface="Urbanist ExtraBold"/>
              <a:buNone/>
              <a:defRPr sz="8000">
                <a:latin typeface="Urbanist ExtraBold"/>
                <a:ea typeface="Urbanist ExtraBold"/>
                <a:cs typeface="Urbanist ExtraBold"/>
                <a:sym typeface="Urbanist ExtraBold"/>
              </a:defRPr>
            </a:lvl8pPr>
            <a:lvl9pPr lvl="8">
              <a:spcBef>
                <a:spcPts val="0"/>
              </a:spcBef>
              <a:spcAft>
                <a:spcPts val="0"/>
              </a:spcAft>
              <a:buSzPts val="8000"/>
              <a:buFont typeface="Urbanist ExtraBold"/>
              <a:buNone/>
              <a:defRPr sz="8000">
                <a:latin typeface="Urbanist ExtraBold"/>
                <a:ea typeface="Urbanist ExtraBold"/>
                <a:cs typeface="Urbanist ExtraBold"/>
                <a:sym typeface="Urbanist ExtraBold"/>
              </a:defRPr>
            </a:lvl9pPr>
          </a:lstStyle>
          <a:p/>
        </p:txBody>
      </p:sp>
      <p:sp>
        <p:nvSpPr>
          <p:cNvPr id="361" name="Google Shape;361;g36dba4b18ec_0_808"/>
          <p:cNvSpPr txBox="1"/>
          <p:nvPr>
            <p:ph idx="1" type="subTitle"/>
          </p:nvPr>
        </p:nvSpPr>
        <p:spPr>
          <a:xfrm>
            <a:off x="2148700" y="4527800"/>
            <a:ext cx="9922500" cy="1100700"/>
          </a:xfrm>
          <a:prstGeom prst="rect">
            <a:avLst/>
          </a:prstGeom>
          <a:noFill/>
          <a:ln>
            <a:noFill/>
          </a:ln>
        </p:spPr>
        <p:txBody>
          <a:bodyPr anchorCtr="0" anchor="ctr" bIns="0" lIns="0" spcFirstLastPara="1" rIns="0" wrap="square" tIns="0">
            <a:noAutofit/>
          </a:bodyPr>
          <a:lstStyle>
            <a:lvl1pPr lvl="0">
              <a:spcBef>
                <a:spcPts val="0"/>
              </a:spcBef>
              <a:spcAft>
                <a:spcPts val="0"/>
              </a:spcAft>
              <a:buClr>
                <a:schemeClr val="accent1"/>
              </a:buClr>
              <a:buSzPts val="4300"/>
              <a:buFont typeface="Urbanist"/>
              <a:buNone/>
              <a:defRPr b="1" sz="4300">
                <a:solidFill>
                  <a:schemeClr val="accent1"/>
                </a:solidFill>
                <a:latin typeface="Urbanist"/>
                <a:ea typeface="Urbanist"/>
                <a:cs typeface="Urbanist"/>
                <a:sym typeface="Urbanist"/>
              </a:defRPr>
            </a:lvl1pPr>
            <a:lvl2pPr lvl="1">
              <a:spcBef>
                <a:spcPts val="0"/>
              </a:spcBef>
              <a:spcAft>
                <a:spcPts val="0"/>
              </a:spcAft>
              <a:buSzPts val="4300"/>
              <a:buNone/>
              <a:defRPr sz="4300"/>
            </a:lvl2pPr>
            <a:lvl3pPr lvl="2">
              <a:spcBef>
                <a:spcPts val="0"/>
              </a:spcBef>
              <a:spcAft>
                <a:spcPts val="0"/>
              </a:spcAft>
              <a:buSzPts val="4300"/>
              <a:buNone/>
              <a:defRPr sz="4300"/>
            </a:lvl3pPr>
            <a:lvl4pPr lvl="3">
              <a:spcBef>
                <a:spcPts val="0"/>
              </a:spcBef>
              <a:spcAft>
                <a:spcPts val="0"/>
              </a:spcAft>
              <a:buSzPts val="4300"/>
              <a:buNone/>
              <a:defRPr sz="4300"/>
            </a:lvl4pPr>
            <a:lvl5pPr lvl="4">
              <a:spcBef>
                <a:spcPts val="0"/>
              </a:spcBef>
              <a:spcAft>
                <a:spcPts val="0"/>
              </a:spcAft>
              <a:buSzPts val="4300"/>
              <a:buNone/>
              <a:defRPr sz="4300"/>
            </a:lvl5pPr>
            <a:lvl6pPr lvl="5">
              <a:spcBef>
                <a:spcPts val="0"/>
              </a:spcBef>
              <a:spcAft>
                <a:spcPts val="0"/>
              </a:spcAft>
              <a:buSzPts val="4300"/>
              <a:buNone/>
              <a:defRPr sz="4300"/>
            </a:lvl6pPr>
            <a:lvl7pPr lvl="6">
              <a:spcBef>
                <a:spcPts val="0"/>
              </a:spcBef>
              <a:spcAft>
                <a:spcPts val="0"/>
              </a:spcAft>
              <a:buSzPts val="4300"/>
              <a:buNone/>
              <a:defRPr sz="4300"/>
            </a:lvl7pPr>
            <a:lvl8pPr lvl="7">
              <a:spcBef>
                <a:spcPts val="0"/>
              </a:spcBef>
              <a:spcAft>
                <a:spcPts val="0"/>
              </a:spcAft>
              <a:buSzPts val="4300"/>
              <a:buNone/>
              <a:defRPr sz="4300"/>
            </a:lvl8pPr>
            <a:lvl9pPr lvl="8">
              <a:spcBef>
                <a:spcPts val="0"/>
              </a:spcBef>
              <a:spcAft>
                <a:spcPts val="0"/>
              </a:spcAft>
              <a:buSzPts val="4300"/>
              <a:buNone/>
              <a:defRPr sz="4300"/>
            </a:lvl9pPr>
          </a:lstStyle>
          <a:p/>
        </p:txBody>
      </p:sp>
      <p:sp>
        <p:nvSpPr>
          <p:cNvPr id="362" name="Google Shape;362;g36dba4b18ec_0_808"/>
          <p:cNvSpPr txBox="1"/>
          <p:nvPr>
            <p:ph idx="3" type="subTitle"/>
          </p:nvPr>
        </p:nvSpPr>
        <p:spPr>
          <a:xfrm>
            <a:off x="2689900" y="8190850"/>
            <a:ext cx="8840700" cy="1100700"/>
          </a:xfrm>
          <a:prstGeom prst="rect">
            <a:avLst/>
          </a:prstGeom>
          <a:noFill/>
          <a:ln>
            <a:noFill/>
          </a:ln>
        </p:spPr>
        <p:txBody>
          <a:bodyPr anchorCtr="0" anchor="ctr" bIns="0" lIns="0" spcFirstLastPara="1" rIns="0" wrap="square" tIns="0">
            <a:spAutoFit/>
          </a:bodyPr>
          <a:lstStyle>
            <a:lvl1pPr lvl="0">
              <a:spcBef>
                <a:spcPts val="0"/>
              </a:spcBef>
              <a:spcAft>
                <a:spcPts val="0"/>
              </a:spcAft>
              <a:buClr>
                <a:schemeClr val="lt1"/>
              </a:buClr>
              <a:buSzPts val="3700"/>
              <a:buFont typeface="Urbanist"/>
              <a:buNone/>
              <a:defRPr b="1" sz="3700">
                <a:solidFill>
                  <a:schemeClr val="lt1"/>
                </a:solidFill>
                <a:latin typeface="Urbanist"/>
                <a:ea typeface="Urbanist"/>
                <a:cs typeface="Urbanist"/>
                <a:sym typeface="Urbanist"/>
              </a:defRPr>
            </a:lvl1pPr>
            <a:lvl2pPr lvl="1">
              <a:spcBef>
                <a:spcPts val="0"/>
              </a:spcBef>
              <a:spcAft>
                <a:spcPts val="0"/>
              </a:spcAft>
              <a:buClr>
                <a:schemeClr val="lt1"/>
              </a:buClr>
              <a:buSzPts val="3700"/>
              <a:buNone/>
              <a:defRPr sz="3700">
                <a:solidFill>
                  <a:schemeClr val="lt1"/>
                </a:solidFill>
              </a:defRPr>
            </a:lvl2pPr>
            <a:lvl3pPr lvl="2">
              <a:spcBef>
                <a:spcPts val="0"/>
              </a:spcBef>
              <a:spcAft>
                <a:spcPts val="0"/>
              </a:spcAft>
              <a:buClr>
                <a:schemeClr val="lt1"/>
              </a:buClr>
              <a:buSzPts val="3700"/>
              <a:buNone/>
              <a:defRPr sz="3700">
                <a:solidFill>
                  <a:schemeClr val="lt1"/>
                </a:solidFill>
              </a:defRPr>
            </a:lvl3pPr>
            <a:lvl4pPr lvl="3">
              <a:spcBef>
                <a:spcPts val="0"/>
              </a:spcBef>
              <a:spcAft>
                <a:spcPts val="0"/>
              </a:spcAft>
              <a:buClr>
                <a:schemeClr val="lt1"/>
              </a:buClr>
              <a:buSzPts val="3700"/>
              <a:buNone/>
              <a:defRPr sz="3700">
                <a:solidFill>
                  <a:schemeClr val="lt1"/>
                </a:solidFill>
              </a:defRPr>
            </a:lvl4pPr>
            <a:lvl5pPr lvl="4">
              <a:spcBef>
                <a:spcPts val="0"/>
              </a:spcBef>
              <a:spcAft>
                <a:spcPts val="0"/>
              </a:spcAft>
              <a:buClr>
                <a:schemeClr val="lt1"/>
              </a:buClr>
              <a:buSzPts val="3700"/>
              <a:buNone/>
              <a:defRPr sz="3700">
                <a:solidFill>
                  <a:schemeClr val="lt1"/>
                </a:solidFill>
              </a:defRPr>
            </a:lvl5pPr>
            <a:lvl6pPr lvl="5">
              <a:spcBef>
                <a:spcPts val="0"/>
              </a:spcBef>
              <a:spcAft>
                <a:spcPts val="0"/>
              </a:spcAft>
              <a:buClr>
                <a:schemeClr val="lt1"/>
              </a:buClr>
              <a:buSzPts val="3700"/>
              <a:buNone/>
              <a:defRPr sz="3700">
                <a:solidFill>
                  <a:schemeClr val="lt1"/>
                </a:solidFill>
              </a:defRPr>
            </a:lvl6pPr>
            <a:lvl7pPr lvl="6">
              <a:spcBef>
                <a:spcPts val="0"/>
              </a:spcBef>
              <a:spcAft>
                <a:spcPts val="0"/>
              </a:spcAft>
              <a:buClr>
                <a:schemeClr val="lt1"/>
              </a:buClr>
              <a:buSzPts val="3700"/>
              <a:buNone/>
              <a:defRPr sz="3700">
                <a:solidFill>
                  <a:schemeClr val="lt1"/>
                </a:solidFill>
              </a:defRPr>
            </a:lvl7pPr>
            <a:lvl8pPr lvl="7">
              <a:spcBef>
                <a:spcPts val="0"/>
              </a:spcBef>
              <a:spcAft>
                <a:spcPts val="0"/>
              </a:spcAft>
              <a:buClr>
                <a:schemeClr val="lt1"/>
              </a:buClr>
              <a:buSzPts val="3700"/>
              <a:buNone/>
              <a:defRPr sz="3700">
                <a:solidFill>
                  <a:schemeClr val="lt1"/>
                </a:solidFill>
              </a:defRPr>
            </a:lvl8pPr>
            <a:lvl9pPr lvl="8">
              <a:spcBef>
                <a:spcPts val="0"/>
              </a:spcBef>
              <a:spcAft>
                <a:spcPts val="0"/>
              </a:spcAft>
              <a:buClr>
                <a:schemeClr val="lt1"/>
              </a:buClr>
              <a:buSzPts val="3700"/>
              <a:buNone/>
              <a:defRPr sz="3700">
                <a:solidFill>
                  <a:schemeClr val="lt1"/>
                </a:solidFill>
              </a:defRPr>
            </a:lvl9pPr>
          </a:lstStyle>
          <a:p/>
        </p:txBody>
      </p:sp>
      <p:sp>
        <p:nvSpPr>
          <p:cNvPr id="363" name="Google Shape;363;g36dba4b18ec_0_808"/>
          <p:cNvSpPr txBox="1"/>
          <p:nvPr>
            <p:ph idx="4" type="body"/>
          </p:nvPr>
        </p:nvSpPr>
        <p:spPr>
          <a:xfrm>
            <a:off x="2689900" y="9291250"/>
            <a:ext cx="8840700" cy="1818300"/>
          </a:xfrm>
          <a:prstGeom prst="rect">
            <a:avLst/>
          </a:prstGeom>
          <a:noFill/>
          <a:ln>
            <a:noFill/>
          </a:ln>
        </p:spPr>
        <p:txBody>
          <a:bodyPr anchorCtr="0" anchor="t" bIns="0" lIns="0" spcFirstLastPara="1" rIns="0" wrap="square" tIns="0">
            <a:spAutoFit/>
          </a:bodyPr>
          <a:lstStyle>
            <a:lvl1pPr indent="-412750" lvl="0" marL="457200">
              <a:lnSpc>
                <a:spcPct val="115000"/>
              </a:lnSpc>
              <a:spcBef>
                <a:spcPts val="0"/>
              </a:spcBef>
              <a:spcAft>
                <a:spcPts val="0"/>
              </a:spcAft>
              <a:buClr>
                <a:schemeClr val="lt1"/>
              </a:buClr>
              <a:buSzPts val="2900"/>
              <a:buFont typeface="Helvetica Neue"/>
              <a:buChar char="●"/>
              <a:defRPr sz="2900">
                <a:solidFill>
                  <a:schemeClr val="lt1"/>
                </a:solidFill>
                <a:latin typeface="Helvetica Neue"/>
                <a:ea typeface="Helvetica Neue"/>
                <a:cs typeface="Helvetica Neue"/>
                <a:sym typeface="Helvetica Neue"/>
              </a:defRPr>
            </a:lvl1pPr>
            <a:lvl2pPr indent="-412750" lvl="1" marL="914400">
              <a:lnSpc>
                <a:spcPct val="115000"/>
              </a:lnSpc>
              <a:spcBef>
                <a:spcPts val="0"/>
              </a:spcBef>
              <a:spcAft>
                <a:spcPts val="0"/>
              </a:spcAft>
              <a:buClr>
                <a:schemeClr val="lt1"/>
              </a:buClr>
              <a:buSzPts val="2900"/>
              <a:buFont typeface="Helvetica Neue"/>
              <a:buChar char="○"/>
              <a:defRPr sz="2900">
                <a:solidFill>
                  <a:schemeClr val="lt1"/>
                </a:solidFill>
                <a:latin typeface="Helvetica Neue"/>
                <a:ea typeface="Helvetica Neue"/>
                <a:cs typeface="Helvetica Neue"/>
                <a:sym typeface="Helvetica Neue"/>
              </a:defRPr>
            </a:lvl2pPr>
            <a:lvl3pPr indent="-412750" lvl="2" marL="1371600">
              <a:lnSpc>
                <a:spcPct val="115000"/>
              </a:lnSpc>
              <a:spcBef>
                <a:spcPts val="0"/>
              </a:spcBef>
              <a:spcAft>
                <a:spcPts val="0"/>
              </a:spcAft>
              <a:buClr>
                <a:schemeClr val="lt1"/>
              </a:buClr>
              <a:buSzPts val="2900"/>
              <a:buFont typeface="Helvetica Neue"/>
              <a:buChar char="■"/>
              <a:defRPr sz="2900">
                <a:solidFill>
                  <a:schemeClr val="lt1"/>
                </a:solidFill>
                <a:latin typeface="Helvetica Neue"/>
                <a:ea typeface="Helvetica Neue"/>
                <a:cs typeface="Helvetica Neue"/>
                <a:sym typeface="Helvetica Neue"/>
              </a:defRPr>
            </a:lvl3pPr>
            <a:lvl4pPr indent="-412750" lvl="3" marL="1828800">
              <a:lnSpc>
                <a:spcPct val="115000"/>
              </a:lnSpc>
              <a:spcBef>
                <a:spcPts val="0"/>
              </a:spcBef>
              <a:spcAft>
                <a:spcPts val="0"/>
              </a:spcAft>
              <a:buClr>
                <a:schemeClr val="lt1"/>
              </a:buClr>
              <a:buSzPts val="2900"/>
              <a:buFont typeface="Helvetica Neue"/>
              <a:buChar char="●"/>
              <a:defRPr sz="2900">
                <a:solidFill>
                  <a:schemeClr val="lt1"/>
                </a:solidFill>
                <a:latin typeface="Helvetica Neue"/>
                <a:ea typeface="Helvetica Neue"/>
                <a:cs typeface="Helvetica Neue"/>
                <a:sym typeface="Helvetica Neue"/>
              </a:defRPr>
            </a:lvl4pPr>
            <a:lvl5pPr indent="-412750" lvl="4" marL="2286000">
              <a:lnSpc>
                <a:spcPct val="115000"/>
              </a:lnSpc>
              <a:spcBef>
                <a:spcPts val="0"/>
              </a:spcBef>
              <a:spcAft>
                <a:spcPts val="0"/>
              </a:spcAft>
              <a:buClr>
                <a:schemeClr val="lt1"/>
              </a:buClr>
              <a:buSzPts val="2900"/>
              <a:buFont typeface="Helvetica Neue"/>
              <a:buChar char="○"/>
              <a:defRPr sz="2900">
                <a:solidFill>
                  <a:schemeClr val="lt1"/>
                </a:solidFill>
                <a:latin typeface="Helvetica Neue"/>
                <a:ea typeface="Helvetica Neue"/>
                <a:cs typeface="Helvetica Neue"/>
                <a:sym typeface="Helvetica Neue"/>
              </a:defRPr>
            </a:lvl5pPr>
            <a:lvl6pPr indent="-412750" lvl="5" marL="2743200">
              <a:lnSpc>
                <a:spcPct val="115000"/>
              </a:lnSpc>
              <a:spcBef>
                <a:spcPts val="0"/>
              </a:spcBef>
              <a:spcAft>
                <a:spcPts val="0"/>
              </a:spcAft>
              <a:buClr>
                <a:schemeClr val="lt1"/>
              </a:buClr>
              <a:buSzPts val="2900"/>
              <a:buFont typeface="Helvetica Neue"/>
              <a:buChar char="■"/>
              <a:defRPr sz="2900">
                <a:solidFill>
                  <a:schemeClr val="lt1"/>
                </a:solidFill>
                <a:latin typeface="Helvetica Neue"/>
                <a:ea typeface="Helvetica Neue"/>
                <a:cs typeface="Helvetica Neue"/>
                <a:sym typeface="Helvetica Neue"/>
              </a:defRPr>
            </a:lvl6pPr>
            <a:lvl7pPr indent="-412750" lvl="6" marL="3200400">
              <a:lnSpc>
                <a:spcPct val="115000"/>
              </a:lnSpc>
              <a:spcBef>
                <a:spcPts val="0"/>
              </a:spcBef>
              <a:spcAft>
                <a:spcPts val="0"/>
              </a:spcAft>
              <a:buClr>
                <a:schemeClr val="lt1"/>
              </a:buClr>
              <a:buSzPts val="2900"/>
              <a:buFont typeface="Helvetica Neue"/>
              <a:buChar char="●"/>
              <a:defRPr sz="2900">
                <a:solidFill>
                  <a:schemeClr val="lt1"/>
                </a:solidFill>
                <a:latin typeface="Helvetica Neue"/>
                <a:ea typeface="Helvetica Neue"/>
                <a:cs typeface="Helvetica Neue"/>
                <a:sym typeface="Helvetica Neue"/>
              </a:defRPr>
            </a:lvl7pPr>
            <a:lvl8pPr indent="-412750" lvl="7" marL="3657600">
              <a:lnSpc>
                <a:spcPct val="115000"/>
              </a:lnSpc>
              <a:spcBef>
                <a:spcPts val="0"/>
              </a:spcBef>
              <a:spcAft>
                <a:spcPts val="0"/>
              </a:spcAft>
              <a:buClr>
                <a:schemeClr val="lt1"/>
              </a:buClr>
              <a:buSzPts val="2900"/>
              <a:buFont typeface="Helvetica Neue"/>
              <a:buChar char="○"/>
              <a:defRPr sz="2900">
                <a:solidFill>
                  <a:schemeClr val="lt1"/>
                </a:solidFill>
                <a:latin typeface="Helvetica Neue"/>
                <a:ea typeface="Helvetica Neue"/>
                <a:cs typeface="Helvetica Neue"/>
                <a:sym typeface="Helvetica Neue"/>
              </a:defRPr>
            </a:lvl8pPr>
            <a:lvl9pPr indent="-412750" lvl="8" marL="4114800">
              <a:lnSpc>
                <a:spcPct val="115000"/>
              </a:lnSpc>
              <a:spcBef>
                <a:spcPts val="0"/>
              </a:spcBef>
              <a:spcAft>
                <a:spcPts val="0"/>
              </a:spcAft>
              <a:buClr>
                <a:schemeClr val="lt1"/>
              </a:buClr>
              <a:buSzPts val="2900"/>
              <a:buFont typeface="Helvetica Neue"/>
              <a:buChar char="■"/>
              <a:defRPr sz="2900">
                <a:solidFill>
                  <a:schemeClr val="lt1"/>
                </a:solidFill>
                <a:latin typeface="Helvetica Neue"/>
                <a:ea typeface="Helvetica Neue"/>
                <a:cs typeface="Helvetica Neue"/>
                <a:sym typeface="Helvetica Neue"/>
              </a:defRPr>
            </a:lvl9pPr>
          </a:lstStyle>
          <a:p/>
        </p:txBody>
      </p:sp>
      <p:sp>
        <p:nvSpPr>
          <p:cNvPr id="364" name="Google Shape;364;g36dba4b18ec_0_808"/>
          <p:cNvSpPr txBox="1"/>
          <p:nvPr>
            <p:ph idx="5" type="body"/>
          </p:nvPr>
        </p:nvSpPr>
        <p:spPr>
          <a:xfrm>
            <a:off x="2148700" y="5628200"/>
            <a:ext cx="9922500" cy="1751100"/>
          </a:xfrm>
          <a:prstGeom prst="rect">
            <a:avLst/>
          </a:prstGeom>
          <a:noFill/>
          <a:ln>
            <a:noFill/>
          </a:ln>
        </p:spPr>
        <p:txBody>
          <a:bodyPr anchorCtr="0" anchor="t" bIns="0" lIns="0" spcFirstLastPara="1" rIns="0" wrap="square" tIns="0">
            <a:spAutoFit/>
          </a:bodyPr>
          <a:lstStyle>
            <a:lvl1pPr indent="-412750" lvl="0" marL="4572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1pPr>
            <a:lvl2pPr indent="-412750" lvl="1" marL="9144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2pPr>
            <a:lvl3pPr indent="-412750" lvl="2" marL="13716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3pPr>
            <a:lvl4pPr indent="-412750" lvl="3" marL="18288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4pPr>
            <a:lvl5pPr indent="-412750" lvl="4" marL="22860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5pPr>
            <a:lvl6pPr indent="-412750" lvl="5" marL="27432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6pPr>
            <a:lvl7pPr indent="-412750" lvl="6" marL="32004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7pPr>
            <a:lvl8pPr indent="-412750" lvl="7" marL="36576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8pPr>
            <a:lvl9pPr indent="-412750" lvl="8" marL="41148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3 1">
  <p:cSld name="1_Title and Content_3_1">
    <p:spTree>
      <p:nvGrpSpPr>
        <p:cNvPr id="34" name="Shape 34"/>
        <p:cNvGrpSpPr/>
        <p:nvPr/>
      </p:nvGrpSpPr>
      <p:grpSpPr>
        <a:xfrm>
          <a:off x="0" y="0"/>
          <a:ext cx="0" cy="0"/>
          <a:chOff x="0" y="0"/>
          <a:chExt cx="0" cy="0"/>
        </a:xfrm>
      </p:grpSpPr>
      <p:pic>
        <p:nvPicPr>
          <p:cNvPr id="35" name="Google Shape;35;g36dba4b18ec_0_488"/>
          <p:cNvPicPr preferRelativeResize="0"/>
          <p:nvPr/>
        </p:nvPicPr>
        <p:blipFill>
          <a:blip r:embed="rId2">
            <a:alphaModFix/>
          </a:blip>
          <a:stretch>
            <a:fillRect/>
          </a:stretch>
        </p:blipFill>
        <p:spPr>
          <a:xfrm>
            <a:off x="2111400" y="12644483"/>
            <a:ext cx="2743199" cy="703213"/>
          </a:xfrm>
          <a:prstGeom prst="rect">
            <a:avLst/>
          </a:prstGeom>
          <a:noFill/>
          <a:ln>
            <a:noFill/>
          </a:ln>
        </p:spPr>
      </p:pic>
      <p:sp>
        <p:nvSpPr>
          <p:cNvPr id="36" name="Google Shape;36;g36dba4b18ec_0_488"/>
          <p:cNvSpPr/>
          <p:nvPr/>
        </p:nvSpPr>
        <p:spPr>
          <a:xfrm rot="5400000">
            <a:off x="160350" y="-160350"/>
            <a:ext cx="5775300" cy="6096000"/>
          </a:xfrm>
          <a:prstGeom prst="round1Rect">
            <a:avLst>
              <a:gd fmla="val 50000" name="adj"/>
            </a:avLst>
          </a:prstGeom>
          <a:solidFill>
            <a:schemeClr val="accent1"/>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lt1"/>
              </a:solidFill>
              <a:latin typeface="Urbanist"/>
              <a:ea typeface="Urbanist"/>
              <a:cs typeface="Urbanist"/>
              <a:sym typeface="Urbanist"/>
            </a:endParaRPr>
          </a:p>
        </p:txBody>
      </p:sp>
      <p:sp>
        <p:nvSpPr>
          <p:cNvPr id="37" name="Google Shape;37;g36dba4b18ec_0_488"/>
          <p:cNvSpPr/>
          <p:nvPr/>
        </p:nvSpPr>
        <p:spPr>
          <a:xfrm>
            <a:off x="12192000" y="0"/>
            <a:ext cx="6325500" cy="5960700"/>
          </a:xfrm>
          <a:prstGeom prst="round1Rect">
            <a:avLst>
              <a:gd fmla="val 50000" name="adj"/>
            </a:avLst>
          </a:prstGeom>
          <a:solidFill>
            <a:schemeClr val="accent3"/>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lt1"/>
              </a:solidFill>
              <a:latin typeface="Urbanist"/>
              <a:ea typeface="Urbanist"/>
              <a:cs typeface="Urbanist"/>
              <a:sym typeface="Urbanist"/>
            </a:endParaRPr>
          </a:p>
        </p:txBody>
      </p:sp>
      <p:grpSp>
        <p:nvGrpSpPr>
          <p:cNvPr id="38" name="Google Shape;38;g36dba4b18ec_0_488"/>
          <p:cNvGrpSpPr/>
          <p:nvPr/>
        </p:nvGrpSpPr>
        <p:grpSpPr>
          <a:xfrm>
            <a:off x="6096000" y="0"/>
            <a:ext cx="6096000" cy="5961678"/>
            <a:chOff x="3048000" y="0"/>
            <a:chExt cx="3048000" cy="2980839"/>
          </a:xfrm>
        </p:grpSpPr>
        <p:sp>
          <p:nvSpPr>
            <p:cNvPr id="39" name="Google Shape;39;g36dba4b18ec_0_488"/>
            <p:cNvSpPr/>
            <p:nvPr/>
          </p:nvSpPr>
          <p:spPr>
            <a:xfrm>
              <a:off x="3048000" y="0"/>
              <a:ext cx="3048000" cy="2980200"/>
            </a:xfrm>
            <a:prstGeom prst="rect">
              <a:avLst/>
            </a:prstGeom>
            <a:solidFill>
              <a:schemeClr val="accent2"/>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lt1"/>
                </a:solidFill>
                <a:latin typeface="Urbanist"/>
                <a:ea typeface="Urbanist"/>
                <a:cs typeface="Urbanist"/>
                <a:sym typeface="Urbanist"/>
              </a:endParaRPr>
            </a:p>
          </p:txBody>
        </p:sp>
        <p:sp>
          <p:nvSpPr>
            <p:cNvPr id="40" name="Google Shape;40;g36dba4b18ec_0_488"/>
            <p:cNvSpPr/>
            <p:nvPr/>
          </p:nvSpPr>
          <p:spPr>
            <a:xfrm>
              <a:off x="3081869" y="0"/>
              <a:ext cx="2980839" cy="2980839"/>
            </a:xfrm>
            <a:custGeom>
              <a:rect b="b" l="l" r="r" t="t"/>
              <a:pathLst>
                <a:path extrusionOk="0" h="506730" w="506730">
                  <a:moveTo>
                    <a:pt x="506730" y="253365"/>
                  </a:moveTo>
                  <a:cubicBezTo>
                    <a:pt x="506730" y="393295"/>
                    <a:pt x="393295" y="506730"/>
                    <a:pt x="253365" y="506730"/>
                  </a:cubicBezTo>
                  <a:cubicBezTo>
                    <a:pt x="113435" y="506730"/>
                    <a:pt x="0" y="393295"/>
                    <a:pt x="0" y="253365"/>
                  </a:cubicBezTo>
                  <a:cubicBezTo>
                    <a:pt x="0" y="113435"/>
                    <a:pt x="113435" y="0"/>
                    <a:pt x="253365" y="0"/>
                  </a:cubicBezTo>
                  <a:cubicBezTo>
                    <a:pt x="393295" y="0"/>
                    <a:pt x="506730" y="113435"/>
                    <a:pt x="506730" y="253365"/>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41" name="Google Shape;41;g36dba4b18ec_0_488"/>
            <p:cNvSpPr/>
            <p:nvPr/>
          </p:nvSpPr>
          <p:spPr>
            <a:xfrm>
              <a:off x="3848102" y="766233"/>
              <a:ext cx="1447906" cy="1447906"/>
            </a:xfrm>
            <a:custGeom>
              <a:rect b="b" l="l" r="r" t="t"/>
              <a:pathLst>
                <a:path extrusionOk="0" h="169544" w="169544">
                  <a:moveTo>
                    <a:pt x="169545" y="84773"/>
                  </a:moveTo>
                  <a:cubicBezTo>
                    <a:pt x="169545" y="131591"/>
                    <a:pt x="131591" y="169545"/>
                    <a:pt x="84772" y="169545"/>
                  </a:cubicBezTo>
                  <a:cubicBezTo>
                    <a:pt x="37954" y="169545"/>
                    <a:pt x="0" y="131591"/>
                    <a:pt x="0" y="84773"/>
                  </a:cubicBezTo>
                  <a:cubicBezTo>
                    <a:pt x="0" y="37954"/>
                    <a:pt x="37954" y="0"/>
                    <a:pt x="84772" y="0"/>
                  </a:cubicBezTo>
                  <a:cubicBezTo>
                    <a:pt x="131591" y="0"/>
                    <a:pt x="169545" y="37954"/>
                    <a:pt x="169545" y="84773"/>
                  </a:cubicBez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grpSp>
      <p:grpSp>
        <p:nvGrpSpPr>
          <p:cNvPr id="42" name="Google Shape;42;g36dba4b18ec_0_488"/>
          <p:cNvGrpSpPr/>
          <p:nvPr/>
        </p:nvGrpSpPr>
        <p:grpSpPr>
          <a:xfrm>
            <a:off x="18486460" y="0"/>
            <a:ext cx="5897404" cy="5960400"/>
            <a:chOff x="9243230" y="0"/>
            <a:chExt cx="2948702" cy="2980200"/>
          </a:xfrm>
        </p:grpSpPr>
        <p:sp>
          <p:nvSpPr>
            <p:cNvPr id="43" name="Google Shape;43;g36dba4b18ec_0_488"/>
            <p:cNvSpPr/>
            <p:nvPr/>
          </p:nvSpPr>
          <p:spPr>
            <a:xfrm>
              <a:off x="9243230" y="0"/>
              <a:ext cx="2948700" cy="2980200"/>
            </a:xfrm>
            <a:prstGeom prst="rect">
              <a:avLst/>
            </a:prstGeom>
            <a:solidFill>
              <a:schemeClr val="accent4"/>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lt1"/>
                </a:solidFill>
                <a:latin typeface="Urbanist"/>
                <a:ea typeface="Urbanist"/>
                <a:cs typeface="Urbanist"/>
                <a:sym typeface="Urbanist"/>
              </a:endParaRPr>
            </a:p>
          </p:txBody>
        </p:sp>
        <p:sp>
          <p:nvSpPr>
            <p:cNvPr id="44" name="Google Shape;44;g36dba4b18ec_0_488"/>
            <p:cNvSpPr/>
            <p:nvPr/>
          </p:nvSpPr>
          <p:spPr>
            <a:xfrm rot="-5400000">
              <a:off x="9243232" y="15815"/>
              <a:ext cx="2948700" cy="2948700"/>
            </a:xfrm>
            <a:prstGeom prst="diamond">
              <a:avLst/>
            </a:prstGeom>
            <a:solidFill>
              <a:schemeClr val="accent6"/>
            </a:solidFill>
            <a:ln>
              <a:noFill/>
            </a:ln>
          </p:spPr>
          <p:txBody>
            <a:bodyPr anchorCtr="0" anchor="t" bIns="91400" lIns="182875" spcFirstLastPara="1" rIns="182875" wrap="square" tIns="91400">
              <a:noAutofit/>
            </a:bodyPr>
            <a:lstStyle/>
            <a:p>
              <a:pPr indent="0" lvl="0" marL="0" marR="0" rtl="0" algn="ctr">
                <a:spcBef>
                  <a:spcPts val="0"/>
                </a:spcBef>
                <a:spcAft>
                  <a:spcPts val="0"/>
                </a:spcAft>
                <a:buNone/>
              </a:pPr>
              <a:r>
                <a:t/>
              </a:r>
              <a:endParaRPr b="1" sz="7200" u="sng">
                <a:solidFill>
                  <a:srgbClr val="0C0C0C"/>
                </a:solidFill>
                <a:latin typeface="Urbanist"/>
                <a:ea typeface="Urbanist"/>
                <a:cs typeface="Urbanist"/>
                <a:sym typeface="Urbanist"/>
              </a:endParaRPr>
            </a:p>
          </p:txBody>
        </p:sp>
      </p:grpSp>
      <p:sp>
        <p:nvSpPr>
          <p:cNvPr id="45" name="Google Shape;45;g36dba4b18ec_0_488"/>
          <p:cNvSpPr txBox="1"/>
          <p:nvPr>
            <p:ph type="title"/>
          </p:nvPr>
        </p:nvSpPr>
        <p:spPr>
          <a:xfrm>
            <a:off x="1507200" y="1131950"/>
            <a:ext cx="3081600" cy="1886400"/>
          </a:xfrm>
          <a:prstGeom prst="rect">
            <a:avLst/>
          </a:prstGeom>
          <a:noFill/>
          <a:ln>
            <a:noFill/>
          </a:ln>
        </p:spPr>
        <p:txBody>
          <a:bodyPr anchorCtr="0" anchor="ctr" bIns="0" lIns="0" spcFirstLastPara="1" rIns="0" wrap="square" tIns="0">
            <a:spAutoFit/>
          </a:bodyPr>
          <a:lstStyle>
            <a:lvl1pPr lvl="0" algn="ctr">
              <a:spcBef>
                <a:spcPts val="0"/>
              </a:spcBef>
              <a:spcAft>
                <a:spcPts val="0"/>
              </a:spcAft>
              <a:buClr>
                <a:schemeClr val="lt1"/>
              </a:buClr>
              <a:buSzPts val="4800"/>
              <a:buFont typeface="Urbanist Black"/>
              <a:buNone/>
              <a:defRPr sz="4800">
                <a:solidFill>
                  <a:schemeClr val="lt1"/>
                </a:solidFill>
                <a:latin typeface="Urbanist Black"/>
                <a:ea typeface="Urbanist Black"/>
                <a:cs typeface="Urbanist Black"/>
                <a:sym typeface="Urbanist Black"/>
              </a:defRPr>
            </a:lvl1pPr>
            <a:lvl2pPr lvl="1" algn="ctr">
              <a:spcBef>
                <a:spcPts val="0"/>
              </a:spcBef>
              <a:spcAft>
                <a:spcPts val="0"/>
              </a:spcAft>
              <a:buClr>
                <a:schemeClr val="lt1"/>
              </a:buClr>
              <a:buSzPts val="4800"/>
              <a:buFont typeface="Urbanist Black"/>
              <a:buNone/>
              <a:defRPr sz="4800">
                <a:solidFill>
                  <a:schemeClr val="lt1"/>
                </a:solidFill>
                <a:latin typeface="Urbanist Black"/>
                <a:ea typeface="Urbanist Black"/>
                <a:cs typeface="Urbanist Black"/>
                <a:sym typeface="Urbanist Black"/>
              </a:defRPr>
            </a:lvl2pPr>
            <a:lvl3pPr lvl="2" algn="ctr">
              <a:spcBef>
                <a:spcPts val="0"/>
              </a:spcBef>
              <a:spcAft>
                <a:spcPts val="0"/>
              </a:spcAft>
              <a:buClr>
                <a:schemeClr val="lt1"/>
              </a:buClr>
              <a:buSzPts val="4800"/>
              <a:buFont typeface="Urbanist Black"/>
              <a:buNone/>
              <a:defRPr sz="4800">
                <a:solidFill>
                  <a:schemeClr val="lt1"/>
                </a:solidFill>
                <a:latin typeface="Urbanist Black"/>
                <a:ea typeface="Urbanist Black"/>
                <a:cs typeface="Urbanist Black"/>
                <a:sym typeface="Urbanist Black"/>
              </a:defRPr>
            </a:lvl3pPr>
            <a:lvl4pPr lvl="3" algn="ctr">
              <a:spcBef>
                <a:spcPts val="0"/>
              </a:spcBef>
              <a:spcAft>
                <a:spcPts val="0"/>
              </a:spcAft>
              <a:buClr>
                <a:schemeClr val="lt1"/>
              </a:buClr>
              <a:buSzPts val="4800"/>
              <a:buFont typeface="Urbanist Black"/>
              <a:buNone/>
              <a:defRPr sz="4800">
                <a:solidFill>
                  <a:schemeClr val="lt1"/>
                </a:solidFill>
                <a:latin typeface="Urbanist Black"/>
                <a:ea typeface="Urbanist Black"/>
                <a:cs typeface="Urbanist Black"/>
                <a:sym typeface="Urbanist Black"/>
              </a:defRPr>
            </a:lvl4pPr>
            <a:lvl5pPr lvl="4" algn="ctr">
              <a:spcBef>
                <a:spcPts val="0"/>
              </a:spcBef>
              <a:spcAft>
                <a:spcPts val="0"/>
              </a:spcAft>
              <a:buClr>
                <a:schemeClr val="lt1"/>
              </a:buClr>
              <a:buSzPts val="4800"/>
              <a:buFont typeface="Urbanist Black"/>
              <a:buNone/>
              <a:defRPr sz="4800">
                <a:solidFill>
                  <a:schemeClr val="lt1"/>
                </a:solidFill>
                <a:latin typeface="Urbanist Black"/>
                <a:ea typeface="Urbanist Black"/>
                <a:cs typeface="Urbanist Black"/>
                <a:sym typeface="Urbanist Black"/>
              </a:defRPr>
            </a:lvl5pPr>
            <a:lvl6pPr lvl="5" algn="ctr">
              <a:spcBef>
                <a:spcPts val="0"/>
              </a:spcBef>
              <a:spcAft>
                <a:spcPts val="0"/>
              </a:spcAft>
              <a:buClr>
                <a:schemeClr val="lt1"/>
              </a:buClr>
              <a:buSzPts val="4800"/>
              <a:buFont typeface="Urbanist Black"/>
              <a:buNone/>
              <a:defRPr sz="4800">
                <a:solidFill>
                  <a:schemeClr val="lt1"/>
                </a:solidFill>
                <a:latin typeface="Urbanist Black"/>
                <a:ea typeface="Urbanist Black"/>
                <a:cs typeface="Urbanist Black"/>
                <a:sym typeface="Urbanist Black"/>
              </a:defRPr>
            </a:lvl6pPr>
            <a:lvl7pPr lvl="6" algn="ctr">
              <a:spcBef>
                <a:spcPts val="0"/>
              </a:spcBef>
              <a:spcAft>
                <a:spcPts val="0"/>
              </a:spcAft>
              <a:buClr>
                <a:schemeClr val="lt1"/>
              </a:buClr>
              <a:buSzPts val="4800"/>
              <a:buFont typeface="Urbanist Black"/>
              <a:buNone/>
              <a:defRPr sz="4800">
                <a:solidFill>
                  <a:schemeClr val="lt1"/>
                </a:solidFill>
                <a:latin typeface="Urbanist Black"/>
                <a:ea typeface="Urbanist Black"/>
                <a:cs typeface="Urbanist Black"/>
                <a:sym typeface="Urbanist Black"/>
              </a:defRPr>
            </a:lvl7pPr>
            <a:lvl8pPr lvl="7" algn="ctr">
              <a:spcBef>
                <a:spcPts val="0"/>
              </a:spcBef>
              <a:spcAft>
                <a:spcPts val="0"/>
              </a:spcAft>
              <a:buClr>
                <a:schemeClr val="lt1"/>
              </a:buClr>
              <a:buSzPts val="4800"/>
              <a:buFont typeface="Urbanist Black"/>
              <a:buNone/>
              <a:defRPr sz="4800">
                <a:solidFill>
                  <a:schemeClr val="lt1"/>
                </a:solidFill>
                <a:latin typeface="Urbanist Black"/>
                <a:ea typeface="Urbanist Black"/>
                <a:cs typeface="Urbanist Black"/>
                <a:sym typeface="Urbanist Black"/>
              </a:defRPr>
            </a:lvl8pPr>
            <a:lvl9pPr lvl="8" algn="ctr">
              <a:spcBef>
                <a:spcPts val="0"/>
              </a:spcBef>
              <a:spcAft>
                <a:spcPts val="0"/>
              </a:spcAft>
              <a:buClr>
                <a:schemeClr val="lt1"/>
              </a:buClr>
              <a:buSzPts val="4800"/>
              <a:buFont typeface="Urbanist Black"/>
              <a:buNone/>
              <a:defRPr sz="4800">
                <a:solidFill>
                  <a:schemeClr val="lt1"/>
                </a:solidFill>
                <a:latin typeface="Urbanist Black"/>
                <a:ea typeface="Urbanist Black"/>
                <a:cs typeface="Urbanist Black"/>
                <a:sym typeface="Urbanist Black"/>
              </a:defRPr>
            </a:lvl9pPr>
          </a:lstStyle>
          <a:p/>
        </p:txBody>
      </p:sp>
      <p:sp>
        <p:nvSpPr>
          <p:cNvPr id="46" name="Google Shape;46;g36dba4b18ec_0_488"/>
          <p:cNvSpPr txBox="1"/>
          <p:nvPr>
            <p:ph idx="1" type="subTitle"/>
          </p:nvPr>
        </p:nvSpPr>
        <p:spPr>
          <a:xfrm>
            <a:off x="1507200" y="3710250"/>
            <a:ext cx="3081600" cy="550500"/>
          </a:xfrm>
          <a:prstGeom prst="rect">
            <a:avLst/>
          </a:prstGeom>
          <a:noFill/>
          <a:ln>
            <a:noFill/>
          </a:ln>
        </p:spPr>
        <p:txBody>
          <a:bodyPr anchorCtr="0" anchor="ctr" bIns="0" lIns="0" spcFirstLastPara="1" rIns="0" wrap="square" tIns="0">
            <a:spAutoFit/>
          </a:bodyPr>
          <a:lstStyle>
            <a:lvl1pPr lvl="0" algn="ctr">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1pPr>
            <a:lvl2pPr lvl="1" algn="ctr">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2pPr>
            <a:lvl3pPr lvl="2" algn="ctr">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3pPr>
            <a:lvl4pPr lvl="3" algn="ctr">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4pPr>
            <a:lvl5pPr lvl="4" algn="ctr">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5pPr>
            <a:lvl6pPr lvl="5" algn="ctr">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6pPr>
            <a:lvl7pPr lvl="6" algn="ctr">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7pPr>
            <a:lvl8pPr lvl="7" algn="ctr">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8pPr>
            <a:lvl9pPr lvl="8" algn="ctr">
              <a:spcBef>
                <a:spcPts val="0"/>
              </a:spcBef>
              <a:spcAft>
                <a:spcPts val="0"/>
              </a:spcAft>
              <a:buClr>
                <a:schemeClr val="lt1"/>
              </a:buClr>
              <a:buSzPts val="2900"/>
              <a:buFont typeface="Helvetica Neue"/>
              <a:buNone/>
              <a:defRPr b="1" sz="2900">
                <a:solidFill>
                  <a:schemeClr val="lt1"/>
                </a:solidFill>
                <a:latin typeface="Helvetica Neue"/>
                <a:ea typeface="Helvetica Neue"/>
                <a:cs typeface="Helvetica Neue"/>
                <a:sym typeface="Helvetica Neue"/>
              </a:defRPr>
            </a:lvl9pPr>
          </a:lstStyle>
          <a:p/>
        </p:txBody>
      </p:sp>
      <p:sp>
        <p:nvSpPr>
          <p:cNvPr id="47" name="Google Shape;47;g36dba4b18ec_0_488"/>
          <p:cNvSpPr txBox="1"/>
          <p:nvPr>
            <p:ph idx="2" type="title"/>
          </p:nvPr>
        </p:nvSpPr>
        <p:spPr>
          <a:xfrm>
            <a:off x="13814100" y="1131950"/>
            <a:ext cx="3081600" cy="1886400"/>
          </a:xfrm>
          <a:prstGeom prst="rect">
            <a:avLst/>
          </a:prstGeom>
          <a:noFill/>
          <a:ln>
            <a:noFill/>
          </a:ln>
        </p:spPr>
        <p:txBody>
          <a:bodyPr anchorCtr="0" anchor="ctr" bIns="0" lIns="0" spcFirstLastPara="1" rIns="0" wrap="square" tIns="0">
            <a:spAutoFit/>
          </a:bodyPr>
          <a:lstStyle>
            <a:lvl1pPr lvl="0" algn="ctr">
              <a:spcBef>
                <a:spcPts val="0"/>
              </a:spcBef>
              <a:spcAft>
                <a:spcPts val="0"/>
              </a:spcAft>
              <a:buClr>
                <a:schemeClr val="dk1"/>
              </a:buClr>
              <a:buSzPts val="4800"/>
              <a:buFont typeface="Urbanist Black"/>
              <a:buNone/>
              <a:defRPr sz="4800">
                <a:solidFill>
                  <a:schemeClr val="dk1"/>
                </a:solidFill>
                <a:latin typeface="Urbanist Black"/>
                <a:ea typeface="Urbanist Black"/>
                <a:cs typeface="Urbanist Black"/>
                <a:sym typeface="Urbanist Black"/>
              </a:defRPr>
            </a:lvl1pPr>
            <a:lvl2pPr lvl="1" algn="ctr">
              <a:spcBef>
                <a:spcPts val="0"/>
              </a:spcBef>
              <a:spcAft>
                <a:spcPts val="0"/>
              </a:spcAft>
              <a:buClr>
                <a:schemeClr val="dk1"/>
              </a:buClr>
              <a:buSzPts val="4800"/>
              <a:buFont typeface="Urbanist Black"/>
              <a:buNone/>
              <a:defRPr sz="4800">
                <a:solidFill>
                  <a:schemeClr val="dk1"/>
                </a:solidFill>
                <a:latin typeface="Urbanist Black"/>
                <a:ea typeface="Urbanist Black"/>
                <a:cs typeface="Urbanist Black"/>
                <a:sym typeface="Urbanist Black"/>
              </a:defRPr>
            </a:lvl2pPr>
            <a:lvl3pPr lvl="2" algn="ctr">
              <a:spcBef>
                <a:spcPts val="0"/>
              </a:spcBef>
              <a:spcAft>
                <a:spcPts val="0"/>
              </a:spcAft>
              <a:buClr>
                <a:schemeClr val="dk1"/>
              </a:buClr>
              <a:buSzPts val="4800"/>
              <a:buFont typeface="Urbanist Black"/>
              <a:buNone/>
              <a:defRPr sz="4800">
                <a:solidFill>
                  <a:schemeClr val="dk1"/>
                </a:solidFill>
                <a:latin typeface="Urbanist Black"/>
                <a:ea typeface="Urbanist Black"/>
                <a:cs typeface="Urbanist Black"/>
                <a:sym typeface="Urbanist Black"/>
              </a:defRPr>
            </a:lvl3pPr>
            <a:lvl4pPr lvl="3" algn="ctr">
              <a:spcBef>
                <a:spcPts val="0"/>
              </a:spcBef>
              <a:spcAft>
                <a:spcPts val="0"/>
              </a:spcAft>
              <a:buClr>
                <a:schemeClr val="dk1"/>
              </a:buClr>
              <a:buSzPts val="4800"/>
              <a:buFont typeface="Urbanist Black"/>
              <a:buNone/>
              <a:defRPr sz="4800">
                <a:solidFill>
                  <a:schemeClr val="dk1"/>
                </a:solidFill>
                <a:latin typeface="Urbanist Black"/>
                <a:ea typeface="Urbanist Black"/>
                <a:cs typeface="Urbanist Black"/>
                <a:sym typeface="Urbanist Black"/>
              </a:defRPr>
            </a:lvl4pPr>
            <a:lvl5pPr lvl="4" algn="ctr">
              <a:spcBef>
                <a:spcPts val="0"/>
              </a:spcBef>
              <a:spcAft>
                <a:spcPts val="0"/>
              </a:spcAft>
              <a:buClr>
                <a:schemeClr val="dk1"/>
              </a:buClr>
              <a:buSzPts val="4800"/>
              <a:buFont typeface="Urbanist Black"/>
              <a:buNone/>
              <a:defRPr sz="4800">
                <a:solidFill>
                  <a:schemeClr val="dk1"/>
                </a:solidFill>
                <a:latin typeface="Urbanist Black"/>
                <a:ea typeface="Urbanist Black"/>
                <a:cs typeface="Urbanist Black"/>
                <a:sym typeface="Urbanist Black"/>
              </a:defRPr>
            </a:lvl5pPr>
            <a:lvl6pPr lvl="5" algn="ctr">
              <a:spcBef>
                <a:spcPts val="0"/>
              </a:spcBef>
              <a:spcAft>
                <a:spcPts val="0"/>
              </a:spcAft>
              <a:buClr>
                <a:schemeClr val="dk1"/>
              </a:buClr>
              <a:buSzPts val="4800"/>
              <a:buFont typeface="Urbanist Black"/>
              <a:buNone/>
              <a:defRPr sz="4800">
                <a:solidFill>
                  <a:schemeClr val="dk1"/>
                </a:solidFill>
                <a:latin typeface="Urbanist Black"/>
                <a:ea typeface="Urbanist Black"/>
                <a:cs typeface="Urbanist Black"/>
                <a:sym typeface="Urbanist Black"/>
              </a:defRPr>
            </a:lvl6pPr>
            <a:lvl7pPr lvl="6" algn="ctr">
              <a:spcBef>
                <a:spcPts val="0"/>
              </a:spcBef>
              <a:spcAft>
                <a:spcPts val="0"/>
              </a:spcAft>
              <a:buClr>
                <a:schemeClr val="dk1"/>
              </a:buClr>
              <a:buSzPts val="4800"/>
              <a:buFont typeface="Urbanist Black"/>
              <a:buNone/>
              <a:defRPr sz="4800">
                <a:solidFill>
                  <a:schemeClr val="dk1"/>
                </a:solidFill>
                <a:latin typeface="Urbanist Black"/>
                <a:ea typeface="Urbanist Black"/>
                <a:cs typeface="Urbanist Black"/>
                <a:sym typeface="Urbanist Black"/>
              </a:defRPr>
            </a:lvl7pPr>
            <a:lvl8pPr lvl="7" algn="ctr">
              <a:spcBef>
                <a:spcPts val="0"/>
              </a:spcBef>
              <a:spcAft>
                <a:spcPts val="0"/>
              </a:spcAft>
              <a:buClr>
                <a:schemeClr val="dk1"/>
              </a:buClr>
              <a:buSzPts val="4800"/>
              <a:buFont typeface="Urbanist Black"/>
              <a:buNone/>
              <a:defRPr sz="4800">
                <a:solidFill>
                  <a:schemeClr val="dk1"/>
                </a:solidFill>
                <a:latin typeface="Urbanist Black"/>
                <a:ea typeface="Urbanist Black"/>
                <a:cs typeface="Urbanist Black"/>
                <a:sym typeface="Urbanist Black"/>
              </a:defRPr>
            </a:lvl8pPr>
            <a:lvl9pPr lvl="8" algn="ctr">
              <a:spcBef>
                <a:spcPts val="0"/>
              </a:spcBef>
              <a:spcAft>
                <a:spcPts val="0"/>
              </a:spcAft>
              <a:buClr>
                <a:schemeClr val="dk1"/>
              </a:buClr>
              <a:buSzPts val="4800"/>
              <a:buFont typeface="Urbanist Black"/>
              <a:buNone/>
              <a:defRPr sz="4800">
                <a:solidFill>
                  <a:schemeClr val="dk1"/>
                </a:solidFill>
                <a:latin typeface="Urbanist Black"/>
                <a:ea typeface="Urbanist Black"/>
                <a:cs typeface="Urbanist Black"/>
                <a:sym typeface="Urbanist Black"/>
              </a:defRPr>
            </a:lvl9pPr>
          </a:lstStyle>
          <a:p/>
        </p:txBody>
      </p:sp>
      <p:sp>
        <p:nvSpPr>
          <p:cNvPr id="48" name="Google Shape;48;g36dba4b18ec_0_488"/>
          <p:cNvSpPr txBox="1"/>
          <p:nvPr>
            <p:ph idx="3" type="subTitle"/>
          </p:nvPr>
        </p:nvSpPr>
        <p:spPr>
          <a:xfrm>
            <a:off x="13814100" y="3710250"/>
            <a:ext cx="3081600" cy="550500"/>
          </a:xfrm>
          <a:prstGeom prst="rect">
            <a:avLst/>
          </a:prstGeom>
          <a:noFill/>
          <a:ln>
            <a:noFill/>
          </a:ln>
        </p:spPr>
        <p:txBody>
          <a:bodyPr anchorCtr="0" anchor="ctr" bIns="0" lIns="0" spcFirstLastPara="1" rIns="0" wrap="square" tIns="0">
            <a:spAutoFit/>
          </a:bodyPr>
          <a:lstStyle>
            <a:lvl1pPr lvl="0" algn="ctr">
              <a:spcBef>
                <a:spcPts val="0"/>
              </a:spcBef>
              <a:spcAft>
                <a:spcPts val="0"/>
              </a:spcAft>
              <a:buClr>
                <a:schemeClr val="dk1"/>
              </a:buClr>
              <a:buSzPts val="2900"/>
              <a:buFont typeface="Helvetica Neue"/>
              <a:buNone/>
              <a:defRPr b="1" sz="2900">
                <a:solidFill>
                  <a:schemeClr val="dk1"/>
                </a:solidFill>
                <a:latin typeface="Helvetica Neue"/>
                <a:ea typeface="Helvetica Neue"/>
                <a:cs typeface="Helvetica Neue"/>
                <a:sym typeface="Helvetica Neue"/>
              </a:defRPr>
            </a:lvl1pPr>
            <a:lvl2pPr lvl="1" algn="ctr">
              <a:spcBef>
                <a:spcPts val="0"/>
              </a:spcBef>
              <a:spcAft>
                <a:spcPts val="0"/>
              </a:spcAft>
              <a:buClr>
                <a:schemeClr val="dk1"/>
              </a:buClr>
              <a:buSzPts val="2900"/>
              <a:buFont typeface="Helvetica Neue"/>
              <a:buNone/>
              <a:defRPr b="1" sz="2900">
                <a:solidFill>
                  <a:schemeClr val="dk1"/>
                </a:solidFill>
                <a:latin typeface="Helvetica Neue"/>
                <a:ea typeface="Helvetica Neue"/>
                <a:cs typeface="Helvetica Neue"/>
                <a:sym typeface="Helvetica Neue"/>
              </a:defRPr>
            </a:lvl2pPr>
            <a:lvl3pPr lvl="2" algn="ctr">
              <a:spcBef>
                <a:spcPts val="0"/>
              </a:spcBef>
              <a:spcAft>
                <a:spcPts val="0"/>
              </a:spcAft>
              <a:buClr>
                <a:schemeClr val="dk1"/>
              </a:buClr>
              <a:buSzPts val="2900"/>
              <a:buFont typeface="Helvetica Neue"/>
              <a:buNone/>
              <a:defRPr b="1" sz="2900">
                <a:solidFill>
                  <a:schemeClr val="dk1"/>
                </a:solidFill>
                <a:latin typeface="Helvetica Neue"/>
                <a:ea typeface="Helvetica Neue"/>
                <a:cs typeface="Helvetica Neue"/>
                <a:sym typeface="Helvetica Neue"/>
              </a:defRPr>
            </a:lvl3pPr>
            <a:lvl4pPr lvl="3" algn="ctr">
              <a:spcBef>
                <a:spcPts val="0"/>
              </a:spcBef>
              <a:spcAft>
                <a:spcPts val="0"/>
              </a:spcAft>
              <a:buClr>
                <a:schemeClr val="dk1"/>
              </a:buClr>
              <a:buSzPts val="2900"/>
              <a:buFont typeface="Helvetica Neue"/>
              <a:buNone/>
              <a:defRPr b="1" sz="2900">
                <a:solidFill>
                  <a:schemeClr val="dk1"/>
                </a:solidFill>
                <a:latin typeface="Helvetica Neue"/>
                <a:ea typeface="Helvetica Neue"/>
                <a:cs typeface="Helvetica Neue"/>
                <a:sym typeface="Helvetica Neue"/>
              </a:defRPr>
            </a:lvl4pPr>
            <a:lvl5pPr lvl="4" algn="ctr">
              <a:spcBef>
                <a:spcPts val="0"/>
              </a:spcBef>
              <a:spcAft>
                <a:spcPts val="0"/>
              </a:spcAft>
              <a:buClr>
                <a:schemeClr val="dk1"/>
              </a:buClr>
              <a:buSzPts val="2900"/>
              <a:buFont typeface="Helvetica Neue"/>
              <a:buNone/>
              <a:defRPr b="1" sz="2900">
                <a:solidFill>
                  <a:schemeClr val="dk1"/>
                </a:solidFill>
                <a:latin typeface="Helvetica Neue"/>
                <a:ea typeface="Helvetica Neue"/>
                <a:cs typeface="Helvetica Neue"/>
                <a:sym typeface="Helvetica Neue"/>
              </a:defRPr>
            </a:lvl5pPr>
            <a:lvl6pPr lvl="5" algn="ctr">
              <a:spcBef>
                <a:spcPts val="0"/>
              </a:spcBef>
              <a:spcAft>
                <a:spcPts val="0"/>
              </a:spcAft>
              <a:buClr>
                <a:schemeClr val="dk1"/>
              </a:buClr>
              <a:buSzPts val="2900"/>
              <a:buFont typeface="Helvetica Neue"/>
              <a:buNone/>
              <a:defRPr b="1" sz="2900">
                <a:solidFill>
                  <a:schemeClr val="dk1"/>
                </a:solidFill>
                <a:latin typeface="Helvetica Neue"/>
                <a:ea typeface="Helvetica Neue"/>
                <a:cs typeface="Helvetica Neue"/>
                <a:sym typeface="Helvetica Neue"/>
              </a:defRPr>
            </a:lvl6pPr>
            <a:lvl7pPr lvl="6" algn="ctr">
              <a:spcBef>
                <a:spcPts val="0"/>
              </a:spcBef>
              <a:spcAft>
                <a:spcPts val="0"/>
              </a:spcAft>
              <a:buClr>
                <a:schemeClr val="dk1"/>
              </a:buClr>
              <a:buSzPts val="2900"/>
              <a:buFont typeface="Helvetica Neue"/>
              <a:buNone/>
              <a:defRPr b="1" sz="2900">
                <a:solidFill>
                  <a:schemeClr val="dk1"/>
                </a:solidFill>
                <a:latin typeface="Helvetica Neue"/>
                <a:ea typeface="Helvetica Neue"/>
                <a:cs typeface="Helvetica Neue"/>
                <a:sym typeface="Helvetica Neue"/>
              </a:defRPr>
            </a:lvl7pPr>
            <a:lvl8pPr lvl="7" algn="ctr">
              <a:spcBef>
                <a:spcPts val="0"/>
              </a:spcBef>
              <a:spcAft>
                <a:spcPts val="0"/>
              </a:spcAft>
              <a:buClr>
                <a:schemeClr val="dk1"/>
              </a:buClr>
              <a:buSzPts val="2900"/>
              <a:buFont typeface="Helvetica Neue"/>
              <a:buNone/>
              <a:defRPr b="1" sz="2900">
                <a:solidFill>
                  <a:schemeClr val="dk1"/>
                </a:solidFill>
                <a:latin typeface="Helvetica Neue"/>
                <a:ea typeface="Helvetica Neue"/>
                <a:cs typeface="Helvetica Neue"/>
                <a:sym typeface="Helvetica Neue"/>
              </a:defRPr>
            </a:lvl8pPr>
            <a:lvl9pPr lvl="8" algn="ctr">
              <a:spcBef>
                <a:spcPts val="0"/>
              </a:spcBef>
              <a:spcAft>
                <a:spcPts val="0"/>
              </a:spcAft>
              <a:buClr>
                <a:schemeClr val="dk1"/>
              </a:buClr>
              <a:buSzPts val="2900"/>
              <a:buFont typeface="Helvetica Neue"/>
              <a:buNone/>
              <a:defRPr b="1" sz="2900">
                <a:solidFill>
                  <a:schemeClr val="dk1"/>
                </a:solidFill>
                <a:latin typeface="Helvetica Neue"/>
                <a:ea typeface="Helvetica Neue"/>
                <a:cs typeface="Helvetica Neue"/>
                <a:sym typeface="Helvetica Neue"/>
              </a:defRPr>
            </a:lvl9pPr>
          </a:lstStyle>
          <a:p/>
        </p:txBody>
      </p:sp>
      <p:sp>
        <p:nvSpPr>
          <p:cNvPr id="49" name="Google Shape;49;g36dba4b18ec_0_488"/>
          <p:cNvSpPr txBox="1"/>
          <p:nvPr>
            <p:ph idx="4" type="title"/>
          </p:nvPr>
        </p:nvSpPr>
        <p:spPr>
          <a:xfrm>
            <a:off x="6096000" y="6854600"/>
            <a:ext cx="12390300" cy="1808100"/>
          </a:xfrm>
          <a:prstGeom prst="rect">
            <a:avLst/>
          </a:prstGeom>
          <a:noFill/>
          <a:ln>
            <a:noFill/>
          </a:ln>
        </p:spPr>
        <p:txBody>
          <a:bodyPr anchorCtr="0" anchor="ctr" bIns="0" lIns="0" spcFirstLastPara="1" rIns="0" wrap="square" tIns="0">
            <a:spAutoFit/>
          </a:bodyPr>
          <a:lstStyle>
            <a:lvl1pPr lvl="0" algn="ctr">
              <a:spcBef>
                <a:spcPts val="0"/>
              </a:spcBef>
              <a:spcAft>
                <a:spcPts val="0"/>
              </a:spcAft>
              <a:buClr>
                <a:schemeClr val="accent1"/>
              </a:buClr>
              <a:buSzPts val="8800"/>
              <a:buFont typeface="Urbanist ExtraBold"/>
              <a:buNone/>
              <a:defRPr sz="8800">
                <a:solidFill>
                  <a:schemeClr val="accent1"/>
                </a:solidFill>
                <a:latin typeface="Urbanist ExtraBold"/>
                <a:ea typeface="Urbanist ExtraBold"/>
                <a:cs typeface="Urbanist ExtraBold"/>
                <a:sym typeface="Urbanist ExtraBold"/>
              </a:defRPr>
            </a:lvl1pPr>
            <a:lvl2pPr lvl="1" algn="ctr">
              <a:spcBef>
                <a:spcPts val="0"/>
              </a:spcBef>
              <a:spcAft>
                <a:spcPts val="0"/>
              </a:spcAft>
              <a:buSzPts val="8800"/>
              <a:buFont typeface="Urbanist ExtraBold"/>
              <a:buNone/>
              <a:defRPr sz="8800">
                <a:latin typeface="Urbanist ExtraBold"/>
                <a:ea typeface="Urbanist ExtraBold"/>
                <a:cs typeface="Urbanist ExtraBold"/>
                <a:sym typeface="Urbanist ExtraBold"/>
              </a:defRPr>
            </a:lvl2pPr>
            <a:lvl3pPr lvl="2" algn="ctr">
              <a:spcBef>
                <a:spcPts val="0"/>
              </a:spcBef>
              <a:spcAft>
                <a:spcPts val="0"/>
              </a:spcAft>
              <a:buSzPts val="8800"/>
              <a:buFont typeface="Urbanist ExtraBold"/>
              <a:buNone/>
              <a:defRPr sz="8800">
                <a:latin typeface="Urbanist ExtraBold"/>
                <a:ea typeface="Urbanist ExtraBold"/>
                <a:cs typeface="Urbanist ExtraBold"/>
                <a:sym typeface="Urbanist ExtraBold"/>
              </a:defRPr>
            </a:lvl3pPr>
            <a:lvl4pPr lvl="3" algn="ctr">
              <a:spcBef>
                <a:spcPts val="0"/>
              </a:spcBef>
              <a:spcAft>
                <a:spcPts val="0"/>
              </a:spcAft>
              <a:buSzPts val="8800"/>
              <a:buFont typeface="Urbanist ExtraBold"/>
              <a:buNone/>
              <a:defRPr sz="8800">
                <a:latin typeface="Urbanist ExtraBold"/>
                <a:ea typeface="Urbanist ExtraBold"/>
                <a:cs typeface="Urbanist ExtraBold"/>
                <a:sym typeface="Urbanist ExtraBold"/>
              </a:defRPr>
            </a:lvl4pPr>
            <a:lvl5pPr lvl="4" algn="ctr">
              <a:spcBef>
                <a:spcPts val="0"/>
              </a:spcBef>
              <a:spcAft>
                <a:spcPts val="0"/>
              </a:spcAft>
              <a:buSzPts val="8800"/>
              <a:buFont typeface="Urbanist ExtraBold"/>
              <a:buNone/>
              <a:defRPr sz="8800">
                <a:latin typeface="Urbanist ExtraBold"/>
                <a:ea typeface="Urbanist ExtraBold"/>
                <a:cs typeface="Urbanist ExtraBold"/>
                <a:sym typeface="Urbanist ExtraBold"/>
              </a:defRPr>
            </a:lvl5pPr>
            <a:lvl6pPr lvl="5" algn="ctr">
              <a:spcBef>
                <a:spcPts val="0"/>
              </a:spcBef>
              <a:spcAft>
                <a:spcPts val="0"/>
              </a:spcAft>
              <a:buSzPts val="8800"/>
              <a:buFont typeface="Urbanist ExtraBold"/>
              <a:buNone/>
              <a:defRPr sz="8800">
                <a:latin typeface="Urbanist ExtraBold"/>
                <a:ea typeface="Urbanist ExtraBold"/>
                <a:cs typeface="Urbanist ExtraBold"/>
                <a:sym typeface="Urbanist ExtraBold"/>
              </a:defRPr>
            </a:lvl6pPr>
            <a:lvl7pPr lvl="6" algn="ctr">
              <a:spcBef>
                <a:spcPts val="0"/>
              </a:spcBef>
              <a:spcAft>
                <a:spcPts val="0"/>
              </a:spcAft>
              <a:buSzPts val="8800"/>
              <a:buFont typeface="Urbanist ExtraBold"/>
              <a:buNone/>
              <a:defRPr sz="8800">
                <a:latin typeface="Urbanist ExtraBold"/>
                <a:ea typeface="Urbanist ExtraBold"/>
                <a:cs typeface="Urbanist ExtraBold"/>
                <a:sym typeface="Urbanist ExtraBold"/>
              </a:defRPr>
            </a:lvl7pPr>
            <a:lvl8pPr lvl="7" algn="ctr">
              <a:spcBef>
                <a:spcPts val="0"/>
              </a:spcBef>
              <a:spcAft>
                <a:spcPts val="0"/>
              </a:spcAft>
              <a:buSzPts val="8800"/>
              <a:buFont typeface="Urbanist ExtraBold"/>
              <a:buNone/>
              <a:defRPr sz="8800">
                <a:latin typeface="Urbanist ExtraBold"/>
                <a:ea typeface="Urbanist ExtraBold"/>
                <a:cs typeface="Urbanist ExtraBold"/>
                <a:sym typeface="Urbanist ExtraBold"/>
              </a:defRPr>
            </a:lvl8pPr>
            <a:lvl9pPr lvl="8" algn="ctr">
              <a:spcBef>
                <a:spcPts val="0"/>
              </a:spcBef>
              <a:spcAft>
                <a:spcPts val="0"/>
              </a:spcAft>
              <a:buSzPts val="8800"/>
              <a:buFont typeface="Urbanist ExtraBold"/>
              <a:buNone/>
              <a:defRPr sz="8800">
                <a:latin typeface="Urbanist ExtraBold"/>
                <a:ea typeface="Urbanist ExtraBold"/>
                <a:cs typeface="Urbanist ExtraBold"/>
                <a:sym typeface="Urbanist ExtraBold"/>
              </a:defRPr>
            </a:lvl9pPr>
          </a:lstStyle>
          <a:p/>
        </p:txBody>
      </p:sp>
      <p:sp>
        <p:nvSpPr>
          <p:cNvPr id="50" name="Google Shape;50;g36dba4b18ec_0_488"/>
          <p:cNvSpPr txBox="1"/>
          <p:nvPr>
            <p:ph idx="5" type="body"/>
          </p:nvPr>
        </p:nvSpPr>
        <p:spPr>
          <a:xfrm>
            <a:off x="2111400" y="9291400"/>
            <a:ext cx="20161500" cy="2319900"/>
          </a:xfrm>
          <a:prstGeom prst="rect">
            <a:avLst/>
          </a:prstGeom>
          <a:noFill/>
          <a:ln>
            <a:noFill/>
          </a:ln>
        </p:spPr>
        <p:txBody>
          <a:bodyPr anchorCtr="0" anchor="t" bIns="0" lIns="0" spcFirstLastPara="1" rIns="0" wrap="square" tIns="0">
            <a:spAutoFit/>
          </a:bodyPr>
          <a:lstStyle>
            <a:lvl1pPr indent="-412750" lvl="0" marL="457200" algn="ctr">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1pPr>
            <a:lvl2pPr indent="-412750" lvl="1" marL="914400" algn="ctr">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2pPr>
            <a:lvl3pPr indent="-412750" lvl="2" marL="1371600" algn="ctr">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3pPr>
            <a:lvl4pPr indent="-412750" lvl="3" marL="1828800" algn="ctr">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4pPr>
            <a:lvl5pPr indent="-412750" lvl="4" marL="2286000" algn="ctr">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5pPr>
            <a:lvl6pPr indent="-412750" lvl="5" marL="2743200" algn="ctr">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6pPr>
            <a:lvl7pPr indent="-412750" lvl="6" marL="3200400" algn="ctr">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7pPr>
            <a:lvl8pPr indent="-412750" lvl="7" marL="3657600" algn="ctr">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8pPr>
            <a:lvl9pPr indent="-412750" lvl="8" marL="4114800" algn="ctr">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5_Custom Layout">
  <p:cSld name="25_Custom Layout">
    <p:bg>
      <p:bgPr>
        <a:solidFill>
          <a:schemeClr val="accent1"/>
        </a:solidFill>
      </p:bgPr>
    </p:bg>
    <p:spTree>
      <p:nvGrpSpPr>
        <p:cNvPr id="365" name="Shape 365"/>
        <p:cNvGrpSpPr/>
        <p:nvPr/>
      </p:nvGrpSpPr>
      <p:grpSpPr>
        <a:xfrm>
          <a:off x="0" y="0"/>
          <a:ext cx="0" cy="0"/>
          <a:chOff x="0" y="0"/>
          <a:chExt cx="0" cy="0"/>
        </a:xfrm>
      </p:grpSpPr>
      <p:pic>
        <p:nvPicPr>
          <p:cNvPr id="366" name="Google Shape;366;g36dba4b18ec_0_819"/>
          <p:cNvPicPr preferRelativeResize="0"/>
          <p:nvPr/>
        </p:nvPicPr>
        <p:blipFill>
          <a:blip r:embed="rId2">
            <a:alphaModFix/>
          </a:blip>
          <a:stretch>
            <a:fillRect/>
          </a:stretch>
        </p:blipFill>
        <p:spPr>
          <a:xfrm>
            <a:off x="2111400" y="12782447"/>
            <a:ext cx="2743199" cy="427285"/>
          </a:xfrm>
          <a:prstGeom prst="rect">
            <a:avLst/>
          </a:prstGeom>
          <a:noFill/>
          <a:ln>
            <a:noFill/>
          </a:ln>
        </p:spPr>
      </p:pic>
      <p:sp>
        <p:nvSpPr>
          <p:cNvPr id="367" name="Google Shape;367;g36dba4b18ec_0_819"/>
          <p:cNvSpPr/>
          <p:nvPr>
            <p:ph idx="2" type="pic"/>
          </p:nvPr>
        </p:nvSpPr>
        <p:spPr>
          <a:xfrm>
            <a:off x="3311450" y="4043325"/>
            <a:ext cx="5213700" cy="5705700"/>
          </a:xfrm>
          <a:prstGeom prst="rect">
            <a:avLst/>
          </a:prstGeom>
          <a:noFill/>
          <a:ln>
            <a:noFill/>
          </a:ln>
        </p:spPr>
      </p:sp>
      <p:sp>
        <p:nvSpPr>
          <p:cNvPr id="368" name="Google Shape;368;g36dba4b18ec_0_819"/>
          <p:cNvSpPr/>
          <p:nvPr>
            <p:ph idx="3" type="pic"/>
          </p:nvPr>
        </p:nvSpPr>
        <p:spPr>
          <a:xfrm>
            <a:off x="9585300" y="4043325"/>
            <a:ext cx="5213700" cy="5705700"/>
          </a:xfrm>
          <a:prstGeom prst="rect">
            <a:avLst/>
          </a:prstGeom>
          <a:noFill/>
          <a:ln>
            <a:noFill/>
          </a:ln>
        </p:spPr>
      </p:sp>
      <p:sp>
        <p:nvSpPr>
          <p:cNvPr id="369" name="Google Shape;369;g36dba4b18ec_0_819"/>
          <p:cNvSpPr/>
          <p:nvPr>
            <p:ph idx="4" type="pic"/>
          </p:nvPr>
        </p:nvSpPr>
        <p:spPr>
          <a:xfrm>
            <a:off x="15859150" y="4043325"/>
            <a:ext cx="5213700" cy="5705700"/>
          </a:xfrm>
          <a:prstGeom prst="rect">
            <a:avLst/>
          </a:prstGeom>
          <a:noFill/>
          <a:ln>
            <a:noFill/>
          </a:ln>
        </p:spPr>
      </p:sp>
      <p:sp>
        <p:nvSpPr>
          <p:cNvPr id="370" name="Google Shape;370;g36dba4b18ec_0_819"/>
          <p:cNvSpPr/>
          <p:nvPr/>
        </p:nvSpPr>
        <p:spPr>
          <a:xfrm>
            <a:off x="9585344" y="9753600"/>
            <a:ext cx="5213700" cy="1843200"/>
          </a:xfrm>
          <a:prstGeom prst="rect">
            <a:avLst/>
          </a:prstGeom>
          <a:solidFill>
            <a:schemeClr val="dk1"/>
          </a:solidFill>
          <a:ln>
            <a:noFill/>
          </a:ln>
        </p:spPr>
        <p:txBody>
          <a:bodyPr anchorCtr="0" anchor="ctr" bIns="91400" lIns="182875" spcFirstLastPara="1" rIns="182875" wrap="square" tIns="91400">
            <a:noAutofit/>
          </a:bodyPr>
          <a:lstStyle/>
          <a:p>
            <a:pPr indent="0" lvl="0" marL="0" marR="0" rtl="0" algn="ctr">
              <a:lnSpc>
                <a:spcPct val="130000"/>
              </a:lnSpc>
              <a:spcBef>
                <a:spcPts val="0"/>
              </a:spcBef>
              <a:spcAft>
                <a:spcPts val="0"/>
              </a:spcAft>
              <a:buNone/>
            </a:pPr>
            <a:r>
              <a:t/>
            </a:r>
            <a:endParaRPr sz="3700">
              <a:solidFill>
                <a:schemeClr val="lt1"/>
              </a:solidFill>
              <a:latin typeface="Urbanist"/>
              <a:ea typeface="Urbanist"/>
              <a:cs typeface="Urbanist"/>
              <a:sym typeface="Urbanist"/>
            </a:endParaRPr>
          </a:p>
        </p:txBody>
      </p:sp>
      <p:sp>
        <p:nvSpPr>
          <p:cNvPr id="371" name="Google Shape;371;g36dba4b18ec_0_819"/>
          <p:cNvSpPr/>
          <p:nvPr/>
        </p:nvSpPr>
        <p:spPr>
          <a:xfrm>
            <a:off x="3311548" y="9753600"/>
            <a:ext cx="5213700" cy="1843200"/>
          </a:xfrm>
          <a:prstGeom prst="rect">
            <a:avLst/>
          </a:prstGeom>
          <a:solidFill>
            <a:schemeClr val="dk1"/>
          </a:solidFill>
          <a:ln>
            <a:noFill/>
          </a:ln>
        </p:spPr>
        <p:txBody>
          <a:bodyPr anchorCtr="0" anchor="ctr" bIns="91400" lIns="182875" spcFirstLastPara="1" rIns="182875" wrap="square" tIns="91400">
            <a:noAutofit/>
          </a:bodyPr>
          <a:lstStyle/>
          <a:p>
            <a:pPr indent="0" lvl="0" marL="0" marR="0" rtl="0" algn="ctr">
              <a:lnSpc>
                <a:spcPct val="130000"/>
              </a:lnSpc>
              <a:spcBef>
                <a:spcPts val="0"/>
              </a:spcBef>
              <a:spcAft>
                <a:spcPts val="0"/>
              </a:spcAft>
              <a:buNone/>
            </a:pPr>
            <a:r>
              <a:t/>
            </a:r>
            <a:endParaRPr sz="3700">
              <a:solidFill>
                <a:schemeClr val="lt1"/>
              </a:solidFill>
              <a:latin typeface="Urbanist"/>
              <a:ea typeface="Urbanist"/>
              <a:cs typeface="Urbanist"/>
              <a:sym typeface="Urbanist"/>
            </a:endParaRPr>
          </a:p>
        </p:txBody>
      </p:sp>
      <p:sp>
        <p:nvSpPr>
          <p:cNvPr id="372" name="Google Shape;372;g36dba4b18ec_0_819"/>
          <p:cNvSpPr/>
          <p:nvPr/>
        </p:nvSpPr>
        <p:spPr>
          <a:xfrm>
            <a:off x="15859250" y="9753600"/>
            <a:ext cx="5213700" cy="1843200"/>
          </a:xfrm>
          <a:prstGeom prst="rect">
            <a:avLst/>
          </a:prstGeom>
          <a:solidFill>
            <a:schemeClr val="dk1"/>
          </a:solidFill>
          <a:ln>
            <a:noFill/>
          </a:ln>
        </p:spPr>
        <p:txBody>
          <a:bodyPr anchorCtr="0" anchor="ctr" bIns="91400" lIns="182875" spcFirstLastPara="1" rIns="182875" wrap="square" tIns="91400">
            <a:noAutofit/>
          </a:bodyPr>
          <a:lstStyle/>
          <a:p>
            <a:pPr indent="0" lvl="0" marL="0" marR="0" rtl="0" algn="l">
              <a:lnSpc>
                <a:spcPct val="130000"/>
              </a:lnSpc>
              <a:spcBef>
                <a:spcPts val="0"/>
              </a:spcBef>
              <a:spcAft>
                <a:spcPts val="0"/>
              </a:spcAft>
              <a:buNone/>
            </a:pPr>
            <a:r>
              <a:t/>
            </a:r>
            <a:endParaRPr sz="3700">
              <a:solidFill>
                <a:schemeClr val="lt1"/>
              </a:solidFill>
              <a:latin typeface="Urbanist"/>
              <a:ea typeface="Urbanist"/>
              <a:cs typeface="Urbanist"/>
              <a:sym typeface="Urbanist"/>
            </a:endParaRPr>
          </a:p>
        </p:txBody>
      </p:sp>
      <p:grpSp>
        <p:nvGrpSpPr>
          <p:cNvPr id="373" name="Google Shape;373;g36dba4b18ec_0_819"/>
          <p:cNvGrpSpPr/>
          <p:nvPr/>
        </p:nvGrpSpPr>
        <p:grpSpPr>
          <a:xfrm>
            <a:off x="0" y="-24"/>
            <a:ext cx="3311812" cy="3310754"/>
            <a:chOff x="4821093" y="-9307"/>
            <a:chExt cx="1655906" cy="1655377"/>
          </a:xfrm>
        </p:grpSpPr>
        <p:sp>
          <p:nvSpPr>
            <p:cNvPr id="374" name="Google Shape;374;g36dba4b18ec_0_819"/>
            <p:cNvSpPr/>
            <p:nvPr/>
          </p:nvSpPr>
          <p:spPr>
            <a:xfrm>
              <a:off x="4821093" y="-9020"/>
              <a:ext cx="1655090" cy="1655090"/>
            </a:xfrm>
            <a:custGeom>
              <a:rect b="b" l="l" r="r" t="t"/>
              <a:pathLst>
                <a:path extrusionOk="0" h="1572532" w="1572532">
                  <a:moveTo>
                    <a:pt x="0" y="0"/>
                  </a:moveTo>
                  <a:lnTo>
                    <a:pt x="1572532" y="0"/>
                  </a:lnTo>
                  <a:lnTo>
                    <a:pt x="1572532" y="1572532"/>
                  </a:lnTo>
                  <a:lnTo>
                    <a:pt x="0" y="1572532"/>
                  </a:ln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375" name="Google Shape;375;g36dba4b18ec_0_819"/>
            <p:cNvSpPr/>
            <p:nvPr/>
          </p:nvSpPr>
          <p:spPr>
            <a:xfrm rot="10800000">
              <a:off x="4838345" y="-9307"/>
              <a:ext cx="1638654" cy="819153"/>
            </a:xfrm>
            <a:custGeom>
              <a:rect b="b" l="l" r="r" t="t"/>
              <a:pathLst>
                <a:path extrusionOk="0" h="675590" w="1351467">
                  <a:moveTo>
                    <a:pt x="675591" y="0"/>
                  </a:moveTo>
                  <a:cubicBezTo>
                    <a:pt x="302555" y="0"/>
                    <a:pt x="0" y="302555"/>
                    <a:pt x="0" y="675591"/>
                  </a:cubicBezTo>
                  <a:lnTo>
                    <a:pt x="1351468" y="675591"/>
                  </a:lnTo>
                  <a:cubicBezTo>
                    <a:pt x="1351468" y="302555"/>
                    <a:pt x="1048913" y="0"/>
                    <a:pt x="675591" y="0"/>
                  </a:cubicBezTo>
                  <a:close/>
                </a:path>
              </a:pathLst>
            </a:custGeom>
            <a:solidFill>
              <a:schemeClr val="accent4"/>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376" name="Google Shape;376;g36dba4b18ec_0_819"/>
            <p:cNvSpPr/>
            <p:nvPr/>
          </p:nvSpPr>
          <p:spPr>
            <a:xfrm rot="10800000">
              <a:off x="4838345" y="818581"/>
              <a:ext cx="1638654" cy="819153"/>
            </a:xfrm>
            <a:custGeom>
              <a:rect b="b" l="l" r="r" t="t"/>
              <a:pathLst>
                <a:path extrusionOk="0" h="675590" w="1351467">
                  <a:moveTo>
                    <a:pt x="675591" y="0"/>
                  </a:moveTo>
                  <a:cubicBezTo>
                    <a:pt x="302555" y="0"/>
                    <a:pt x="0" y="302555"/>
                    <a:pt x="0" y="675591"/>
                  </a:cubicBezTo>
                  <a:lnTo>
                    <a:pt x="1351468" y="675591"/>
                  </a:lnTo>
                  <a:cubicBezTo>
                    <a:pt x="1351468" y="302555"/>
                    <a:pt x="1048913" y="0"/>
                    <a:pt x="675591" y="0"/>
                  </a:cubicBezTo>
                  <a:close/>
                </a:path>
              </a:pathLst>
            </a:custGeom>
            <a:solidFill>
              <a:schemeClr val="accent4"/>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grpSp>
      <p:sp>
        <p:nvSpPr>
          <p:cNvPr id="377" name="Google Shape;377;g36dba4b18ec_0_819"/>
          <p:cNvSpPr txBox="1"/>
          <p:nvPr>
            <p:ph type="title"/>
          </p:nvPr>
        </p:nvSpPr>
        <p:spPr>
          <a:xfrm>
            <a:off x="4996100" y="2178050"/>
            <a:ext cx="13850400" cy="1524900"/>
          </a:xfrm>
          <a:prstGeom prst="rect">
            <a:avLst/>
          </a:prstGeom>
          <a:noFill/>
          <a:ln>
            <a:noFill/>
          </a:ln>
        </p:spPr>
        <p:txBody>
          <a:bodyPr anchorCtr="0" anchor="ctr" bIns="0" lIns="0" spcFirstLastPara="1" rIns="0" wrap="square" tIns="0">
            <a:noAutofit/>
          </a:bodyPr>
          <a:lstStyle>
            <a:lvl1pPr lvl="0" algn="ctr">
              <a:spcBef>
                <a:spcPts val="0"/>
              </a:spcBef>
              <a:spcAft>
                <a:spcPts val="0"/>
              </a:spcAft>
              <a:buClr>
                <a:schemeClr val="accent2"/>
              </a:buClr>
              <a:buSzPts val="8000"/>
              <a:buFont typeface="Urbanist ExtraBold"/>
              <a:buNone/>
              <a:defRPr sz="8000">
                <a:solidFill>
                  <a:schemeClr val="accent2"/>
                </a:solidFill>
                <a:latin typeface="Urbanist ExtraBold"/>
                <a:ea typeface="Urbanist ExtraBold"/>
                <a:cs typeface="Urbanist ExtraBold"/>
                <a:sym typeface="Urbanist ExtraBold"/>
              </a:defRPr>
            </a:lvl1pPr>
            <a:lvl2pPr lvl="1" algn="ctr">
              <a:spcBef>
                <a:spcPts val="0"/>
              </a:spcBef>
              <a:spcAft>
                <a:spcPts val="0"/>
              </a:spcAft>
              <a:buClr>
                <a:schemeClr val="accent2"/>
              </a:buClr>
              <a:buSzPts val="2900"/>
              <a:buNone/>
              <a:defRPr sz="2900">
                <a:solidFill>
                  <a:schemeClr val="accent2"/>
                </a:solidFill>
              </a:defRPr>
            </a:lvl2pPr>
            <a:lvl3pPr lvl="2" algn="ctr">
              <a:spcBef>
                <a:spcPts val="0"/>
              </a:spcBef>
              <a:spcAft>
                <a:spcPts val="0"/>
              </a:spcAft>
              <a:buClr>
                <a:schemeClr val="accent2"/>
              </a:buClr>
              <a:buSzPts val="2900"/>
              <a:buNone/>
              <a:defRPr sz="2900">
                <a:solidFill>
                  <a:schemeClr val="accent2"/>
                </a:solidFill>
              </a:defRPr>
            </a:lvl3pPr>
            <a:lvl4pPr lvl="3" algn="ctr">
              <a:spcBef>
                <a:spcPts val="0"/>
              </a:spcBef>
              <a:spcAft>
                <a:spcPts val="0"/>
              </a:spcAft>
              <a:buClr>
                <a:schemeClr val="accent2"/>
              </a:buClr>
              <a:buSzPts val="2900"/>
              <a:buNone/>
              <a:defRPr sz="2900">
                <a:solidFill>
                  <a:schemeClr val="accent2"/>
                </a:solidFill>
              </a:defRPr>
            </a:lvl4pPr>
            <a:lvl5pPr lvl="4" algn="ctr">
              <a:spcBef>
                <a:spcPts val="0"/>
              </a:spcBef>
              <a:spcAft>
                <a:spcPts val="0"/>
              </a:spcAft>
              <a:buClr>
                <a:schemeClr val="accent2"/>
              </a:buClr>
              <a:buSzPts val="2900"/>
              <a:buNone/>
              <a:defRPr sz="2900">
                <a:solidFill>
                  <a:schemeClr val="accent2"/>
                </a:solidFill>
              </a:defRPr>
            </a:lvl5pPr>
            <a:lvl6pPr lvl="5" algn="ctr">
              <a:spcBef>
                <a:spcPts val="0"/>
              </a:spcBef>
              <a:spcAft>
                <a:spcPts val="0"/>
              </a:spcAft>
              <a:buClr>
                <a:schemeClr val="accent2"/>
              </a:buClr>
              <a:buSzPts val="2900"/>
              <a:buNone/>
              <a:defRPr sz="2900">
                <a:solidFill>
                  <a:schemeClr val="accent2"/>
                </a:solidFill>
              </a:defRPr>
            </a:lvl6pPr>
            <a:lvl7pPr lvl="6" algn="ctr">
              <a:spcBef>
                <a:spcPts val="0"/>
              </a:spcBef>
              <a:spcAft>
                <a:spcPts val="0"/>
              </a:spcAft>
              <a:buClr>
                <a:schemeClr val="accent2"/>
              </a:buClr>
              <a:buSzPts val="2900"/>
              <a:buNone/>
              <a:defRPr sz="2900">
                <a:solidFill>
                  <a:schemeClr val="accent2"/>
                </a:solidFill>
              </a:defRPr>
            </a:lvl7pPr>
            <a:lvl8pPr lvl="7" algn="ctr">
              <a:spcBef>
                <a:spcPts val="0"/>
              </a:spcBef>
              <a:spcAft>
                <a:spcPts val="0"/>
              </a:spcAft>
              <a:buClr>
                <a:schemeClr val="accent2"/>
              </a:buClr>
              <a:buSzPts val="2900"/>
              <a:buNone/>
              <a:defRPr sz="2900">
                <a:solidFill>
                  <a:schemeClr val="accent2"/>
                </a:solidFill>
              </a:defRPr>
            </a:lvl8pPr>
            <a:lvl9pPr lvl="8" algn="ctr">
              <a:spcBef>
                <a:spcPts val="0"/>
              </a:spcBef>
              <a:spcAft>
                <a:spcPts val="0"/>
              </a:spcAft>
              <a:buClr>
                <a:schemeClr val="accent2"/>
              </a:buClr>
              <a:buSzPts val="2900"/>
              <a:buNone/>
              <a:defRPr sz="2900">
                <a:solidFill>
                  <a:schemeClr val="accent2"/>
                </a:solidFill>
              </a:defRPr>
            </a:lvl9pPr>
          </a:lstStyle>
          <a:p/>
        </p:txBody>
      </p:sp>
      <p:sp>
        <p:nvSpPr>
          <p:cNvPr id="378" name="Google Shape;378;g36dba4b18ec_0_819"/>
          <p:cNvSpPr txBox="1"/>
          <p:nvPr>
            <p:ph idx="5" type="title"/>
          </p:nvPr>
        </p:nvSpPr>
        <p:spPr>
          <a:xfrm>
            <a:off x="3819448" y="10227000"/>
            <a:ext cx="4197600" cy="896700"/>
          </a:xfrm>
          <a:prstGeom prst="rect">
            <a:avLst/>
          </a:prstGeom>
          <a:noFill/>
          <a:ln>
            <a:noFill/>
          </a:ln>
        </p:spPr>
        <p:txBody>
          <a:bodyPr anchorCtr="0" anchor="ctr" bIns="0" lIns="0" spcFirstLastPara="1" rIns="0" wrap="square" tIns="0">
            <a:spAutoFit/>
          </a:bodyPr>
          <a:lstStyle>
            <a:lvl1pPr lvl="0" algn="ctr">
              <a:spcBef>
                <a:spcPts val="0"/>
              </a:spcBef>
              <a:spcAft>
                <a:spcPts val="0"/>
              </a:spcAft>
              <a:buClr>
                <a:schemeClr val="lt1"/>
              </a:buClr>
              <a:buSzPts val="2900"/>
              <a:buFont typeface="Urbanist"/>
              <a:buNone/>
              <a:defRPr b="1" sz="2900">
                <a:solidFill>
                  <a:schemeClr val="lt1"/>
                </a:solidFill>
                <a:latin typeface="Urbanist"/>
                <a:ea typeface="Urbanist"/>
                <a:cs typeface="Urbanist"/>
                <a:sym typeface="Urbanist"/>
              </a:defRPr>
            </a:lvl1pPr>
            <a:lvl2pPr lvl="1">
              <a:spcBef>
                <a:spcPts val="0"/>
              </a:spcBef>
              <a:spcAft>
                <a:spcPts val="0"/>
              </a:spcAft>
              <a:buSzPts val="2900"/>
              <a:buNone/>
              <a:defRPr sz="2900"/>
            </a:lvl2pPr>
            <a:lvl3pPr lvl="2">
              <a:spcBef>
                <a:spcPts val="0"/>
              </a:spcBef>
              <a:spcAft>
                <a:spcPts val="0"/>
              </a:spcAft>
              <a:buSzPts val="2900"/>
              <a:buNone/>
              <a:defRPr sz="2900"/>
            </a:lvl3pPr>
            <a:lvl4pPr lvl="3">
              <a:spcBef>
                <a:spcPts val="0"/>
              </a:spcBef>
              <a:spcAft>
                <a:spcPts val="0"/>
              </a:spcAft>
              <a:buSzPts val="2900"/>
              <a:buNone/>
              <a:defRPr sz="2900"/>
            </a:lvl4pPr>
            <a:lvl5pPr lvl="4">
              <a:spcBef>
                <a:spcPts val="0"/>
              </a:spcBef>
              <a:spcAft>
                <a:spcPts val="0"/>
              </a:spcAft>
              <a:buSzPts val="2900"/>
              <a:buNone/>
              <a:defRPr sz="2900"/>
            </a:lvl5pPr>
            <a:lvl6pPr lvl="5">
              <a:spcBef>
                <a:spcPts val="0"/>
              </a:spcBef>
              <a:spcAft>
                <a:spcPts val="0"/>
              </a:spcAft>
              <a:buSzPts val="2900"/>
              <a:buNone/>
              <a:defRPr sz="2900"/>
            </a:lvl6pPr>
            <a:lvl7pPr lvl="6">
              <a:spcBef>
                <a:spcPts val="0"/>
              </a:spcBef>
              <a:spcAft>
                <a:spcPts val="0"/>
              </a:spcAft>
              <a:buSzPts val="2900"/>
              <a:buNone/>
              <a:defRPr sz="2900"/>
            </a:lvl7pPr>
            <a:lvl8pPr lvl="7">
              <a:spcBef>
                <a:spcPts val="0"/>
              </a:spcBef>
              <a:spcAft>
                <a:spcPts val="0"/>
              </a:spcAft>
              <a:buSzPts val="2900"/>
              <a:buNone/>
              <a:defRPr sz="2900"/>
            </a:lvl8pPr>
            <a:lvl9pPr lvl="8">
              <a:spcBef>
                <a:spcPts val="0"/>
              </a:spcBef>
              <a:spcAft>
                <a:spcPts val="0"/>
              </a:spcAft>
              <a:buSzPts val="2900"/>
              <a:buNone/>
              <a:defRPr sz="2900"/>
            </a:lvl9pPr>
          </a:lstStyle>
          <a:p/>
        </p:txBody>
      </p:sp>
      <p:sp>
        <p:nvSpPr>
          <p:cNvPr id="379" name="Google Shape;379;g36dba4b18ec_0_819"/>
          <p:cNvSpPr txBox="1"/>
          <p:nvPr>
            <p:ph idx="6" type="title"/>
          </p:nvPr>
        </p:nvSpPr>
        <p:spPr>
          <a:xfrm>
            <a:off x="10093244" y="10227000"/>
            <a:ext cx="4197600" cy="896700"/>
          </a:xfrm>
          <a:prstGeom prst="rect">
            <a:avLst/>
          </a:prstGeom>
          <a:noFill/>
          <a:ln>
            <a:noFill/>
          </a:ln>
        </p:spPr>
        <p:txBody>
          <a:bodyPr anchorCtr="0" anchor="ctr" bIns="0" lIns="0" spcFirstLastPara="1" rIns="0" wrap="square" tIns="0">
            <a:spAutoFit/>
          </a:bodyPr>
          <a:lstStyle>
            <a:lvl1pPr lvl="0" algn="ctr">
              <a:spcBef>
                <a:spcPts val="0"/>
              </a:spcBef>
              <a:spcAft>
                <a:spcPts val="0"/>
              </a:spcAft>
              <a:buClr>
                <a:schemeClr val="lt1"/>
              </a:buClr>
              <a:buSzPts val="2900"/>
              <a:buFont typeface="Urbanist"/>
              <a:buNone/>
              <a:defRPr b="1" sz="2900">
                <a:solidFill>
                  <a:schemeClr val="lt1"/>
                </a:solidFill>
                <a:latin typeface="Urbanist"/>
                <a:ea typeface="Urbanist"/>
                <a:cs typeface="Urbanist"/>
                <a:sym typeface="Urbanist"/>
              </a:defRPr>
            </a:lvl1pPr>
            <a:lvl2pPr lvl="1">
              <a:spcBef>
                <a:spcPts val="0"/>
              </a:spcBef>
              <a:spcAft>
                <a:spcPts val="0"/>
              </a:spcAft>
              <a:buSzPts val="2900"/>
              <a:buNone/>
              <a:defRPr sz="2900"/>
            </a:lvl2pPr>
            <a:lvl3pPr lvl="2">
              <a:spcBef>
                <a:spcPts val="0"/>
              </a:spcBef>
              <a:spcAft>
                <a:spcPts val="0"/>
              </a:spcAft>
              <a:buSzPts val="2900"/>
              <a:buNone/>
              <a:defRPr sz="2900"/>
            </a:lvl3pPr>
            <a:lvl4pPr lvl="3">
              <a:spcBef>
                <a:spcPts val="0"/>
              </a:spcBef>
              <a:spcAft>
                <a:spcPts val="0"/>
              </a:spcAft>
              <a:buSzPts val="2900"/>
              <a:buNone/>
              <a:defRPr sz="2900"/>
            </a:lvl4pPr>
            <a:lvl5pPr lvl="4">
              <a:spcBef>
                <a:spcPts val="0"/>
              </a:spcBef>
              <a:spcAft>
                <a:spcPts val="0"/>
              </a:spcAft>
              <a:buSzPts val="2900"/>
              <a:buNone/>
              <a:defRPr sz="2900"/>
            </a:lvl5pPr>
            <a:lvl6pPr lvl="5">
              <a:spcBef>
                <a:spcPts val="0"/>
              </a:spcBef>
              <a:spcAft>
                <a:spcPts val="0"/>
              </a:spcAft>
              <a:buSzPts val="2900"/>
              <a:buNone/>
              <a:defRPr sz="2900"/>
            </a:lvl6pPr>
            <a:lvl7pPr lvl="6">
              <a:spcBef>
                <a:spcPts val="0"/>
              </a:spcBef>
              <a:spcAft>
                <a:spcPts val="0"/>
              </a:spcAft>
              <a:buSzPts val="2900"/>
              <a:buNone/>
              <a:defRPr sz="2900"/>
            </a:lvl7pPr>
            <a:lvl8pPr lvl="7">
              <a:spcBef>
                <a:spcPts val="0"/>
              </a:spcBef>
              <a:spcAft>
                <a:spcPts val="0"/>
              </a:spcAft>
              <a:buSzPts val="2900"/>
              <a:buNone/>
              <a:defRPr sz="2900"/>
            </a:lvl8pPr>
            <a:lvl9pPr lvl="8">
              <a:spcBef>
                <a:spcPts val="0"/>
              </a:spcBef>
              <a:spcAft>
                <a:spcPts val="0"/>
              </a:spcAft>
              <a:buSzPts val="2900"/>
              <a:buNone/>
              <a:defRPr sz="2900"/>
            </a:lvl9pPr>
          </a:lstStyle>
          <a:p/>
        </p:txBody>
      </p:sp>
      <p:sp>
        <p:nvSpPr>
          <p:cNvPr id="380" name="Google Shape;380;g36dba4b18ec_0_819"/>
          <p:cNvSpPr txBox="1"/>
          <p:nvPr>
            <p:ph idx="7" type="title"/>
          </p:nvPr>
        </p:nvSpPr>
        <p:spPr>
          <a:xfrm>
            <a:off x="16367150" y="10227000"/>
            <a:ext cx="4197600" cy="896700"/>
          </a:xfrm>
          <a:prstGeom prst="rect">
            <a:avLst/>
          </a:prstGeom>
          <a:noFill/>
          <a:ln>
            <a:noFill/>
          </a:ln>
        </p:spPr>
        <p:txBody>
          <a:bodyPr anchorCtr="0" anchor="ctr" bIns="0" lIns="0" spcFirstLastPara="1" rIns="0" wrap="square" tIns="0">
            <a:spAutoFit/>
          </a:bodyPr>
          <a:lstStyle>
            <a:lvl1pPr lvl="0" algn="ctr">
              <a:spcBef>
                <a:spcPts val="0"/>
              </a:spcBef>
              <a:spcAft>
                <a:spcPts val="0"/>
              </a:spcAft>
              <a:buClr>
                <a:schemeClr val="lt1"/>
              </a:buClr>
              <a:buSzPts val="2900"/>
              <a:buFont typeface="Urbanist"/>
              <a:buNone/>
              <a:defRPr b="1" sz="2900">
                <a:solidFill>
                  <a:schemeClr val="lt1"/>
                </a:solidFill>
                <a:latin typeface="Urbanist"/>
                <a:ea typeface="Urbanist"/>
                <a:cs typeface="Urbanist"/>
                <a:sym typeface="Urbanist"/>
              </a:defRPr>
            </a:lvl1pPr>
            <a:lvl2pPr lvl="1">
              <a:spcBef>
                <a:spcPts val="0"/>
              </a:spcBef>
              <a:spcAft>
                <a:spcPts val="0"/>
              </a:spcAft>
              <a:buSzPts val="2900"/>
              <a:buNone/>
              <a:defRPr sz="2900"/>
            </a:lvl2pPr>
            <a:lvl3pPr lvl="2">
              <a:spcBef>
                <a:spcPts val="0"/>
              </a:spcBef>
              <a:spcAft>
                <a:spcPts val="0"/>
              </a:spcAft>
              <a:buSzPts val="2900"/>
              <a:buNone/>
              <a:defRPr sz="2900"/>
            </a:lvl3pPr>
            <a:lvl4pPr lvl="3">
              <a:spcBef>
                <a:spcPts val="0"/>
              </a:spcBef>
              <a:spcAft>
                <a:spcPts val="0"/>
              </a:spcAft>
              <a:buSzPts val="2900"/>
              <a:buNone/>
              <a:defRPr sz="2900"/>
            </a:lvl4pPr>
            <a:lvl5pPr lvl="4">
              <a:spcBef>
                <a:spcPts val="0"/>
              </a:spcBef>
              <a:spcAft>
                <a:spcPts val="0"/>
              </a:spcAft>
              <a:buSzPts val="2900"/>
              <a:buNone/>
              <a:defRPr sz="2900"/>
            </a:lvl5pPr>
            <a:lvl6pPr lvl="5">
              <a:spcBef>
                <a:spcPts val="0"/>
              </a:spcBef>
              <a:spcAft>
                <a:spcPts val="0"/>
              </a:spcAft>
              <a:buSzPts val="2900"/>
              <a:buNone/>
              <a:defRPr sz="2900"/>
            </a:lvl6pPr>
            <a:lvl7pPr lvl="6">
              <a:spcBef>
                <a:spcPts val="0"/>
              </a:spcBef>
              <a:spcAft>
                <a:spcPts val="0"/>
              </a:spcAft>
              <a:buSzPts val="2900"/>
              <a:buNone/>
              <a:defRPr sz="2900"/>
            </a:lvl7pPr>
            <a:lvl8pPr lvl="7">
              <a:spcBef>
                <a:spcPts val="0"/>
              </a:spcBef>
              <a:spcAft>
                <a:spcPts val="0"/>
              </a:spcAft>
              <a:buSzPts val="2900"/>
              <a:buNone/>
              <a:defRPr sz="2900"/>
            </a:lvl8pPr>
            <a:lvl9pPr lvl="8">
              <a:spcBef>
                <a:spcPts val="0"/>
              </a:spcBef>
              <a:spcAft>
                <a:spcPts val="0"/>
              </a:spcAft>
              <a:buSzPts val="2900"/>
              <a:buNone/>
              <a:defRPr sz="29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ustom Layout">
  <p:cSld name="11_Custom Layout">
    <p:spTree>
      <p:nvGrpSpPr>
        <p:cNvPr id="381" name="Shape 381"/>
        <p:cNvGrpSpPr/>
        <p:nvPr/>
      </p:nvGrpSpPr>
      <p:grpSpPr>
        <a:xfrm>
          <a:off x="0" y="0"/>
          <a:ext cx="0" cy="0"/>
          <a:chOff x="0" y="0"/>
          <a:chExt cx="0" cy="0"/>
        </a:xfrm>
      </p:grpSpPr>
      <p:pic>
        <p:nvPicPr>
          <p:cNvPr id="382" name="Google Shape;382;g36dba4b18ec_0_835"/>
          <p:cNvPicPr preferRelativeResize="0"/>
          <p:nvPr/>
        </p:nvPicPr>
        <p:blipFill>
          <a:blip r:embed="rId2">
            <a:alphaModFix/>
          </a:blip>
          <a:stretch>
            <a:fillRect/>
          </a:stretch>
        </p:blipFill>
        <p:spPr>
          <a:xfrm>
            <a:off x="2111400" y="12790350"/>
            <a:ext cx="2743199" cy="411479"/>
          </a:xfrm>
          <a:prstGeom prst="rect">
            <a:avLst/>
          </a:prstGeom>
          <a:noFill/>
          <a:ln>
            <a:noFill/>
          </a:ln>
        </p:spPr>
      </p:pic>
      <p:sp>
        <p:nvSpPr>
          <p:cNvPr id="383" name="Google Shape;383;g36dba4b18ec_0_835"/>
          <p:cNvSpPr/>
          <p:nvPr>
            <p:ph idx="2" type="pic"/>
          </p:nvPr>
        </p:nvSpPr>
        <p:spPr>
          <a:xfrm>
            <a:off x="-40050" y="4005974"/>
            <a:ext cx="4864800" cy="4864800"/>
          </a:xfrm>
          <a:prstGeom prst="rect">
            <a:avLst/>
          </a:prstGeom>
          <a:noFill/>
          <a:ln>
            <a:noFill/>
          </a:ln>
        </p:spPr>
      </p:sp>
      <p:sp>
        <p:nvSpPr>
          <p:cNvPr id="384" name="Google Shape;384;g36dba4b18ec_0_835"/>
          <p:cNvSpPr/>
          <p:nvPr>
            <p:ph idx="3" type="pic"/>
          </p:nvPr>
        </p:nvSpPr>
        <p:spPr>
          <a:xfrm>
            <a:off x="9699750" y="4005974"/>
            <a:ext cx="4864800" cy="4864800"/>
          </a:xfrm>
          <a:prstGeom prst="rect">
            <a:avLst/>
          </a:prstGeom>
          <a:noFill/>
          <a:ln>
            <a:noFill/>
          </a:ln>
        </p:spPr>
      </p:sp>
      <p:sp>
        <p:nvSpPr>
          <p:cNvPr id="385" name="Google Shape;385;g36dba4b18ec_0_835"/>
          <p:cNvSpPr/>
          <p:nvPr>
            <p:ph idx="4" type="pic"/>
          </p:nvPr>
        </p:nvSpPr>
        <p:spPr>
          <a:xfrm>
            <a:off x="19517100" y="4005974"/>
            <a:ext cx="4864800" cy="4864800"/>
          </a:xfrm>
          <a:prstGeom prst="rect">
            <a:avLst/>
          </a:prstGeom>
          <a:noFill/>
          <a:ln>
            <a:noFill/>
          </a:ln>
        </p:spPr>
      </p:sp>
      <p:grpSp>
        <p:nvGrpSpPr>
          <p:cNvPr id="386" name="Google Shape;386;g36dba4b18ec_0_835"/>
          <p:cNvGrpSpPr/>
          <p:nvPr/>
        </p:nvGrpSpPr>
        <p:grpSpPr>
          <a:xfrm>
            <a:off x="4814077" y="3992760"/>
            <a:ext cx="4882591" cy="4868009"/>
            <a:chOff x="3048000" y="0"/>
            <a:chExt cx="3048000" cy="2980839"/>
          </a:xfrm>
        </p:grpSpPr>
        <p:sp>
          <p:nvSpPr>
            <p:cNvPr id="387" name="Google Shape;387;g36dba4b18ec_0_835"/>
            <p:cNvSpPr/>
            <p:nvPr/>
          </p:nvSpPr>
          <p:spPr>
            <a:xfrm>
              <a:off x="3048000" y="0"/>
              <a:ext cx="3048000" cy="2980200"/>
            </a:xfrm>
            <a:prstGeom prst="rect">
              <a:avLst/>
            </a:prstGeom>
            <a:solidFill>
              <a:schemeClr val="accent2"/>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lt1"/>
                </a:solidFill>
                <a:latin typeface="Urbanist"/>
                <a:ea typeface="Urbanist"/>
                <a:cs typeface="Urbanist"/>
                <a:sym typeface="Urbanist"/>
              </a:endParaRPr>
            </a:p>
          </p:txBody>
        </p:sp>
        <p:sp>
          <p:nvSpPr>
            <p:cNvPr id="388" name="Google Shape;388;g36dba4b18ec_0_835"/>
            <p:cNvSpPr/>
            <p:nvPr/>
          </p:nvSpPr>
          <p:spPr>
            <a:xfrm>
              <a:off x="3081869" y="0"/>
              <a:ext cx="2980839" cy="2980839"/>
            </a:xfrm>
            <a:custGeom>
              <a:rect b="b" l="l" r="r" t="t"/>
              <a:pathLst>
                <a:path extrusionOk="0" h="506730" w="506730">
                  <a:moveTo>
                    <a:pt x="506730" y="253365"/>
                  </a:moveTo>
                  <a:cubicBezTo>
                    <a:pt x="506730" y="393295"/>
                    <a:pt x="393295" y="506730"/>
                    <a:pt x="253365" y="506730"/>
                  </a:cubicBezTo>
                  <a:cubicBezTo>
                    <a:pt x="113435" y="506730"/>
                    <a:pt x="0" y="393295"/>
                    <a:pt x="0" y="253365"/>
                  </a:cubicBezTo>
                  <a:cubicBezTo>
                    <a:pt x="0" y="113435"/>
                    <a:pt x="113435" y="0"/>
                    <a:pt x="253365" y="0"/>
                  </a:cubicBezTo>
                  <a:cubicBezTo>
                    <a:pt x="393295" y="0"/>
                    <a:pt x="506730" y="113435"/>
                    <a:pt x="506730" y="253365"/>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389" name="Google Shape;389;g36dba4b18ec_0_835"/>
            <p:cNvSpPr/>
            <p:nvPr/>
          </p:nvSpPr>
          <p:spPr>
            <a:xfrm>
              <a:off x="3848102" y="766233"/>
              <a:ext cx="1447906" cy="1447906"/>
            </a:xfrm>
            <a:custGeom>
              <a:rect b="b" l="l" r="r" t="t"/>
              <a:pathLst>
                <a:path extrusionOk="0" h="169544" w="169544">
                  <a:moveTo>
                    <a:pt x="169545" y="84773"/>
                  </a:moveTo>
                  <a:cubicBezTo>
                    <a:pt x="169545" y="131591"/>
                    <a:pt x="131591" y="169545"/>
                    <a:pt x="84772" y="169545"/>
                  </a:cubicBezTo>
                  <a:cubicBezTo>
                    <a:pt x="37954" y="169545"/>
                    <a:pt x="0" y="131591"/>
                    <a:pt x="0" y="84773"/>
                  </a:cubicBezTo>
                  <a:cubicBezTo>
                    <a:pt x="0" y="37954"/>
                    <a:pt x="37954" y="0"/>
                    <a:pt x="84772" y="0"/>
                  </a:cubicBezTo>
                  <a:cubicBezTo>
                    <a:pt x="131591" y="0"/>
                    <a:pt x="169545" y="37954"/>
                    <a:pt x="169545" y="84773"/>
                  </a:cubicBez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grpSp>
      <p:grpSp>
        <p:nvGrpSpPr>
          <p:cNvPr id="390" name="Google Shape;390;g36dba4b18ec_0_835"/>
          <p:cNvGrpSpPr/>
          <p:nvPr/>
        </p:nvGrpSpPr>
        <p:grpSpPr>
          <a:xfrm>
            <a:off x="14568124" y="4001884"/>
            <a:ext cx="4952345" cy="4866965"/>
            <a:chOff x="9243230" y="0"/>
            <a:chExt cx="2948702" cy="2980200"/>
          </a:xfrm>
        </p:grpSpPr>
        <p:sp>
          <p:nvSpPr>
            <p:cNvPr id="391" name="Google Shape;391;g36dba4b18ec_0_835"/>
            <p:cNvSpPr/>
            <p:nvPr/>
          </p:nvSpPr>
          <p:spPr>
            <a:xfrm>
              <a:off x="9243230" y="0"/>
              <a:ext cx="2948700" cy="2980200"/>
            </a:xfrm>
            <a:prstGeom prst="rect">
              <a:avLst/>
            </a:prstGeom>
            <a:solidFill>
              <a:schemeClr val="accent4"/>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lt1"/>
                </a:solidFill>
                <a:latin typeface="Urbanist"/>
                <a:ea typeface="Urbanist"/>
                <a:cs typeface="Urbanist"/>
                <a:sym typeface="Urbanist"/>
              </a:endParaRPr>
            </a:p>
          </p:txBody>
        </p:sp>
        <p:sp>
          <p:nvSpPr>
            <p:cNvPr id="392" name="Google Shape;392;g36dba4b18ec_0_835"/>
            <p:cNvSpPr/>
            <p:nvPr/>
          </p:nvSpPr>
          <p:spPr>
            <a:xfrm rot="-5400000">
              <a:off x="9243232" y="15815"/>
              <a:ext cx="2948700" cy="2948700"/>
            </a:xfrm>
            <a:prstGeom prst="diamond">
              <a:avLst/>
            </a:prstGeom>
            <a:solidFill>
              <a:schemeClr val="accent6"/>
            </a:solidFill>
            <a:ln>
              <a:noFill/>
            </a:ln>
          </p:spPr>
          <p:txBody>
            <a:bodyPr anchorCtr="0" anchor="t" bIns="91400" lIns="182875" spcFirstLastPara="1" rIns="182875" wrap="square" tIns="91400">
              <a:noAutofit/>
            </a:bodyPr>
            <a:lstStyle/>
            <a:p>
              <a:pPr indent="0" lvl="0" marL="0" marR="0" rtl="0" algn="ctr">
                <a:spcBef>
                  <a:spcPts val="0"/>
                </a:spcBef>
                <a:spcAft>
                  <a:spcPts val="0"/>
                </a:spcAft>
                <a:buNone/>
              </a:pPr>
              <a:r>
                <a:t/>
              </a:r>
              <a:endParaRPr b="1" sz="7200" u="sng">
                <a:solidFill>
                  <a:srgbClr val="0C0C0C"/>
                </a:solidFill>
                <a:latin typeface="Urbanist"/>
                <a:ea typeface="Urbanist"/>
                <a:cs typeface="Urbanist"/>
                <a:sym typeface="Urbanist"/>
              </a:endParaRPr>
            </a:p>
          </p:txBody>
        </p:sp>
      </p:grpSp>
      <p:sp>
        <p:nvSpPr>
          <p:cNvPr id="393" name="Google Shape;393;g36dba4b18ec_0_835"/>
          <p:cNvSpPr txBox="1"/>
          <p:nvPr>
            <p:ph type="title"/>
          </p:nvPr>
        </p:nvSpPr>
        <p:spPr>
          <a:xfrm>
            <a:off x="4826500" y="2169550"/>
            <a:ext cx="14690400" cy="1462500"/>
          </a:xfrm>
          <a:prstGeom prst="rect">
            <a:avLst/>
          </a:prstGeom>
          <a:noFill/>
          <a:ln>
            <a:noFill/>
          </a:ln>
        </p:spPr>
        <p:txBody>
          <a:bodyPr anchorCtr="0" anchor="t" bIns="0" lIns="0" spcFirstLastPara="1" rIns="0" wrap="square" tIns="0">
            <a:spAutoFit/>
          </a:bodyPr>
          <a:lstStyle>
            <a:lvl1pPr lvl="0" algn="ctr">
              <a:spcBef>
                <a:spcPts val="0"/>
              </a:spcBef>
              <a:spcAft>
                <a:spcPts val="0"/>
              </a:spcAft>
              <a:buClr>
                <a:schemeClr val="accent1"/>
              </a:buClr>
              <a:buSzPts val="8800"/>
              <a:buFont typeface="Urbanist Black"/>
              <a:buNone/>
              <a:defRPr sz="8800">
                <a:solidFill>
                  <a:schemeClr val="accent1"/>
                </a:solidFill>
                <a:latin typeface="Urbanist Black"/>
                <a:ea typeface="Urbanist Black"/>
                <a:cs typeface="Urbanist Black"/>
                <a:sym typeface="Urbanist Black"/>
              </a:defRPr>
            </a:lvl1pPr>
            <a:lvl2pPr lvl="1" algn="ctr">
              <a:spcBef>
                <a:spcPts val="0"/>
              </a:spcBef>
              <a:spcAft>
                <a:spcPts val="0"/>
              </a:spcAft>
              <a:buClr>
                <a:schemeClr val="accent1"/>
              </a:buClr>
              <a:buSzPts val="8800"/>
              <a:buNone/>
              <a:defRPr sz="8800">
                <a:solidFill>
                  <a:schemeClr val="accent1"/>
                </a:solidFill>
              </a:defRPr>
            </a:lvl2pPr>
            <a:lvl3pPr lvl="2" algn="ctr">
              <a:spcBef>
                <a:spcPts val="0"/>
              </a:spcBef>
              <a:spcAft>
                <a:spcPts val="0"/>
              </a:spcAft>
              <a:buClr>
                <a:schemeClr val="accent1"/>
              </a:buClr>
              <a:buSzPts val="8800"/>
              <a:buNone/>
              <a:defRPr sz="8800">
                <a:solidFill>
                  <a:schemeClr val="accent1"/>
                </a:solidFill>
              </a:defRPr>
            </a:lvl3pPr>
            <a:lvl4pPr lvl="3" algn="ctr">
              <a:spcBef>
                <a:spcPts val="0"/>
              </a:spcBef>
              <a:spcAft>
                <a:spcPts val="0"/>
              </a:spcAft>
              <a:buClr>
                <a:schemeClr val="accent1"/>
              </a:buClr>
              <a:buSzPts val="8800"/>
              <a:buNone/>
              <a:defRPr sz="8800">
                <a:solidFill>
                  <a:schemeClr val="accent1"/>
                </a:solidFill>
              </a:defRPr>
            </a:lvl4pPr>
            <a:lvl5pPr lvl="4" algn="ctr">
              <a:spcBef>
                <a:spcPts val="0"/>
              </a:spcBef>
              <a:spcAft>
                <a:spcPts val="0"/>
              </a:spcAft>
              <a:buClr>
                <a:schemeClr val="accent1"/>
              </a:buClr>
              <a:buSzPts val="8800"/>
              <a:buNone/>
              <a:defRPr sz="8800">
                <a:solidFill>
                  <a:schemeClr val="accent1"/>
                </a:solidFill>
              </a:defRPr>
            </a:lvl5pPr>
            <a:lvl6pPr lvl="5" algn="ctr">
              <a:spcBef>
                <a:spcPts val="0"/>
              </a:spcBef>
              <a:spcAft>
                <a:spcPts val="0"/>
              </a:spcAft>
              <a:buClr>
                <a:schemeClr val="accent1"/>
              </a:buClr>
              <a:buSzPts val="8800"/>
              <a:buNone/>
              <a:defRPr sz="8800">
                <a:solidFill>
                  <a:schemeClr val="accent1"/>
                </a:solidFill>
              </a:defRPr>
            </a:lvl6pPr>
            <a:lvl7pPr lvl="6" algn="ctr">
              <a:spcBef>
                <a:spcPts val="0"/>
              </a:spcBef>
              <a:spcAft>
                <a:spcPts val="0"/>
              </a:spcAft>
              <a:buClr>
                <a:schemeClr val="accent1"/>
              </a:buClr>
              <a:buSzPts val="8800"/>
              <a:buNone/>
              <a:defRPr sz="8800">
                <a:solidFill>
                  <a:schemeClr val="accent1"/>
                </a:solidFill>
              </a:defRPr>
            </a:lvl7pPr>
            <a:lvl8pPr lvl="7" algn="ctr">
              <a:spcBef>
                <a:spcPts val="0"/>
              </a:spcBef>
              <a:spcAft>
                <a:spcPts val="0"/>
              </a:spcAft>
              <a:buClr>
                <a:schemeClr val="accent1"/>
              </a:buClr>
              <a:buSzPts val="8800"/>
              <a:buNone/>
              <a:defRPr sz="8800">
                <a:solidFill>
                  <a:schemeClr val="accent1"/>
                </a:solidFill>
              </a:defRPr>
            </a:lvl8pPr>
            <a:lvl9pPr lvl="8" algn="ctr">
              <a:spcBef>
                <a:spcPts val="0"/>
              </a:spcBef>
              <a:spcAft>
                <a:spcPts val="0"/>
              </a:spcAft>
              <a:buClr>
                <a:schemeClr val="accent1"/>
              </a:buClr>
              <a:buSzPts val="8800"/>
              <a:buNone/>
              <a:defRPr sz="8800">
                <a:solidFill>
                  <a:schemeClr val="accent1"/>
                </a:solidFill>
              </a:defRPr>
            </a:lvl9pPr>
          </a:lstStyle>
          <a:p/>
        </p:txBody>
      </p:sp>
      <p:sp>
        <p:nvSpPr>
          <p:cNvPr id="394" name="Google Shape;394;g36dba4b18ec_0_835"/>
          <p:cNvSpPr txBox="1"/>
          <p:nvPr>
            <p:ph idx="1" type="subTitle"/>
          </p:nvPr>
        </p:nvSpPr>
        <p:spPr>
          <a:xfrm>
            <a:off x="2111400" y="10777600"/>
            <a:ext cx="3909600" cy="833700"/>
          </a:xfrm>
          <a:prstGeom prst="rect">
            <a:avLst/>
          </a:prstGeom>
          <a:noFill/>
          <a:ln>
            <a:noFill/>
          </a:ln>
        </p:spPr>
        <p:txBody>
          <a:bodyPr anchorCtr="0" anchor="ctr" bIns="0" lIns="0" spcFirstLastPara="1" rIns="0" wrap="square" tIns="0">
            <a:noAutofit/>
          </a:bodyPr>
          <a:lstStyle>
            <a:lvl1pPr lvl="0" algn="ctr">
              <a:spcBef>
                <a:spcPts val="0"/>
              </a:spcBef>
              <a:spcAft>
                <a:spcPts val="0"/>
              </a:spcAft>
              <a:buClr>
                <a:schemeClr val="dk1"/>
              </a:buClr>
              <a:buSzPts val="2900"/>
              <a:buFont typeface="Helvetica Neue"/>
              <a:buNone/>
              <a:defRPr b="1" sz="2900">
                <a:solidFill>
                  <a:schemeClr val="dk1"/>
                </a:solidFill>
                <a:latin typeface="Helvetica Neue"/>
                <a:ea typeface="Helvetica Neue"/>
                <a:cs typeface="Helvetica Neue"/>
                <a:sym typeface="Helvetica Neue"/>
              </a:defRPr>
            </a:lvl1pPr>
            <a:lvl2pPr lvl="1" algn="ctr">
              <a:spcBef>
                <a:spcPts val="0"/>
              </a:spcBef>
              <a:spcAft>
                <a:spcPts val="0"/>
              </a:spcAft>
              <a:buClr>
                <a:schemeClr val="dk1"/>
              </a:buClr>
              <a:buSzPts val="2900"/>
              <a:buFont typeface="Helvetica Neue"/>
              <a:buNone/>
              <a:defRPr b="1" sz="2900">
                <a:solidFill>
                  <a:schemeClr val="dk1"/>
                </a:solidFill>
                <a:latin typeface="Helvetica Neue"/>
                <a:ea typeface="Helvetica Neue"/>
                <a:cs typeface="Helvetica Neue"/>
                <a:sym typeface="Helvetica Neue"/>
              </a:defRPr>
            </a:lvl2pPr>
            <a:lvl3pPr lvl="2" algn="ctr">
              <a:spcBef>
                <a:spcPts val="0"/>
              </a:spcBef>
              <a:spcAft>
                <a:spcPts val="0"/>
              </a:spcAft>
              <a:buClr>
                <a:schemeClr val="dk1"/>
              </a:buClr>
              <a:buSzPts val="2900"/>
              <a:buFont typeface="Helvetica Neue"/>
              <a:buNone/>
              <a:defRPr b="1" sz="2900">
                <a:solidFill>
                  <a:schemeClr val="dk1"/>
                </a:solidFill>
                <a:latin typeface="Helvetica Neue"/>
                <a:ea typeface="Helvetica Neue"/>
                <a:cs typeface="Helvetica Neue"/>
                <a:sym typeface="Helvetica Neue"/>
              </a:defRPr>
            </a:lvl3pPr>
            <a:lvl4pPr lvl="3" algn="ctr">
              <a:spcBef>
                <a:spcPts val="0"/>
              </a:spcBef>
              <a:spcAft>
                <a:spcPts val="0"/>
              </a:spcAft>
              <a:buClr>
                <a:schemeClr val="dk1"/>
              </a:buClr>
              <a:buSzPts val="2900"/>
              <a:buFont typeface="Helvetica Neue"/>
              <a:buNone/>
              <a:defRPr b="1" sz="2900">
                <a:solidFill>
                  <a:schemeClr val="dk1"/>
                </a:solidFill>
                <a:latin typeface="Helvetica Neue"/>
                <a:ea typeface="Helvetica Neue"/>
                <a:cs typeface="Helvetica Neue"/>
                <a:sym typeface="Helvetica Neue"/>
              </a:defRPr>
            </a:lvl4pPr>
            <a:lvl5pPr lvl="4" algn="ctr">
              <a:spcBef>
                <a:spcPts val="0"/>
              </a:spcBef>
              <a:spcAft>
                <a:spcPts val="0"/>
              </a:spcAft>
              <a:buClr>
                <a:schemeClr val="dk1"/>
              </a:buClr>
              <a:buSzPts val="2900"/>
              <a:buFont typeface="Helvetica Neue"/>
              <a:buNone/>
              <a:defRPr b="1" sz="2900">
                <a:solidFill>
                  <a:schemeClr val="dk1"/>
                </a:solidFill>
                <a:latin typeface="Helvetica Neue"/>
                <a:ea typeface="Helvetica Neue"/>
                <a:cs typeface="Helvetica Neue"/>
                <a:sym typeface="Helvetica Neue"/>
              </a:defRPr>
            </a:lvl5pPr>
            <a:lvl6pPr lvl="5" algn="ctr">
              <a:spcBef>
                <a:spcPts val="0"/>
              </a:spcBef>
              <a:spcAft>
                <a:spcPts val="0"/>
              </a:spcAft>
              <a:buClr>
                <a:schemeClr val="dk1"/>
              </a:buClr>
              <a:buSzPts val="2900"/>
              <a:buFont typeface="Helvetica Neue"/>
              <a:buNone/>
              <a:defRPr b="1" sz="2900">
                <a:solidFill>
                  <a:schemeClr val="dk1"/>
                </a:solidFill>
                <a:latin typeface="Helvetica Neue"/>
                <a:ea typeface="Helvetica Neue"/>
                <a:cs typeface="Helvetica Neue"/>
                <a:sym typeface="Helvetica Neue"/>
              </a:defRPr>
            </a:lvl6pPr>
            <a:lvl7pPr lvl="6" algn="ctr">
              <a:spcBef>
                <a:spcPts val="0"/>
              </a:spcBef>
              <a:spcAft>
                <a:spcPts val="0"/>
              </a:spcAft>
              <a:buClr>
                <a:schemeClr val="dk1"/>
              </a:buClr>
              <a:buSzPts val="2900"/>
              <a:buFont typeface="Helvetica Neue"/>
              <a:buNone/>
              <a:defRPr b="1" sz="2900">
                <a:solidFill>
                  <a:schemeClr val="dk1"/>
                </a:solidFill>
                <a:latin typeface="Helvetica Neue"/>
                <a:ea typeface="Helvetica Neue"/>
                <a:cs typeface="Helvetica Neue"/>
                <a:sym typeface="Helvetica Neue"/>
              </a:defRPr>
            </a:lvl7pPr>
            <a:lvl8pPr lvl="7" algn="ctr">
              <a:spcBef>
                <a:spcPts val="0"/>
              </a:spcBef>
              <a:spcAft>
                <a:spcPts val="0"/>
              </a:spcAft>
              <a:buClr>
                <a:schemeClr val="dk1"/>
              </a:buClr>
              <a:buSzPts val="2900"/>
              <a:buFont typeface="Helvetica Neue"/>
              <a:buNone/>
              <a:defRPr b="1" sz="2900">
                <a:solidFill>
                  <a:schemeClr val="dk1"/>
                </a:solidFill>
                <a:latin typeface="Helvetica Neue"/>
                <a:ea typeface="Helvetica Neue"/>
                <a:cs typeface="Helvetica Neue"/>
                <a:sym typeface="Helvetica Neue"/>
              </a:defRPr>
            </a:lvl8pPr>
            <a:lvl9pPr lvl="8" algn="ctr">
              <a:spcBef>
                <a:spcPts val="0"/>
              </a:spcBef>
              <a:spcAft>
                <a:spcPts val="0"/>
              </a:spcAft>
              <a:buClr>
                <a:schemeClr val="dk1"/>
              </a:buClr>
              <a:buSzPts val="2900"/>
              <a:buFont typeface="Helvetica Neue"/>
              <a:buNone/>
              <a:defRPr b="1" sz="2900">
                <a:solidFill>
                  <a:schemeClr val="dk1"/>
                </a:solidFill>
                <a:latin typeface="Helvetica Neue"/>
                <a:ea typeface="Helvetica Neue"/>
                <a:cs typeface="Helvetica Neue"/>
                <a:sym typeface="Helvetica Neue"/>
              </a:defRPr>
            </a:lvl9pPr>
          </a:lstStyle>
          <a:p/>
        </p:txBody>
      </p:sp>
      <p:sp>
        <p:nvSpPr>
          <p:cNvPr id="395" name="Google Shape;395;g36dba4b18ec_0_835"/>
          <p:cNvSpPr txBox="1"/>
          <p:nvPr>
            <p:ph idx="5" type="title"/>
          </p:nvPr>
        </p:nvSpPr>
        <p:spPr>
          <a:xfrm>
            <a:off x="2111400" y="9264350"/>
            <a:ext cx="3909600" cy="1037700"/>
          </a:xfrm>
          <a:prstGeom prst="rect">
            <a:avLst/>
          </a:prstGeom>
          <a:noFill/>
          <a:ln>
            <a:noFill/>
          </a:ln>
        </p:spPr>
        <p:txBody>
          <a:bodyPr anchorCtr="0" anchor="t" bIns="0" lIns="0" spcFirstLastPara="1" rIns="0" wrap="square" tIns="0">
            <a:spAutoFit/>
          </a:bodyPr>
          <a:lstStyle>
            <a:lvl1pPr lvl="0" algn="ctr">
              <a:spcBef>
                <a:spcPts val="0"/>
              </a:spcBef>
              <a:spcAft>
                <a:spcPts val="0"/>
              </a:spcAft>
              <a:buClr>
                <a:schemeClr val="dk1"/>
              </a:buClr>
              <a:buSzPts val="4000"/>
              <a:buFont typeface="Urbanist Black"/>
              <a:buNone/>
              <a:defRPr sz="4000">
                <a:solidFill>
                  <a:schemeClr val="dk1"/>
                </a:solidFill>
                <a:latin typeface="Urbanist Black"/>
                <a:ea typeface="Urbanist Black"/>
                <a:cs typeface="Urbanist Black"/>
                <a:sym typeface="Urbanist Black"/>
              </a:defRPr>
            </a:lvl1pPr>
            <a:lvl2pPr lvl="1" algn="ctr">
              <a:spcBef>
                <a:spcPts val="0"/>
              </a:spcBef>
              <a:spcAft>
                <a:spcPts val="0"/>
              </a:spcAft>
              <a:buClr>
                <a:schemeClr val="dk1"/>
              </a:buClr>
              <a:buSzPts val="4000"/>
              <a:buFont typeface="Urbanist Black"/>
              <a:buNone/>
              <a:defRPr sz="4000">
                <a:solidFill>
                  <a:schemeClr val="dk1"/>
                </a:solidFill>
                <a:latin typeface="Urbanist Black"/>
                <a:ea typeface="Urbanist Black"/>
                <a:cs typeface="Urbanist Black"/>
                <a:sym typeface="Urbanist Black"/>
              </a:defRPr>
            </a:lvl2pPr>
            <a:lvl3pPr lvl="2" algn="ctr">
              <a:spcBef>
                <a:spcPts val="0"/>
              </a:spcBef>
              <a:spcAft>
                <a:spcPts val="0"/>
              </a:spcAft>
              <a:buClr>
                <a:schemeClr val="dk1"/>
              </a:buClr>
              <a:buSzPts val="4000"/>
              <a:buFont typeface="Urbanist Black"/>
              <a:buNone/>
              <a:defRPr sz="4000">
                <a:solidFill>
                  <a:schemeClr val="dk1"/>
                </a:solidFill>
                <a:latin typeface="Urbanist Black"/>
                <a:ea typeface="Urbanist Black"/>
                <a:cs typeface="Urbanist Black"/>
                <a:sym typeface="Urbanist Black"/>
              </a:defRPr>
            </a:lvl3pPr>
            <a:lvl4pPr lvl="3" algn="ctr">
              <a:spcBef>
                <a:spcPts val="0"/>
              </a:spcBef>
              <a:spcAft>
                <a:spcPts val="0"/>
              </a:spcAft>
              <a:buClr>
                <a:schemeClr val="dk1"/>
              </a:buClr>
              <a:buSzPts val="4000"/>
              <a:buFont typeface="Urbanist Black"/>
              <a:buNone/>
              <a:defRPr sz="4000">
                <a:solidFill>
                  <a:schemeClr val="dk1"/>
                </a:solidFill>
                <a:latin typeface="Urbanist Black"/>
                <a:ea typeface="Urbanist Black"/>
                <a:cs typeface="Urbanist Black"/>
                <a:sym typeface="Urbanist Black"/>
              </a:defRPr>
            </a:lvl4pPr>
            <a:lvl5pPr lvl="4" algn="ctr">
              <a:spcBef>
                <a:spcPts val="0"/>
              </a:spcBef>
              <a:spcAft>
                <a:spcPts val="0"/>
              </a:spcAft>
              <a:buClr>
                <a:schemeClr val="dk1"/>
              </a:buClr>
              <a:buSzPts val="4000"/>
              <a:buFont typeface="Urbanist Black"/>
              <a:buNone/>
              <a:defRPr sz="4000">
                <a:solidFill>
                  <a:schemeClr val="dk1"/>
                </a:solidFill>
                <a:latin typeface="Urbanist Black"/>
                <a:ea typeface="Urbanist Black"/>
                <a:cs typeface="Urbanist Black"/>
                <a:sym typeface="Urbanist Black"/>
              </a:defRPr>
            </a:lvl5pPr>
            <a:lvl6pPr lvl="5" algn="ctr">
              <a:spcBef>
                <a:spcPts val="0"/>
              </a:spcBef>
              <a:spcAft>
                <a:spcPts val="0"/>
              </a:spcAft>
              <a:buClr>
                <a:schemeClr val="dk1"/>
              </a:buClr>
              <a:buSzPts val="4000"/>
              <a:buFont typeface="Urbanist Black"/>
              <a:buNone/>
              <a:defRPr sz="4000">
                <a:solidFill>
                  <a:schemeClr val="dk1"/>
                </a:solidFill>
                <a:latin typeface="Urbanist Black"/>
                <a:ea typeface="Urbanist Black"/>
                <a:cs typeface="Urbanist Black"/>
                <a:sym typeface="Urbanist Black"/>
              </a:defRPr>
            </a:lvl6pPr>
            <a:lvl7pPr lvl="6" algn="ctr">
              <a:spcBef>
                <a:spcPts val="0"/>
              </a:spcBef>
              <a:spcAft>
                <a:spcPts val="0"/>
              </a:spcAft>
              <a:buClr>
                <a:schemeClr val="dk1"/>
              </a:buClr>
              <a:buSzPts val="4000"/>
              <a:buFont typeface="Urbanist Black"/>
              <a:buNone/>
              <a:defRPr sz="4000">
                <a:solidFill>
                  <a:schemeClr val="dk1"/>
                </a:solidFill>
                <a:latin typeface="Urbanist Black"/>
                <a:ea typeface="Urbanist Black"/>
                <a:cs typeface="Urbanist Black"/>
                <a:sym typeface="Urbanist Black"/>
              </a:defRPr>
            </a:lvl7pPr>
            <a:lvl8pPr lvl="7" algn="ctr">
              <a:spcBef>
                <a:spcPts val="0"/>
              </a:spcBef>
              <a:spcAft>
                <a:spcPts val="0"/>
              </a:spcAft>
              <a:buClr>
                <a:schemeClr val="dk1"/>
              </a:buClr>
              <a:buSzPts val="4000"/>
              <a:buFont typeface="Urbanist Black"/>
              <a:buNone/>
              <a:defRPr sz="4000">
                <a:solidFill>
                  <a:schemeClr val="dk1"/>
                </a:solidFill>
                <a:latin typeface="Urbanist Black"/>
                <a:ea typeface="Urbanist Black"/>
                <a:cs typeface="Urbanist Black"/>
                <a:sym typeface="Urbanist Black"/>
              </a:defRPr>
            </a:lvl8pPr>
            <a:lvl9pPr lvl="8" algn="ctr">
              <a:spcBef>
                <a:spcPts val="0"/>
              </a:spcBef>
              <a:spcAft>
                <a:spcPts val="0"/>
              </a:spcAft>
              <a:buClr>
                <a:schemeClr val="dk1"/>
              </a:buClr>
              <a:buSzPts val="4000"/>
              <a:buFont typeface="Urbanist Black"/>
              <a:buNone/>
              <a:defRPr sz="4000">
                <a:solidFill>
                  <a:schemeClr val="dk1"/>
                </a:solidFill>
                <a:latin typeface="Urbanist Black"/>
                <a:ea typeface="Urbanist Black"/>
                <a:cs typeface="Urbanist Black"/>
                <a:sym typeface="Urbanist Black"/>
              </a:defRPr>
            </a:lvl9pPr>
          </a:lstStyle>
          <a:p/>
        </p:txBody>
      </p:sp>
      <p:sp>
        <p:nvSpPr>
          <p:cNvPr id="396" name="Google Shape;396;g36dba4b18ec_0_835"/>
          <p:cNvSpPr txBox="1"/>
          <p:nvPr>
            <p:ph idx="6" type="body"/>
          </p:nvPr>
        </p:nvSpPr>
        <p:spPr>
          <a:xfrm>
            <a:off x="6917450" y="9417150"/>
            <a:ext cx="15355200" cy="2193600"/>
          </a:xfrm>
          <a:prstGeom prst="rect">
            <a:avLst/>
          </a:prstGeom>
          <a:noFill/>
          <a:ln>
            <a:noFill/>
          </a:ln>
        </p:spPr>
        <p:txBody>
          <a:bodyPr anchorCtr="0" anchor="t" bIns="0" lIns="0" spcFirstLastPara="1" rIns="0" wrap="square" tIns="0">
            <a:spAutoFit/>
          </a:bodyPr>
          <a:lstStyle>
            <a:lvl1pPr indent="-412750" lvl="0" marL="457200">
              <a:spcBef>
                <a:spcPts val="0"/>
              </a:spcBef>
              <a:spcAft>
                <a:spcPts val="0"/>
              </a:spcAft>
              <a:buClr>
                <a:schemeClr val="accent2"/>
              </a:buClr>
              <a:buSzPts val="2900"/>
              <a:buFont typeface="Helvetica Neue"/>
              <a:buChar char="●"/>
              <a:defRPr sz="2900">
                <a:latin typeface="Helvetica Neue"/>
                <a:ea typeface="Helvetica Neue"/>
                <a:cs typeface="Helvetica Neue"/>
                <a:sym typeface="Helvetica Neue"/>
              </a:defRPr>
            </a:lvl1pPr>
            <a:lvl2pPr indent="-412750" lvl="1" marL="914400">
              <a:spcBef>
                <a:spcPts val="0"/>
              </a:spcBef>
              <a:spcAft>
                <a:spcPts val="0"/>
              </a:spcAft>
              <a:buClr>
                <a:schemeClr val="accent2"/>
              </a:buClr>
              <a:buSzPts val="2900"/>
              <a:buFont typeface="Helvetica Neue"/>
              <a:buChar char="○"/>
              <a:defRPr sz="2900">
                <a:latin typeface="Helvetica Neue"/>
                <a:ea typeface="Helvetica Neue"/>
                <a:cs typeface="Helvetica Neue"/>
                <a:sym typeface="Helvetica Neue"/>
              </a:defRPr>
            </a:lvl2pPr>
            <a:lvl3pPr indent="-412750" lvl="2" marL="1371600">
              <a:spcBef>
                <a:spcPts val="0"/>
              </a:spcBef>
              <a:spcAft>
                <a:spcPts val="0"/>
              </a:spcAft>
              <a:buClr>
                <a:schemeClr val="accent2"/>
              </a:buClr>
              <a:buSzPts val="2900"/>
              <a:buFont typeface="Helvetica Neue"/>
              <a:buChar char="■"/>
              <a:defRPr sz="2900">
                <a:latin typeface="Helvetica Neue"/>
                <a:ea typeface="Helvetica Neue"/>
                <a:cs typeface="Helvetica Neue"/>
                <a:sym typeface="Helvetica Neue"/>
              </a:defRPr>
            </a:lvl3pPr>
            <a:lvl4pPr indent="-412750" lvl="3" marL="1828800">
              <a:spcBef>
                <a:spcPts val="0"/>
              </a:spcBef>
              <a:spcAft>
                <a:spcPts val="0"/>
              </a:spcAft>
              <a:buClr>
                <a:schemeClr val="accent1"/>
              </a:buClr>
              <a:buSzPts val="2900"/>
              <a:buFont typeface="Helvetica Neue"/>
              <a:buChar char="●"/>
              <a:defRPr sz="2900">
                <a:latin typeface="Helvetica Neue"/>
                <a:ea typeface="Helvetica Neue"/>
                <a:cs typeface="Helvetica Neue"/>
                <a:sym typeface="Helvetica Neue"/>
              </a:defRPr>
            </a:lvl4pPr>
            <a:lvl5pPr indent="-412750" lvl="4" marL="2286000">
              <a:spcBef>
                <a:spcPts val="0"/>
              </a:spcBef>
              <a:spcAft>
                <a:spcPts val="0"/>
              </a:spcAft>
              <a:buClr>
                <a:schemeClr val="accent1"/>
              </a:buClr>
              <a:buSzPts val="2900"/>
              <a:buFont typeface="Helvetica Neue"/>
              <a:buChar char="○"/>
              <a:defRPr sz="2900">
                <a:latin typeface="Helvetica Neue"/>
                <a:ea typeface="Helvetica Neue"/>
                <a:cs typeface="Helvetica Neue"/>
                <a:sym typeface="Helvetica Neue"/>
              </a:defRPr>
            </a:lvl5pPr>
            <a:lvl6pPr indent="-412750" lvl="5" marL="2743200">
              <a:spcBef>
                <a:spcPts val="0"/>
              </a:spcBef>
              <a:spcAft>
                <a:spcPts val="0"/>
              </a:spcAft>
              <a:buClr>
                <a:schemeClr val="accent1"/>
              </a:buClr>
              <a:buSzPts val="2900"/>
              <a:buFont typeface="Helvetica Neue"/>
              <a:buChar char="■"/>
              <a:defRPr sz="2900">
                <a:latin typeface="Helvetica Neue"/>
                <a:ea typeface="Helvetica Neue"/>
                <a:cs typeface="Helvetica Neue"/>
                <a:sym typeface="Helvetica Neue"/>
              </a:defRPr>
            </a:lvl6pPr>
            <a:lvl7pPr indent="-412750" lvl="6" marL="3200400">
              <a:spcBef>
                <a:spcPts val="0"/>
              </a:spcBef>
              <a:spcAft>
                <a:spcPts val="0"/>
              </a:spcAft>
              <a:buClr>
                <a:schemeClr val="accent3"/>
              </a:buClr>
              <a:buSzPts val="2900"/>
              <a:buFont typeface="Helvetica Neue"/>
              <a:buChar char="●"/>
              <a:defRPr sz="2900">
                <a:latin typeface="Helvetica Neue"/>
                <a:ea typeface="Helvetica Neue"/>
                <a:cs typeface="Helvetica Neue"/>
                <a:sym typeface="Helvetica Neue"/>
              </a:defRPr>
            </a:lvl7pPr>
            <a:lvl8pPr indent="-412750" lvl="7" marL="3657600">
              <a:spcBef>
                <a:spcPts val="0"/>
              </a:spcBef>
              <a:spcAft>
                <a:spcPts val="0"/>
              </a:spcAft>
              <a:buClr>
                <a:schemeClr val="accent3"/>
              </a:buClr>
              <a:buSzPts val="2900"/>
              <a:buFont typeface="Helvetica Neue"/>
              <a:buChar char="○"/>
              <a:defRPr sz="2900">
                <a:latin typeface="Helvetica Neue"/>
                <a:ea typeface="Helvetica Neue"/>
                <a:cs typeface="Helvetica Neue"/>
                <a:sym typeface="Helvetica Neue"/>
              </a:defRPr>
            </a:lvl8pPr>
            <a:lvl9pPr indent="-412750" lvl="8" marL="4114800">
              <a:spcBef>
                <a:spcPts val="0"/>
              </a:spcBef>
              <a:spcAft>
                <a:spcPts val="0"/>
              </a:spcAft>
              <a:buClr>
                <a:schemeClr val="accent3"/>
              </a:buClr>
              <a:buSzPts val="2900"/>
              <a:buFont typeface="Helvetica Neue"/>
              <a:buChar char="■"/>
              <a:defRPr sz="2900">
                <a:latin typeface="Helvetica Neue"/>
                <a:ea typeface="Helvetica Neue"/>
                <a:cs typeface="Helvetica Neue"/>
                <a:sym typeface="Helvetica Neu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4_Title Slide">
  <p:cSld name="34_Title Slide">
    <p:spTree>
      <p:nvGrpSpPr>
        <p:cNvPr id="397" name="Shape 397"/>
        <p:cNvGrpSpPr/>
        <p:nvPr/>
      </p:nvGrpSpPr>
      <p:grpSpPr>
        <a:xfrm>
          <a:off x="0" y="0"/>
          <a:ext cx="0" cy="0"/>
          <a:chOff x="0" y="0"/>
          <a:chExt cx="0" cy="0"/>
        </a:xfrm>
      </p:grpSpPr>
      <p:sp>
        <p:nvSpPr>
          <p:cNvPr id="398" name="Google Shape;398;g36dba4b18ec_0_851"/>
          <p:cNvSpPr/>
          <p:nvPr>
            <p:ph idx="2" type="pic"/>
          </p:nvPr>
        </p:nvSpPr>
        <p:spPr>
          <a:xfrm>
            <a:off x="2110900" y="15700"/>
            <a:ext cx="7059300" cy="13716000"/>
          </a:xfrm>
          <a:prstGeom prst="rect">
            <a:avLst/>
          </a:prstGeom>
          <a:noFill/>
          <a:ln>
            <a:noFill/>
          </a:ln>
        </p:spPr>
      </p:sp>
      <p:pic>
        <p:nvPicPr>
          <p:cNvPr id="399" name="Google Shape;399;g36dba4b18ec_0_851"/>
          <p:cNvPicPr preferRelativeResize="0"/>
          <p:nvPr/>
        </p:nvPicPr>
        <p:blipFill>
          <a:blip r:embed="rId2">
            <a:alphaModFix/>
          </a:blip>
          <a:stretch>
            <a:fillRect/>
          </a:stretch>
        </p:blipFill>
        <p:spPr>
          <a:xfrm>
            <a:off x="18546300" y="12790350"/>
            <a:ext cx="2743199" cy="411479"/>
          </a:xfrm>
          <a:prstGeom prst="rect">
            <a:avLst/>
          </a:prstGeom>
          <a:noFill/>
          <a:ln>
            <a:noFill/>
          </a:ln>
        </p:spPr>
      </p:pic>
      <p:grpSp>
        <p:nvGrpSpPr>
          <p:cNvPr id="400" name="Google Shape;400;g36dba4b18ec_0_851"/>
          <p:cNvGrpSpPr/>
          <p:nvPr/>
        </p:nvGrpSpPr>
        <p:grpSpPr>
          <a:xfrm>
            <a:off x="21081460" y="-59160"/>
            <a:ext cx="3302540" cy="3231996"/>
            <a:chOff x="10540730" y="-29580"/>
            <a:chExt cx="1651270" cy="1615998"/>
          </a:xfrm>
        </p:grpSpPr>
        <p:sp>
          <p:nvSpPr>
            <p:cNvPr id="401" name="Google Shape;401;g36dba4b18ec_0_851"/>
            <p:cNvSpPr/>
            <p:nvPr/>
          </p:nvSpPr>
          <p:spPr>
            <a:xfrm>
              <a:off x="10540730" y="-29580"/>
              <a:ext cx="1651270" cy="827887"/>
            </a:xfrm>
            <a:custGeom>
              <a:rect b="b" l="l" r="r" t="t"/>
              <a:pathLst>
                <a:path extrusionOk="0" h="827887" w="1651270">
                  <a:moveTo>
                    <a:pt x="0" y="0"/>
                  </a:moveTo>
                  <a:lnTo>
                    <a:pt x="1651270" y="0"/>
                  </a:lnTo>
                  <a:lnTo>
                    <a:pt x="1651270" y="827887"/>
                  </a:lnTo>
                  <a:lnTo>
                    <a:pt x="0" y="827887"/>
                  </a:ln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402" name="Google Shape;402;g36dba4b18ec_0_851"/>
            <p:cNvSpPr/>
            <p:nvPr/>
          </p:nvSpPr>
          <p:spPr>
            <a:xfrm>
              <a:off x="11136298" y="591618"/>
              <a:ext cx="1055700" cy="994800"/>
            </a:xfrm>
            <a:prstGeom prst="round1Rect">
              <a:avLst>
                <a:gd fmla="val 50000" name="adj"/>
              </a:avLst>
            </a:prstGeom>
            <a:solidFill>
              <a:schemeClr val="accent3"/>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lt1"/>
                </a:solidFill>
                <a:latin typeface="Urbanist"/>
                <a:ea typeface="Urbanist"/>
                <a:cs typeface="Urbanist"/>
                <a:sym typeface="Urbanist"/>
              </a:endParaRPr>
            </a:p>
          </p:txBody>
        </p:sp>
      </p:grpSp>
      <p:sp>
        <p:nvSpPr>
          <p:cNvPr id="403" name="Google Shape;403;g36dba4b18ec_0_851"/>
          <p:cNvSpPr txBox="1"/>
          <p:nvPr>
            <p:ph type="title"/>
          </p:nvPr>
        </p:nvSpPr>
        <p:spPr>
          <a:xfrm>
            <a:off x="9700150" y="2201000"/>
            <a:ext cx="10691100" cy="1540800"/>
          </a:xfrm>
          <a:prstGeom prst="rect">
            <a:avLst/>
          </a:prstGeom>
          <a:noFill/>
          <a:ln>
            <a:noFill/>
          </a:ln>
        </p:spPr>
        <p:txBody>
          <a:bodyPr anchorCtr="0" anchor="ctr" bIns="0" lIns="0" spcFirstLastPara="1" rIns="0" wrap="square" tIns="0">
            <a:noAutofit/>
          </a:bodyPr>
          <a:lstStyle>
            <a:lvl1pPr lvl="0">
              <a:spcBef>
                <a:spcPts val="0"/>
              </a:spcBef>
              <a:spcAft>
                <a:spcPts val="0"/>
              </a:spcAft>
              <a:buClr>
                <a:schemeClr val="dk1"/>
              </a:buClr>
              <a:buSzPts val="8800"/>
              <a:buFont typeface="Urbanist ExtraBold"/>
              <a:buNone/>
              <a:defRPr sz="8800">
                <a:solidFill>
                  <a:schemeClr val="dk1"/>
                </a:solidFill>
                <a:latin typeface="Urbanist ExtraBold"/>
                <a:ea typeface="Urbanist ExtraBold"/>
                <a:cs typeface="Urbanist ExtraBold"/>
                <a:sym typeface="Urbanist ExtraBold"/>
              </a:defRPr>
            </a:lvl1pPr>
            <a:lvl2pPr lvl="1">
              <a:spcBef>
                <a:spcPts val="0"/>
              </a:spcBef>
              <a:spcAft>
                <a:spcPts val="0"/>
              </a:spcAft>
              <a:buClr>
                <a:schemeClr val="dk1"/>
              </a:buClr>
              <a:buSzPts val="2900"/>
              <a:buNone/>
              <a:defRPr sz="2900">
                <a:solidFill>
                  <a:schemeClr val="dk1"/>
                </a:solidFill>
              </a:defRPr>
            </a:lvl2pPr>
            <a:lvl3pPr lvl="2">
              <a:spcBef>
                <a:spcPts val="0"/>
              </a:spcBef>
              <a:spcAft>
                <a:spcPts val="0"/>
              </a:spcAft>
              <a:buClr>
                <a:schemeClr val="dk1"/>
              </a:buClr>
              <a:buSzPts val="2900"/>
              <a:buNone/>
              <a:defRPr sz="2900">
                <a:solidFill>
                  <a:schemeClr val="dk1"/>
                </a:solidFill>
              </a:defRPr>
            </a:lvl3pPr>
            <a:lvl4pPr lvl="3">
              <a:spcBef>
                <a:spcPts val="0"/>
              </a:spcBef>
              <a:spcAft>
                <a:spcPts val="0"/>
              </a:spcAft>
              <a:buClr>
                <a:schemeClr val="dk1"/>
              </a:buClr>
              <a:buSzPts val="2900"/>
              <a:buNone/>
              <a:defRPr sz="2900">
                <a:solidFill>
                  <a:schemeClr val="dk1"/>
                </a:solidFill>
              </a:defRPr>
            </a:lvl4pPr>
            <a:lvl5pPr lvl="4">
              <a:spcBef>
                <a:spcPts val="0"/>
              </a:spcBef>
              <a:spcAft>
                <a:spcPts val="0"/>
              </a:spcAft>
              <a:buClr>
                <a:schemeClr val="dk1"/>
              </a:buClr>
              <a:buSzPts val="2900"/>
              <a:buNone/>
              <a:defRPr sz="2900">
                <a:solidFill>
                  <a:schemeClr val="dk1"/>
                </a:solidFill>
              </a:defRPr>
            </a:lvl5pPr>
            <a:lvl6pPr lvl="5">
              <a:spcBef>
                <a:spcPts val="0"/>
              </a:spcBef>
              <a:spcAft>
                <a:spcPts val="0"/>
              </a:spcAft>
              <a:buClr>
                <a:schemeClr val="dk1"/>
              </a:buClr>
              <a:buSzPts val="2900"/>
              <a:buNone/>
              <a:defRPr sz="2900">
                <a:solidFill>
                  <a:schemeClr val="dk1"/>
                </a:solidFill>
              </a:defRPr>
            </a:lvl6pPr>
            <a:lvl7pPr lvl="6">
              <a:spcBef>
                <a:spcPts val="0"/>
              </a:spcBef>
              <a:spcAft>
                <a:spcPts val="0"/>
              </a:spcAft>
              <a:buClr>
                <a:schemeClr val="dk1"/>
              </a:buClr>
              <a:buSzPts val="2900"/>
              <a:buNone/>
              <a:defRPr sz="2900">
                <a:solidFill>
                  <a:schemeClr val="dk1"/>
                </a:solidFill>
              </a:defRPr>
            </a:lvl7pPr>
            <a:lvl8pPr lvl="7">
              <a:spcBef>
                <a:spcPts val="0"/>
              </a:spcBef>
              <a:spcAft>
                <a:spcPts val="0"/>
              </a:spcAft>
              <a:buClr>
                <a:schemeClr val="dk1"/>
              </a:buClr>
              <a:buSzPts val="2900"/>
              <a:buNone/>
              <a:defRPr sz="2900">
                <a:solidFill>
                  <a:schemeClr val="dk1"/>
                </a:solidFill>
              </a:defRPr>
            </a:lvl8pPr>
            <a:lvl9pPr lvl="8">
              <a:spcBef>
                <a:spcPts val="0"/>
              </a:spcBef>
              <a:spcAft>
                <a:spcPts val="0"/>
              </a:spcAft>
              <a:buClr>
                <a:schemeClr val="dk1"/>
              </a:buClr>
              <a:buSzPts val="2900"/>
              <a:buNone/>
              <a:defRPr sz="2900">
                <a:solidFill>
                  <a:schemeClr val="dk1"/>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4_Title Slide 1">
  <p:cSld name="34_Title Slide_1">
    <p:spTree>
      <p:nvGrpSpPr>
        <p:cNvPr id="404" name="Shape 404"/>
        <p:cNvGrpSpPr/>
        <p:nvPr/>
      </p:nvGrpSpPr>
      <p:grpSpPr>
        <a:xfrm>
          <a:off x="0" y="0"/>
          <a:ext cx="0" cy="0"/>
          <a:chOff x="0" y="0"/>
          <a:chExt cx="0" cy="0"/>
        </a:xfrm>
      </p:grpSpPr>
      <p:pic>
        <p:nvPicPr>
          <p:cNvPr id="405" name="Google Shape;405;g36dba4b18ec_0_858"/>
          <p:cNvPicPr preferRelativeResize="0"/>
          <p:nvPr/>
        </p:nvPicPr>
        <p:blipFill>
          <a:blip r:embed="rId2">
            <a:alphaModFix/>
          </a:blip>
          <a:stretch>
            <a:fillRect/>
          </a:stretch>
        </p:blipFill>
        <p:spPr>
          <a:xfrm>
            <a:off x="18546300" y="12790350"/>
            <a:ext cx="2743199" cy="411479"/>
          </a:xfrm>
          <a:prstGeom prst="rect">
            <a:avLst/>
          </a:prstGeom>
          <a:noFill/>
          <a:ln>
            <a:noFill/>
          </a:ln>
        </p:spPr>
      </p:pic>
      <p:grpSp>
        <p:nvGrpSpPr>
          <p:cNvPr id="406" name="Google Shape;406;g36dba4b18ec_0_858"/>
          <p:cNvGrpSpPr/>
          <p:nvPr/>
        </p:nvGrpSpPr>
        <p:grpSpPr>
          <a:xfrm>
            <a:off x="21081460" y="-59160"/>
            <a:ext cx="3302540" cy="3231996"/>
            <a:chOff x="10540730" y="-29580"/>
            <a:chExt cx="1651270" cy="1615998"/>
          </a:xfrm>
        </p:grpSpPr>
        <p:sp>
          <p:nvSpPr>
            <p:cNvPr id="407" name="Google Shape;407;g36dba4b18ec_0_858"/>
            <p:cNvSpPr/>
            <p:nvPr/>
          </p:nvSpPr>
          <p:spPr>
            <a:xfrm>
              <a:off x="10540730" y="-29580"/>
              <a:ext cx="1651270" cy="827887"/>
            </a:xfrm>
            <a:custGeom>
              <a:rect b="b" l="l" r="r" t="t"/>
              <a:pathLst>
                <a:path extrusionOk="0" h="827887" w="1651270">
                  <a:moveTo>
                    <a:pt x="0" y="0"/>
                  </a:moveTo>
                  <a:lnTo>
                    <a:pt x="1651270" y="0"/>
                  </a:lnTo>
                  <a:lnTo>
                    <a:pt x="1651270" y="827887"/>
                  </a:lnTo>
                  <a:lnTo>
                    <a:pt x="0" y="827887"/>
                  </a:ln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408" name="Google Shape;408;g36dba4b18ec_0_858"/>
            <p:cNvSpPr/>
            <p:nvPr/>
          </p:nvSpPr>
          <p:spPr>
            <a:xfrm>
              <a:off x="11136298" y="591618"/>
              <a:ext cx="1055700" cy="994800"/>
            </a:xfrm>
            <a:prstGeom prst="round1Rect">
              <a:avLst>
                <a:gd fmla="val 50000" name="adj"/>
              </a:avLst>
            </a:prstGeom>
            <a:solidFill>
              <a:schemeClr val="accent3"/>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lt1"/>
                </a:solidFill>
                <a:latin typeface="Urbanist"/>
                <a:ea typeface="Urbanist"/>
                <a:cs typeface="Urbanist"/>
                <a:sym typeface="Urbanist"/>
              </a:endParaRPr>
            </a:p>
          </p:txBody>
        </p:sp>
      </p:grpSp>
      <p:sp>
        <p:nvSpPr>
          <p:cNvPr id="409" name="Google Shape;409;g36dba4b18ec_0_858"/>
          <p:cNvSpPr txBox="1"/>
          <p:nvPr>
            <p:ph type="title"/>
          </p:nvPr>
        </p:nvSpPr>
        <p:spPr>
          <a:xfrm>
            <a:off x="2111400" y="2201000"/>
            <a:ext cx="18279900" cy="1540800"/>
          </a:xfrm>
          <a:prstGeom prst="rect">
            <a:avLst/>
          </a:prstGeom>
          <a:noFill/>
          <a:ln>
            <a:noFill/>
          </a:ln>
        </p:spPr>
        <p:txBody>
          <a:bodyPr anchorCtr="0" anchor="ctr" bIns="0" lIns="0" spcFirstLastPara="1" rIns="0" wrap="square" tIns="0">
            <a:noAutofit/>
          </a:bodyPr>
          <a:lstStyle>
            <a:lvl1pPr lvl="0">
              <a:spcBef>
                <a:spcPts val="0"/>
              </a:spcBef>
              <a:spcAft>
                <a:spcPts val="0"/>
              </a:spcAft>
              <a:buClr>
                <a:schemeClr val="dk1"/>
              </a:buClr>
              <a:buSzPts val="8800"/>
              <a:buFont typeface="Urbanist ExtraBold"/>
              <a:buNone/>
              <a:defRPr sz="8800">
                <a:solidFill>
                  <a:schemeClr val="dk1"/>
                </a:solidFill>
                <a:latin typeface="Urbanist ExtraBold"/>
                <a:ea typeface="Urbanist ExtraBold"/>
                <a:cs typeface="Urbanist ExtraBold"/>
                <a:sym typeface="Urbanist ExtraBold"/>
              </a:defRPr>
            </a:lvl1pPr>
            <a:lvl2pPr lvl="1">
              <a:spcBef>
                <a:spcPts val="0"/>
              </a:spcBef>
              <a:spcAft>
                <a:spcPts val="0"/>
              </a:spcAft>
              <a:buClr>
                <a:schemeClr val="dk1"/>
              </a:buClr>
              <a:buSzPts val="2900"/>
              <a:buNone/>
              <a:defRPr sz="2900">
                <a:solidFill>
                  <a:schemeClr val="dk1"/>
                </a:solidFill>
              </a:defRPr>
            </a:lvl2pPr>
            <a:lvl3pPr lvl="2">
              <a:spcBef>
                <a:spcPts val="0"/>
              </a:spcBef>
              <a:spcAft>
                <a:spcPts val="0"/>
              </a:spcAft>
              <a:buClr>
                <a:schemeClr val="dk1"/>
              </a:buClr>
              <a:buSzPts val="2900"/>
              <a:buNone/>
              <a:defRPr sz="2900">
                <a:solidFill>
                  <a:schemeClr val="dk1"/>
                </a:solidFill>
              </a:defRPr>
            </a:lvl3pPr>
            <a:lvl4pPr lvl="3">
              <a:spcBef>
                <a:spcPts val="0"/>
              </a:spcBef>
              <a:spcAft>
                <a:spcPts val="0"/>
              </a:spcAft>
              <a:buClr>
                <a:schemeClr val="dk1"/>
              </a:buClr>
              <a:buSzPts val="2900"/>
              <a:buNone/>
              <a:defRPr sz="2900">
                <a:solidFill>
                  <a:schemeClr val="dk1"/>
                </a:solidFill>
              </a:defRPr>
            </a:lvl4pPr>
            <a:lvl5pPr lvl="4">
              <a:spcBef>
                <a:spcPts val="0"/>
              </a:spcBef>
              <a:spcAft>
                <a:spcPts val="0"/>
              </a:spcAft>
              <a:buClr>
                <a:schemeClr val="dk1"/>
              </a:buClr>
              <a:buSzPts val="2900"/>
              <a:buNone/>
              <a:defRPr sz="2900">
                <a:solidFill>
                  <a:schemeClr val="dk1"/>
                </a:solidFill>
              </a:defRPr>
            </a:lvl5pPr>
            <a:lvl6pPr lvl="5">
              <a:spcBef>
                <a:spcPts val="0"/>
              </a:spcBef>
              <a:spcAft>
                <a:spcPts val="0"/>
              </a:spcAft>
              <a:buClr>
                <a:schemeClr val="dk1"/>
              </a:buClr>
              <a:buSzPts val="2900"/>
              <a:buNone/>
              <a:defRPr sz="2900">
                <a:solidFill>
                  <a:schemeClr val="dk1"/>
                </a:solidFill>
              </a:defRPr>
            </a:lvl6pPr>
            <a:lvl7pPr lvl="6">
              <a:spcBef>
                <a:spcPts val="0"/>
              </a:spcBef>
              <a:spcAft>
                <a:spcPts val="0"/>
              </a:spcAft>
              <a:buClr>
                <a:schemeClr val="dk1"/>
              </a:buClr>
              <a:buSzPts val="2900"/>
              <a:buNone/>
              <a:defRPr sz="2900">
                <a:solidFill>
                  <a:schemeClr val="dk1"/>
                </a:solidFill>
              </a:defRPr>
            </a:lvl7pPr>
            <a:lvl8pPr lvl="7">
              <a:spcBef>
                <a:spcPts val="0"/>
              </a:spcBef>
              <a:spcAft>
                <a:spcPts val="0"/>
              </a:spcAft>
              <a:buClr>
                <a:schemeClr val="dk1"/>
              </a:buClr>
              <a:buSzPts val="2900"/>
              <a:buNone/>
              <a:defRPr sz="2900">
                <a:solidFill>
                  <a:schemeClr val="dk1"/>
                </a:solidFill>
              </a:defRPr>
            </a:lvl8pPr>
            <a:lvl9pPr lvl="8">
              <a:spcBef>
                <a:spcPts val="0"/>
              </a:spcBef>
              <a:spcAft>
                <a:spcPts val="0"/>
              </a:spcAft>
              <a:buClr>
                <a:schemeClr val="dk1"/>
              </a:buClr>
              <a:buSzPts val="2900"/>
              <a:buNone/>
              <a:defRPr sz="2900">
                <a:solidFill>
                  <a:schemeClr val="dk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410" name="Shape 410"/>
        <p:cNvGrpSpPr/>
        <p:nvPr/>
      </p:nvGrpSpPr>
      <p:grpSpPr>
        <a:xfrm>
          <a:off x="0" y="0"/>
          <a:ext cx="0" cy="0"/>
          <a:chOff x="0" y="0"/>
          <a:chExt cx="0" cy="0"/>
        </a:xfrm>
      </p:grpSpPr>
      <p:pic>
        <p:nvPicPr>
          <p:cNvPr id="411" name="Google Shape;411;g36dba4b18ec_0_864"/>
          <p:cNvPicPr preferRelativeResize="0"/>
          <p:nvPr/>
        </p:nvPicPr>
        <p:blipFill>
          <a:blip r:embed="rId2">
            <a:alphaModFix/>
          </a:blip>
          <a:stretch>
            <a:fillRect/>
          </a:stretch>
        </p:blipFill>
        <p:spPr>
          <a:xfrm>
            <a:off x="2111400" y="12790350"/>
            <a:ext cx="2743199" cy="411479"/>
          </a:xfrm>
          <a:prstGeom prst="rect">
            <a:avLst/>
          </a:prstGeom>
          <a:noFill/>
          <a:ln>
            <a:noFill/>
          </a:ln>
        </p:spPr>
      </p:pic>
      <p:sp>
        <p:nvSpPr>
          <p:cNvPr id="412" name="Google Shape;412;g36dba4b18ec_0_864"/>
          <p:cNvSpPr/>
          <p:nvPr/>
        </p:nvSpPr>
        <p:spPr>
          <a:xfrm>
            <a:off x="21159102" y="158"/>
            <a:ext cx="3322820" cy="3323524"/>
          </a:xfrm>
          <a:custGeom>
            <a:rect b="b" l="l" r="r" t="t"/>
            <a:pathLst>
              <a:path extrusionOk="0" h="1661762" w="1661410">
                <a:moveTo>
                  <a:pt x="0" y="0"/>
                </a:moveTo>
                <a:lnTo>
                  <a:pt x="1661411" y="0"/>
                </a:lnTo>
                <a:lnTo>
                  <a:pt x="1661411" y="1661763"/>
                </a:lnTo>
                <a:lnTo>
                  <a:pt x="0" y="1661763"/>
                </a:ln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grpSp>
        <p:nvGrpSpPr>
          <p:cNvPr id="413" name="Google Shape;413;g36dba4b18ec_0_864"/>
          <p:cNvGrpSpPr/>
          <p:nvPr/>
        </p:nvGrpSpPr>
        <p:grpSpPr>
          <a:xfrm>
            <a:off x="17843402" y="188"/>
            <a:ext cx="3315657" cy="3325712"/>
            <a:chOff x="-2276022" y="-7017558"/>
            <a:chExt cx="3515328" cy="3525988"/>
          </a:xfrm>
        </p:grpSpPr>
        <p:sp>
          <p:nvSpPr>
            <p:cNvPr id="414" name="Google Shape;414;g36dba4b18ec_0_864"/>
            <p:cNvSpPr/>
            <p:nvPr/>
          </p:nvSpPr>
          <p:spPr>
            <a:xfrm>
              <a:off x="-2276022" y="-7017558"/>
              <a:ext cx="1757645" cy="3525988"/>
            </a:xfrm>
            <a:custGeom>
              <a:rect b="b" l="l" r="r" t="t"/>
              <a:pathLst>
                <a:path extrusionOk="0" h="1404776" w="700257">
                  <a:moveTo>
                    <a:pt x="700257" y="0"/>
                  </a:moveTo>
                  <a:lnTo>
                    <a:pt x="700257" y="1404776"/>
                  </a:lnTo>
                  <a:lnTo>
                    <a:pt x="561023" y="1390740"/>
                  </a:lnTo>
                  <a:cubicBezTo>
                    <a:pt x="240848" y="1325223"/>
                    <a:pt x="0" y="1041932"/>
                    <a:pt x="0" y="702388"/>
                  </a:cubicBezTo>
                  <a:cubicBezTo>
                    <a:pt x="0" y="362844"/>
                    <a:pt x="240848" y="79553"/>
                    <a:pt x="561023" y="14036"/>
                  </a:cubicBezTo>
                  <a:close/>
                </a:path>
              </a:pathLst>
            </a:custGeom>
            <a:solidFill>
              <a:schemeClr val="accent4"/>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dk1"/>
                </a:solidFill>
                <a:latin typeface="Urbanist"/>
                <a:ea typeface="Urbanist"/>
                <a:cs typeface="Urbanist"/>
                <a:sym typeface="Urbanist"/>
              </a:endParaRPr>
            </a:p>
          </p:txBody>
        </p:sp>
        <p:sp>
          <p:nvSpPr>
            <p:cNvPr id="415" name="Google Shape;415;g36dba4b18ec_0_864"/>
            <p:cNvSpPr/>
            <p:nvPr/>
          </p:nvSpPr>
          <p:spPr>
            <a:xfrm>
              <a:off x="-518339" y="-7017558"/>
              <a:ext cx="1757645" cy="3525988"/>
            </a:xfrm>
            <a:custGeom>
              <a:rect b="b" l="l" r="r" t="t"/>
              <a:pathLst>
                <a:path extrusionOk="0" h="1404776" w="700257">
                  <a:moveTo>
                    <a:pt x="700257" y="0"/>
                  </a:moveTo>
                  <a:lnTo>
                    <a:pt x="700257" y="1404776"/>
                  </a:lnTo>
                  <a:lnTo>
                    <a:pt x="561023" y="1390740"/>
                  </a:lnTo>
                  <a:cubicBezTo>
                    <a:pt x="240848" y="1325223"/>
                    <a:pt x="0" y="1041932"/>
                    <a:pt x="0" y="702388"/>
                  </a:cubicBezTo>
                  <a:cubicBezTo>
                    <a:pt x="0" y="362844"/>
                    <a:pt x="240848" y="79553"/>
                    <a:pt x="561023" y="14036"/>
                  </a:cubicBezTo>
                  <a:close/>
                </a:path>
              </a:pathLst>
            </a:custGeom>
            <a:solidFill>
              <a:schemeClr val="accent4"/>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dk1"/>
                </a:solidFill>
                <a:latin typeface="Urbanist"/>
                <a:ea typeface="Urbanist"/>
                <a:cs typeface="Urbanist"/>
                <a:sym typeface="Urbanist"/>
              </a:endParaRPr>
            </a:p>
          </p:txBody>
        </p:sp>
      </p:grpSp>
      <p:sp>
        <p:nvSpPr>
          <p:cNvPr id="416" name="Google Shape;416;g36dba4b18ec_0_864"/>
          <p:cNvSpPr/>
          <p:nvPr/>
        </p:nvSpPr>
        <p:spPr>
          <a:xfrm>
            <a:off x="10030118" y="2204132"/>
            <a:ext cx="12242400" cy="7400100"/>
          </a:xfrm>
          <a:prstGeom prst="rect">
            <a:avLst/>
          </a:prstGeom>
          <a:solidFill>
            <a:schemeClr val="lt1"/>
          </a:solidFill>
          <a:ln>
            <a:noFill/>
          </a:ln>
          <a:effectLst>
            <a:outerShdw blurRad="558800" sx="97000" rotWithShape="0" algn="t" sy="97000">
              <a:srgbClr val="000000">
                <a:alpha val="17650"/>
              </a:srgbClr>
            </a:outerShdw>
          </a:effectLst>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dk1"/>
              </a:solidFill>
              <a:latin typeface="Urbanist"/>
              <a:ea typeface="Urbanist"/>
              <a:cs typeface="Urbanist"/>
              <a:sym typeface="Urbanist"/>
            </a:endParaRPr>
          </a:p>
        </p:txBody>
      </p:sp>
      <p:cxnSp>
        <p:nvCxnSpPr>
          <p:cNvPr id="417" name="Google Shape;417;g36dba4b18ec_0_864"/>
          <p:cNvCxnSpPr/>
          <p:nvPr/>
        </p:nvCxnSpPr>
        <p:spPr>
          <a:xfrm>
            <a:off x="10779818" y="5279572"/>
            <a:ext cx="10743300" cy="0"/>
          </a:xfrm>
          <a:prstGeom prst="straightConnector1">
            <a:avLst/>
          </a:prstGeom>
          <a:noFill/>
          <a:ln cap="flat" cmpd="sng" w="9525">
            <a:solidFill>
              <a:schemeClr val="dk1">
                <a:alpha val="40000"/>
              </a:schemeClr>
            </a:solidFill>
            <a:prstDash val="solid"/>
            <a:miter lim="800000"/>
            <a:headEnd len="sm" w="sm" type="none"/>
            <a:tailEnd len="sm" w="sm" type="none"/>
          </a:ln>
        </p:spPr>
      </p:cxnSp>
      <p:sp>
        <p:nvSpPr>
          <p:cNvPr id="418" name="Google Shape;418;g36dba4b18ec_0_864"/>
          <p:cNvSpPr/>
          <p:nvPr/>
        </p:nvSpPr>
        <p:spPr>
          <a:xfrm>
            <a:off x="2111376" y="8204218"/>
            <a:ext cx="18646500" cy="3406500"/>
          </a:xfrm>
          <a:prstGeom prst="rect">
            <a:avLst/>
          </a:prstGeom>
          <a:solidFill>
            <a:schemeClr val="accent2"/>
          </a:solidFill>
          <a:ln>
            <a:noFill/>
          </a:ln>
          <a:effectLst>
            <a:outerShdw blurRad="520700" sx="92000" rotWithShape="0" algn="t" dir="5400000" dist="241300" sy="92000">
              <a:srgbClr val="000000">
                <a:alpha val="7840"/>
              </a:srgbClr>
            </a:outerShdw>
          </a:effectLst>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lt1"/>
              </a:solidFill>
              <a:latin typeface="Urbanist"/>
              <a:ea typeface="Urbanist"/>
              <a:cs typeface="Urbanist"/>
              <a:sym typeface="Urbanist"/>
            </a:endParaRPr>
          </a:p>
        </p:txBody>
      </p:sp>
      <p:sp>
        <p:nvSpPr>
          <p:cNvPr id="419" name="Google Shape;419;g36dba4b18ec_0_864"/>
          <p:cNvSpPr txBox="1"/>
          <p:nvPr>
            <p:ph type="title"/>
          </p:nvPr>
        </p:nvSpPr>
        <p:spPr>
          <a:xfrm>
            <a:off x="2138100" y="2216750"/>
            <a:ext cx="7122300" cy="4009500"/>
          </a:xfrm>
          <a:prstGeom prst="rect">
            <a:avLst/>
          </a:prstGeom>
          <a:noFill/>
          <a:ln>
            <a:noFill/>
          </a:ln>
        </p:spPr>
        <p:txBody>
          <a:bodyPr anchorCtr="0" anchor="ctr" bIns="0" lIns="0" spcFirstLastPara="1" rIns="0" wrap="square" tIns="0">
            <a:spAutoFit/>
          </a:bodyPr>
          <a:lstStyle>
            <a:lvl1pPr lvl="0">
              <a:spcBef>
                <a:spcPts val="0"/>
              </a:spcBef>
              <a:spcAft>
                <a:spcPts val="0"/>
              </a:spcAft>
              <a:buClr>
                <a:schemeClr val="dk1"/>
              </a:buClr>
              <a:buSzPts val="8800"/>
              <a:buFont typeface="Urbanist ExtraBold"/>
              <a:buNone/>
              <a:defRPr sz="8800">
                <a:solidFill>
                  <a:schemeClr val="dk1"/>
                </a:solidFill>
                <a:latin typeface="Urbanist ExtraBold"/>
                <a:ea typeface="Urbanist ExtraBold"/>
                <a:cs typeface="Urbanist ExtraBold"/>
                <a:sym typeface="Urbanist ExtraBold"/>
              </a:defRPr>
            </a:lvl1pPr>
            <a:lvl2pPr lvl="1">
              <a:spcBef>
                <a:spcPts val="0"/>
              </a:spcBef>
              <a:spcAft>
                <a:spcPts val="0"/>
              </a:spcAft>
              <a:buClr>
                <a:schemeClr val="dk1"/>
              </a:buClr>
              <a:buSzPts val="2900"/>
              <a:buNone/>
              <a:defRPr sz="2900">
                <a:solidFill>
                  <a:schemeClr val="dk1"/>
                </a:solidFill>
              </a:defRPr>
            </a:lvl2pPr>
            <a:lvl3pPr lvl="2">
              <a:spcBef>
                <a:spcPts val="0"/>
              </a:spcBef>
              <a:spcAft>
                <a:spcPts val="0"/>
              </a:spcAft>
              <a:buClr>
                <a:schemeClr val="dk1"/>
              </a:buClr>
              <a:buSzPts val="2900"/>
              <a:buNone/>
              <a:defRPr sz="2900">
                <a:solidFill>
                  <a:schemeClr val="dk1"/>
                </a:solidFill>
              </a:defRPr>
            </a:lvl3pPr>
            <a:lvl4pPr lvl="3">
              <a:spcBef>
                <a:spcPts val="0"/>
              </a:spcBef>
              <a:spcAft>
                <a:spcPts val="0"/>
              </a:spcAft>
              <a:buClr>
                <a:schemeClr val="dk1"/>
              </a:buClr>
              <a:buSzPts val="2900"/>
              <a:buNone/>
              <a:defRPr sz="2900">
                <a:solidFill>
                  <a:schemeClr val="dk1"/>
                </a:solidFill>
              </a:defRPr>
            </a:lvl4pPr>
            <a:lvl5pPr lvl="4">
              <a:spcBef>
                <a:spcPts val="0"/>
              </a:spcBef>
              <a:spcAft>
                <a:spcPts val="0"/>
              </a:spcAft>
              <a:buClr>
                <a:schemeClr val="dk1"/>
              </a:buClr>
              <a:buSzPts val="2900"/>
              <a:buNone/>
              <a:defRPr sz="2900">
                <a:solidFill>
                  <a:schemeClr val="dk1"/>
                </a:solidFill>
              </a:defRPr>
            </a:lvl5pPr>
            <a:lvl6pPr lvl="5">
              <a:spcBef>
                <a:spcPts val="0"/>
              </a:spcBef>
              <a:spcAft>
                <a:spcPts val="0"/>
              </a:spcAft>
              <a:buClr>
                <a:schemeClr val="dk1"/>
              </a:buClr>
              <a:buSzPts val="2900"/>
              <a:buNone/>
              <a:defRPr sz="2900">
                <a:solidFill>
                  <a:schemeClr val="dk1"/>
                </a:solidFill>
              </a:defRPr>
            </a:lvl6pPr>
            <a:lvl7pPr lvl="6">
              <a:spcBef>
                <a:spcPts val="0"/>
              </a:spcBef>
              <a:spcAft>
                <a:spcPts val="0"/>
              </a:spcAft>
              <a:buClr>
                <a:schemeClr val="dk1"/>
              </a:buClr>
              <a:buSzPts val="2900"/>
              <a:buNone/>
              <a:defRPr sz="2900">
                <a:solidFill>
                  <a:schemeClr val="dk1"/>
                </a:solidFill>
              </a:defRPr>
            </a:lvl7pPr>
            <a:lvl8pPr lvl="7">
              <a:spcBef>
                <a:spcPts val="0"/>
              </a:spcBef>
              <a:spcAft>
                <a:spcPts val="0"/>
              </a:spcAft>
              <a:buClr>
                <a:schemeClr val="dk1"/>
              </a:buClr>
              <a:buSzPts val="2900"/>
              <a:buNone/>
              <a:defRPr sz="2900">
                <a:solidFill>
                  <a:schemeClr val="dk1"/>
                </a:solidFill>
              </a:defRPr>
            </a:lvl8pPr>
            <a:lvl9pPr lvl="8">
              <a:spcBef>
                <a:spcPts val="0"/>
              </a:spcBef>
              <a:spcAft>
                <a:spcPts val="0"/>
              </a:spcAft>
              <a:buClr>
                <a:schemeClr val="dk1"/>
              </a:buClr>
              <a:buSzPts val="2900"/>
              <a:buNone/>
              <a:defRPr sz="2900">
                <a:solidFill>
                  <a:schemeClr val="dk1"/>
                </a:solidFill>
              </a:defRPr>
            </a:lvl9pPr>
          </a:lstStyle>
          <a:p/>
        </p:txBody>
      </p:sp>
      <p:sp>
        <p:nvSpPr>
          <p:cNvPr id="420" name="Google Shape;420;g36dba4b18ec_0_864"/>
          <p:cNvSpPr txBox="1"/>
          <p:nvPr>
            <p:ph idx="1" type="subTitle"/>
          </p:nvPr>
        </p:nvSpPr>
        <p:spPr>
          <a:xfrm>
            <a:off x="10779800" y="3465200"/>
            <a:ext cx="3323100" cy="739200"/>
          </a:xfrm>
          <a:prstGeom prst="rect">
            <a:avLst/>
          </a:prstGeom>
          <a:noFill/>
          <a:ln>
            <a:noFill/>
          </a:ln>
        </p:spPr>
        <p:txBody>
          <a:bodyPr anchorCtr="0" anchor="t" bIns="0" lIns="0" spcFirstLastPara="1" rIns="0" wrap="square" tIns="0">
            <a:spAutoFit/>
          </a:bodyPr>
          <a:lstStyle>
            <a:lvl1pPr lvl="0">
              <a:spcBef>
                <a:spcPts val="0"/>
              </a:spcBef>
              <a:spcAft>
                <a:spcPts val="0"/>
              </a:spcAft>
              <a:buClr>
                <a:schemeClr val="dk1"/>
              </a:buClr>
              <a:buSzPts val="2900"/>
              <a:buFont typeface="Urbanist ExtraBold"/>
              <a:buNone/>
              <a:defRPr sz="2900">
                <a:solidFill>
                  <a:schemeClr val="dk1"/>
                </a:solidFill>
                <a:latin typeface="Urbanist ExtraBold"/>
                <a:ea typeface="Urbanist ExtraBold"/>
                <a:cs typeface="Urbanist ExtraBold"/>
                <a:sym typeface="Urbanist ExtraBold"/>
              </a:defRPr>
            </a:lvl1pPr>
            <a:lvl2pPr lvl="1">
              <a:spcBef>
                <a:spcPts val="0"/>
              </a:spcBef>
              <a:spcAft>
                <a:spcPts val="0"/>
              </a:spcAft>
              <a:buClr>
                <a:schemeClr val="dk1"/>
              </a:buClr>
              <a:buSzPts val="2900"/>
              <a:buNone/>
              <a:defRPr sz="2900">
                <a:solidFill>
                  <a:schemeClr val="dk1"/>
                </a:solidFill>
              </a:defRPr>
            </a:lvl2pPr>
            <a:lvl3pPr lvl="2">
              <a:spcBef>
                <a:spcPts val="0"/>
              </a:spcBef>
              <a:spcAft>
                <a:spcPts val="0"/>
              </a:spcAft>
              <a:buClr>
                <a:schemeClr val="dk1"/>
              </a:buClr>
              <a:buSzPts val="2900"/>
              <a:buNone/>
              <a:defRPr sz="2900">
                <a:solidFill>
                  <a:schemeClr val="dk1"/>
                </a:solidFill>
              </a:defRPr>
            </a:lvl3pPr>
            <a:lvl4pPr lvl="3">
              <a:spcBef>
                <a:spcPts val="0"/>
              </a:spcBef>
              <a:spcAft>
                <a:spcPts val="0"/>
              </a:spcAft>
              <a:buClr>
                <a:schemeClr val="dk1"/>
              </a:buClr>
              <a:buSzPts val="2900"/>
              <a:buNone/>
              <a:defRPr sz="2900">
                <a:solidFill>
                  <a:schemeClr val="dk1"/>
                </a:solidFill>
              </a:defRPr>
            </a:lvl4pPr>
            <a:lvl5pPr lvl="4">
              <a:spcBef>
                <a:spcPts val="0"/>
              </a:spcBef>
              <a:spcAft>
                <a:spcPts val="0"/>
              </a:spcAft>
              <a:buClr>
                <a:schemeClr val="dk1"/>
              </a:buClr>
              <a:buSzPts val="2900"/>
              <a:buNone/>
              <a:defRPr sz="2900">
                <a:solidFill>
                  <a:schemeClr val="dk1"/>
                </a:solidFill>
              </a:defRPr>
            </a:lvl5pPr>
            <a:lvl6pPr lvl="5">
              <a:spcBef>
                <a:spcPts val="0"/>
              </a:spcBef>
              <a:spcAft>
                <a:spcPts val="0"/>
              </a:spcAft>
              <a:buClr>
                <a:schemeClr val="dk1"/>
              </a:buClr>
              <a:buSzPts val="2900"/>
              <a:buNone/>
              <a:defRPr sz="2900">
                <a:solidFill>
                  <a:schemeClr val="dk1"/>
                </a:solidFill>
              </a:defRPr>
            </a:lvl6pPr>
            <a:lvl7pPr lvl="6">
              <a:spcBef>
                <a:spcPts val="0"/>
              </a:spcBef>
              <a:spcAft>
                <a:spcPts val="0"/>
              </a:spcAft>
              <a:buClr>
                <a:schemeClr val="dk1"/>
              </a:buClr>
              <a:buSzPts val="2900"/>
              <a:buNone/>
              <a:defRPr sz="2900">
                <a:solidFill>
                  <a:schemeClr val="dk1"/>
                </a:solidFill>
              </a:defRPr>
            </a:lvl7pPr>
            <a:lvl8pPr lvl="7">
              <a:spcBef>
                <a:spcPts val="0"/>
              </a:spcBef>
              <a:spcAft>
                <a:spcPts val="0"/>
              </a:spcAft>
              <a:buClr>
                <a:schemeClr val="dk1"/>
              </a:buClr>
              <a:buSzPts val="2900"/>
              <a:buNone/>
              <a:defRPr sz="2900">
                <a:solidFill>
                  <a:schemeClr val="dk1"/>
                </a:solidFill>
              </a:defRPr>
            </a:lvl8pPr>
            <a:lvl9pPr lvl="8">
              <a:spcBef>
                <a:spcPts val="0"/>
              </a:spcBef>
              <a:spcAft>
                <a:spcPts val="0"/>
              </a:spcAft>
              <a:buClr>
                <a:schemeClr val="dk1"/>
              </a:buClr>
              <a:buSzPts val="2900"/>
              <a:buNone/>
              <a:defRPr sz="2900">
                <a:solidFill>
                  <a:schemeClr val="dk1"/>
                </a:solidFill>
              </a:defRPr>
            </a:lvl9pPr>
          </a:lstStyle>
          <a:p/>
        </p:txBody>
      </p:sp>
      <p:sp>
        <p:nvSpPr>
          <p:cNvPr id="421" name="Google Shape;421;g36dba4b18ec_0_864"/>
          <p:cNvSpPr txBox="1"/>
          <p:nvPr>
            <p:ph idx="2" type="subTitle"/>
          </p:nvPr>
        </p:nvSpPr>
        <p:spPr>
          <a:xfrm>
            <a:off x="10779800" y="6488400"/>
            <a:ext cx="3323100" cy="739200"/>
          </a:xfrm>
          <a:prstGeom prst="rect">
            <a:avLst/>
          </a:prstGeom>
          <a:noFill/>
          <a:ln>
            <a:noFill/>
          </a:ln>
        </p:spPr>
        <p:txBody>
          <a:bodyPr anchorCtr="0" anchor="t" bIns="0" lIns="0" spcFirstLastPara="1" rIns="0" wrap="square" tIns="0">
            <a:spAutoFit/>
          </a:bodyPr>
          <a:lstStyle>
            <a:lvl1pPr lvl="0">
              <a:spcBef>
                <a:spcPts val="0"/>
              </a:spcBef>
              <a:spcAft>
                <a:spcPts val="0"/>
              </a:spcAft>
              <a:buClr>
                <a:schemeClr val="dk1"/>
              </a:buClr>
              <a:buSzPts val="2900"/>
              <a:buFont typeface="Urbanist ExtraBold"/>
              <a:buNone/>
              <a:defRPr sz="2900">
                <a:solidFill>
                  <a:schemeClr val="dk1"/>
                </a:solidFill>
                <a:latin typeface="Urbanist ExtraBold"/>
                <a:ea typeface="Urbanist ExtraBold"/>
                <a:cs typeface="Urbanist ExtraBold"/>
                <a:sym typeface="Urbanist ExtraBold"/>
              </a:defRPr>
            </a:lvl1pPr>
            <a:lvl2pPr lvl="1">
              <a:spcBef>
                <a:spcPts val="0"/>
              </a:spcBef>
              <a:spcAft>
                <a:spcPts val="0"/>
              </a:spcAft>
              <a:buClr>
                <a:schemeClr val="dk1"/>
              </a:buClr>
              <a:buSzPts val="2900"/>
              <a:buNone/>
              <a:defRPr sz="2900">
                <a:solidFill>
                  <a:schemeClr val="dk1"/>
                </a:solidFill>
              </a:defRPr>
            </a:lvl2pPr>
            <a:lvl3pPr lvl="2">
              <a:spcBef>
                <a:spcPts val="0"/>
              </a:spcBef>
              <a:spcAft>
                <a:spcPts val="0"/>
              </a:spcAft>
              <a:buClr>
                <a:schemeClr val="dk1"/>
              </a:buClr>
              <a:buSzPts val="2900"/>
              <a:buNone/>
              <a:defRPr sz="2900">
                <a:solidFill>
                  <a:schemeClr val="dk1"/>
                </a:solidFill>
              </a:defRPr>
            </a:lvl3pPr>
            <a:lvl4pPr lvl="3">
              <a:spcBef>
                <a:spcPts val="0"/>
              </a:spcBef>
              <a:spcAft>
                <a:spcPts val="0"/>
              </a:spcAft>
              <a:buClr>
                <a:schemeClr val="dk1"/>
              </a:buClr>
              <a:buSzPts val="2900"/>
              <a:buNone/>
              <a:defRPr sz="2900">
                <a:solidFill>
                  <a:schemeClr val="dk1"/>
                </a:solidFill>
              </a:defRPr>
            </a:lvl4pPr>
            <a:lvl5pPr lvl="4">
              <a:spcBef>
                <a:spcPts val="0"/>
              </a:spcBef>
              <a:spcAft>
                <a:spcPts val="0"/>
              </a:spcAft>
              <a:buClr>
                <a:schemeClr val="dk1"/>
              </a:buClr>
              <a:buSzPts val="2900"/>
              <a:buNone/>
              <a:defRPr sz="2900">
                <a:solidFill>
                  <a:schemeClr val="dk1"/>
                </a:solidFill>
              </a:defRPr>
            </a:lvl5pPr>
            <a:lvl6pPr lvl="5">
              <a:spcBef>
                <a:spcPts val="0"/>
              </a:spcBef>
              <a:spcAft>
                <a:spcPts val="0"/>
              </a:spcAft>
              <a:buClr>
                <a:schemeClr val="dk1"/>
              </a:buClr>
              <a:buSzPts val="2900"/>
              <a:buNone/>
              <a:defRPr sz="2900">
                <a:solidFill>
                  <a:schemeClr val="dk1"/>
                </a:solidFill>
              </a:defRPr>
            </a:lvl6pPr>
            <a:lvl7pPr lvl="6">
              <a:spcBef>
                <a:spcPts val="0"/>
              </a:spcBef>
              <a:spcAft>
                <a:spcPts val="0"/>
              </a:spcAft>
              <a:buClr>
                <a:schemeClr val="dk1"/>
              </a:buClr>
              <a:buSzPts val="2900"/>
              <a:buNone/>
              <a:defRPr sz="2900">
                <a:solidFill>
                  <a:schemeClr val="dk1"/>
                </a:solidFill>
              </a:defRPr>
            </a:lvl7pPr>
            <a:lvl8pPr lvl="7">
              <a:spcBef>
                <a:spcPts val="0"/>
              </a:spcBef>
              <a:spcAft>
                <a:spcPts val="0"/>
              </a:spcAft>
              <a:buClr>
                <a:schemeClr val="dk1"/>
              </a:buClr>
              <a:buSzPts val="2900"/>
              <a:buNone/>
              <a:defRPr sz="2900">
                <a:solidFill>
                  <a:schemeClr val="dk1"/>
                </a:solidFill>
              </a:defRPr>
            </a:lvl8pPr>
            <a:lvl9pPr lvl="8">
              <a:spcBef>
                <a:spcPts val="0"/>
              </a:spcBef>
              <a:spcAft>
                <a:spcPts val="0"/>
              </a:spcAft>
              <a:buClr>
                <a:schemeClr val="dk1"/>
              </a:buClr>
              <a:buSzPts val="2900"/>
              <a:buNone/>
              <a:defRPr sz="2900">
                <a:solidFill>
                  <a:schemeClr val="dk1"/>
                </a:solidFill>
              </a:defRPr>
            </a:lvl9pPr>
          </a:lstStyle>
          <a:p/>
        </p:txBody>
      </p:sp>
      <p:sp>
        <p:nvSpPr>
          <p:cNvPr id="422" name="Google Shape;422;g36dba4b18ec_0_864"/>
          <p:cNvSpPr txBox="1"/>
          <p:nvPr>
            <p:ph idx="3" type="subTitle"/>
          </p:nvPr>
        </p:nvSpPr>
        <p:spPr>
          <a:xfrm>
            <a:off x="14400800" y="6373700"/>
            <a:ext cx="7122300" cy="556800"/>
          </a:xfrm>
          <a:prstGeom prst="rect">
            <a:avLst/>
          </a:prstGeom>
          <a:noFill/>
          <a:ln>
            <a:noFill/>
          </a:ln>
        </p:spPr>
        <p:txBody>
          <a:bodyPr anchorCtr="0" anchor="t" bIns="0" lIns="0" spcFirstLastPara="1" rIns="0" wrap="square" tIns="0">
            <a:spAutoFit/>
          </a:bodyPr>
          <a:lstStyle>
            <a:lvl1pPr lvl="0">
              <a:spcBef>
                <a:spcPts val="0"/>
              </a:spcBef>
              <a:spcAft>
                <a:spcPts val="0"/>
              </a:spcAft>
              <a:buClr>
                <a:schemeClr val="dk1"/>
              </a:buClr>
              <a:buSzPts val="2900"/>
              <a:buFont typeface="Helvetica Neue"/>
              <a:buNone/>
              <a:defRPr sz="2900">
                <a:solidFill>
                  <a:schemeClr val="dk1"/>
                </a:solidFill>
                <a:latin typeface="Helvetica Neue"/>
                <a:ea typeface="Helvetica Neue"/>
                <a:cs typeface="Helvetica Neue"/>
                <a:sym typeface="Helvetica Neue"/>
              </a:defRPr>
            </a:lvl1pPr>
            <a:lvl2pPr lvl="1">
              <a:spcBef>
                <a:spcPts val="0"/>
              </a:spcBef>
              <a:spcAft>
                <a:spcPts val="0"/>
              </a:spcAft>
              <a:buClr>
                <a:schemeClr val="dk1"/>
              </a:buClr>
              <a:buSzPts val="2900"/>
              <a:buNone/>
              <a:defRPr sz="2900">
                <a:solidFill>
                  <a:schemeClr val="dk1"/>
                </a:solidFill>
              </a:defRPr>
            </a:lvl2pPr>
            <a:lvl3pPr lvl="2">
              <a:spcBef>
                <a:spcPts val="0"/>
              </a:spcBef>
              <a:spcAft>
                <a:spcPts val="0"/>
              </a:spcAft>
              <a:buClr>
                <a:schemeClr val="dk1"/>
              </a:buClr>
              <a:buSzPts val="2900"/>
              <a:buNone/>
              <a:defRPr sz="2900">
                <a:solidFill>
                  <a:schemeClr val="dk1"/>
                </a:solidFill>
              </a:defRPr>
            </a:lvl3pPr>
            <a:lvl4pPr lvl="3">
              <a:spcBef>
                <a:spcPts val="0"/>
              </a:spcBef>
              <a:spcAft>
                <a:spcPts val="0"/>
              </a:spcAft>
              <a:buClr>
                <a:schemeClr val="dk1"/>
              </a:buClr>
              <a:buSzPts val="2900"/>
              <a:buNone/>
              <a:defRPr sz="2900">
                <a:solidFill>
                  <a:schemeClr val="dk1"/>
                </a:solidFill>
              </a:defRPr>
            </a:lvl4pPr>
            <a:lvl5pPr lvl="4">
              <a:spcBef>
                <a:spcPts val="0"/>
              </a:spcBef>
              <a:spcAft>
                <a:spcPts val="0"/>
              </a:spcAft>
              <a:buClr>
                <a:schemeClr val="dk1"/>
              </a:buClr>
              <a:buSzPts val="2900"/>
              <a:buNone/>
              <a:defRPr sz="2900">
                <a:solidFill>
                  <a:schemeClr val="dk1"/>
                </a:solidFill>
              </a:defRPr>
            </a:lvl5pPr>
            <a:lvl6pPr lvl="5">
              <a:spcBef>
                <a:spcPts val="0"/>
              </a:spcBef>
              <a:spcAft>
                <a:spcPts val="0"/>
              </a:spcAft>
              <a:buClr>
                <a:schemeClr val="dk1"/>
              </a:buClr>
              <a:buSzPts val="2900"/>
              <a:buNone/>
              <a:defRPr sz="2900">
                <a:solidFill>
                  <a:schemeClr val="dk1"/>
                </a:solidFill>
              </a:defRPr>
            </a:lvl6pPr>
            <a:lvl7pPr lvl="6">
              <a:spcBef>
                <a:spcPts val="0"/>
              </a:spcBef>
              <a:spcAft>
                <a:spcPts val="0"/>
              </a:spcAft>
              <a:buClr>
                <a:schemeClr val="dk1"/>
              </a:buClr>
              <a:buSzPts val="2900"/>
              <a:buNone/>
              <a:defRPr sz="2900">
                <a:solidFill>
                  <a:schemeClr val="dk1"/>
                </a:solidFill>
              </a:defRPr>
            </a:lvl7pPr>
            <a:lvl8pPr lvl="7">
              <a:spcBef>
                <a:spcPts val="0"/>
              </a:spcBef>
              <a:spcAft>
                <a:spcPts val="0"/>
              </a:spcAft>
              <a:buClr>
                <a:schemeClr val="dk1"/>
              </a:buClr>
              <a:buSzPts val="2900"/>
              <a:buNone/>
              <a:defRPr sz="2900">
                <a:solidFill>
                  <a:schemeClr val="dk1"/>
                </a:solidFill>
              </a:defRPr>
            </a:lvl8pPr>
            <a:lvl9pPr lvl="8">
              <a:spcBef>
                <a:spcPts val="0"/>
              </a:spcBef>
              <a:spcAft>
                <a:spcPts val="0"/>
              </a:spcAft>
              <a:buClr>
                <a:schemeClr val="dk1"/>
              </a:buClr>
              <a:buSzPts val="2900"/>
              <a:buNone/>
              <a:defRPr sz="2900">
                <a:solidFill>
                  <a:schemeClr val="dk1"/>
                </a:solidFill>
              </a:defRPr>
            </a:lvl9pPr>
          </a:lstStyle>
          <a:p/>
        </p:txBody>
      </p:sp>
      <p:sp>
        <p:nvSpPr>
          <p:cNvPr id="423" name="Google Shape;423;g36dba4b18ec_0_864"/>
          <p:cNvSpPr txBox="1"/>
          <p:nvPr>
            <p:ph idx="4" type="subTitle"/>
          </p:nvPr>
        </p:nvSpPr>
        <p:spPr>
          <a:xfrm>
            <a:off x="14400800" y="3465200"/>
            <a:ext cx="7122300" cy="556800"/>
          </a:xfrm>
          <a:prstGeom prst="rect">
            <a:avLst/>
          </a:prstGeom>
          <a:noFill/>
          <a:ln>
            <a:noFill/>
          </a:ln>
        </p:spPr>
        <p:txBody>
          <a:bodyPr anchorCtr="0" anchor="t" bIns="0" lIns="0" spcFirstLastPara="1" rIns="0" wrap="square" tIns="0">
            <a:spAutoFit/>
          </a:bodyPr>
          <a:lstStyle>
            <a:lvl1pPr lvl="0">
              <a:spcBef>
                <a:spcPts val="0"/>
              </a:spcBef>
              <a:spcAft>
                <a:spcPts val="0"/>
              </a:spcAft>
              <a:buClr>
                <a:schemeClr val="dk1"/>
              </a:buClr>
              <a:buSzPts val="2900"/>
              <a:buFont typeface="Helvetica Neue"/>
              <a:buNone/>
              <a:defRPr sz="2900">
                <a:solidFill>
                  <a:schemeClr val="dk1"/>
                </a:solidFill>
                <a:latin typeface="Helvetica Neue"/>
                <a:ea typeface="Helvetica Neue"/>
                <a:cs typeface="Helvetica Neue"/>
                <a:sym typeface="Helvetica Neue"/>
              </a:defRPr>
            </a:lvl1pPr>
            <a:lvl2pPr lvl="1">
              <a:spcBef>
                <a:spcPts val="0"/>
              </a:spcBef>
              <a:spcAft>
                <a:spcPts val="0"/>
              </a:spcAft>
              <a:buClr>
                <a:schemeClr val="dk1"/>
              </a:buClr>
              <a:buSzPts val="2900"/>
              <a:buNone/>
              <a:defRPr sz="2900">
                <a:solidFill>
                  <a:schemeClr val="dk1"/>
                </a:solidFill>
              </a:defRPr>
            </a:lvl2pPr>
            <a:lvl3pPr lvl="2">
              <a:spcBef>
                <a:spcPts val="0"/>
              </a:spcBef>
              <a:spcAft>
                <a:spcPts val="0"/>
              </a:spcAft>
              <a:buClr>
                <a:schemeClr val="dk1"/>
              </a:buClr>
              <a:buSzPts val="2900"/>
              <a:buNone/>
              <a:defRPr sz="2900">
                <a:solidFill>
                  <a:schemeClr val="dk1"/>
                </a:solidFill>
              </a:defRPr>
            </a:lvl3pPr>
            <a:lvl4pPr lvl="3">
              <a:spcBef>
                <a:spcPts val="0"/>
              </a:spcBef>
              <a:spcAft>
                <a:spcPts val="0"/>
              </a:spcAft>
              <a:buClr>
                <a:schemeClr val="dk1"/>
              </a:buClr>
              <a:buSzPts val="2900"/>
              <a:buNone/>
              <a:defRPr sz="2900">
                <a:solidFill>
                  <a:schemeClr val="dk1"/>
                </a:solidFill>
              </a:defRPr>
            </a:lvl4pPr>
            <a:lvl5pPr lvl="4">
              <a:spcBef>
                <a:spcPts val="0"/>
              </a:spcBef>
              <a:spcAft>
                <a:spcPts val="0"/>
              </a:spcAft>
              <a:buClr>
                <a:schemeClr val="dk1"/>
              </a:buClr>
              <a:buSzPts val="2900"/>
              <a:buNone/>
              <a:defRPr sz="2900">
                <a:solidFill>
                  <a:schemeClr val="dk1"/>
                </a:solidFill>
              </a:defRPr>
            </a:lvl5pPr>
            <a:lvl6pPr lvl="5">
              <a:spcBef>
                <a:spcPts val="0"/>
              </a:spcBef>
              <a:spcAft>
                <a:spcPts val="0"/>
              </a:spcAft>
              <a:buClr>
                <a:schemeClr val="dk1"/>
              </a:buClr>
              <a:buSzPts val="2900"/>
              <a:buNone/>
              <a:defRPr sz="2900">
                <a:solidFill>
                  <a:schemeClr val="dk1"/>
                </a:solidFill>
              </a:defRPr>
            </a:lvl6pPr>
            <a:lvl7pPr lvl="6">
              <a:spcBef>
                <a:spcPts val="0"/>
              </a:spcBef>
              <a:spcAft>
                <a:spcPts val="0"/>
              </a:spcAft>
              <a:buClr>
                <a:schemeClr val="dk1"/>
              </a:buClr>
              <a:buSzPts val="2900"/>
              <a:buNone/>
              <a:defRPr sz="2900">
                <a:solidFill>
                  <a:schemeClr val="dk1"/>
                </a:solidFill>
              </a:defRPr>
            </a:lvl7pPr>
            <a:lvl8pPr lvl="7">
              <a:spcBef>
                <a:spcPts val="0"/>
              </a:spcBef>
              <a:spcAft>
                <a:spcPts val="0"/>
              </a:spcAft>
              <a:buClr>
                <a:schemeClr val="dk1"/>
              </a:buClr>
              <a:buSzPts val="2900"/>
              <a:buNone/>
              <a:defRPr sz="2900">
                <a:solidFill>
                  <a:schemeClr val="dk1"/>
                </a:solidFill>
              </a:defRPr>
            </a:lvl8pPr>
            <a:lvl9pPr lvl="8">
              <a:spcBef>
                <a:spcPts val="0"/>
              </a:spcBef>
              <a:spcAft>
                <a:spcPts val="0"/>
              </a:spcAft>
              <a:buClr>
                <a:schemeClr val="dk1"/>
              </a:buClr>
              <a:buSzPts val="2900"/>
              <a:buNone/>
              <a:defRPr sz="2900">
                <a:solidFill>
                  <a:schemeClr val="dk1"/>
                </a:solidFill>
              </a:defRPr>
            </a:lvl9pPr>
          </a:lstStyle>
          <a:p/>
        </p:txBody>
      </p:sp>
      <p:sp>
        <p:nvSpPr>
          <p:cNvPr id="424" name="Google Shape;424;g36dba4b18ec_0_864"/>
          <p:cNvSpPr txBox="1"/>
          <p:nvPr>
            <p:ph idx="5" type="subTitle"/>
          </p:nvPr>
        </p:nvSpPr>
        <p:spPr>
          <a:xfrm>
            <a:off x="2730450" y="8665350"/>
            <a:ext cx="17644800" cy="739200"/>
          </a:xfrm>
          <a:prstGeom prst="rect">
            <a:avLst/>
          </a:prstGeom>
          <a:noFill/>
          <a:ln>
            <a:noFill/>
          </a:ln>
        </p:spPr>
        <p:txBody>
          <a:bodyPr anchorCtr="0" anchor="ctr" bIns="0" lIns="0" spcFirstLastPara="1" rIns="0" wrap="square" tIns="0">
            <a:noAutofit/>
          </a:bodyPr>
          <a:lstStyle>
            <a:lvl1pPr lvl="0">
              <a:spcBef>
                <a:spcPts val="0"/>
              </a:spcBef>
              <a:spcAft>
                <a:spcPts val="0"/>
              </a:spcAft>
              <a:buClr>
                <a:schemeClr val="accent1"/>
              </a:buClr>
              <a:buSzPts val="4300"/>
              <a:buFont typeface="Urbanist ExtraBold"/>
              <a:buNone/>
              <a:defRPr sz="4300">
                <a:solidFill>
                  <a:schemeClr val="accent1"/>
                </a:solidFill>
                <a:latin typeface="Urbanist ExtraBold"/>
                <a:ea typeface="Urbanist ExtraBold"/>
                <a:cs typeface="Urbanist ExtraBold"/>
                <a:sym typeface="Urbanist ExtraBold"/>
              </a:defRPr>
            </a:lvl1pPr>
            <a:lvl2pPr lvl="1">
              <a:spcBef>
                <a:spcPts val="0"/>
              </a:spcBef>
              <a:spcAft>
                <a:spcPts val="0"/>
              </a:spcAft>
              <a:buClr>
                <a:schemeClr val="accent1"/>
              </a:buClr>
              <a:buSzPts val="4300"/>
              <a:buNone/>
              <a:defRPr sz="4300">
                <a:solidFill>
                  <a:schemeClr val="accent1"/>
                </a:solidFill>
              </a:defRPr>
            </a:lvl2pPr>
            <a:lvl3pPr lvl="2">
              <a:spcBef>
                <a:spcPts val="0"/>
              </a:spcBef>
              <a:spcAft>
                <a:spcPts val="0"/>
              </a:spcAft>
              <a:buClr>
                <a:schemeClr val="accent1"/>
              </a:buClr>
              <a:buSzPts val="4300"/>
              <a:buNone/>
              <a:defRPr sz="4300">
                <a:solidFill>
                  <a:schemeClr val="accent1"/>
                </a:solidFill>
              </a:defRPr>
            </a:lvl3pPr>
            <a:lvl4pPr lvl="3">
              <a:spcBef>
                <a:spcPts val="0"/>
              </a:spcBef>
              <a:spcAft>
                <a:spcPts val="0"/>
              </a:spcAft>
              <a:buClr>
                <a:schemeClr val="accent1"/>
              </a:buClr>
              <a:buSzPts val="4300"/>
              <a:buNone/>
              <a:defRPr sz="4300">
                <a:solidFill>
                  <a:schemeClr val="accent1"/>
                </a:solidFill>
              </a:defRPr>
            </a:lvl4pPr>
            <a:lvl5pPr lvl="4">
              <a:spcBef>
                <a:spcPts val="0"/>
              </a:spcBef>
              <a:spcAft>
                <a:spcPts val="0"/>
              </a:spcAft>
              <a:buClr>
                <a:schemeClr val="accent1"/>
              </a:buClr>
              <a:buSzPts val="4300"/>
              <a:buNone/>
              <a:defRPr sz="4300">
                <a:solidFill>
                  <a:schemeClr val="accent1"/>
                </a:solidFill>
              </a:defRPr>
            </a:lvl5pPr>
            <a:lvl6pPr lvl="5">
              <a:spcBef>
                <a:spcPts val="0"/>
              </a:spcBef>
              <a:spcAft>
                <a:spcPts val="0"/>
              </a:spcAft>
              <a:buClr>
                <a:schemeClr val="accent1"/>
              </a:buClr>
              <a:buSzPts val="4300"/>
              <a:buNone/>
              <a:defRPr sz="4300">
                <a:solidFill>
                  <a:schemeClr val="accent1"/>
                </a:solidFill>
              </a:defRPr>
            </a:lvl6pPr>
            <a:lvl7pPr lvl="6">
              <a:spcBef>
                <a:spcPts val="0"/>
              </a:spcBef>
              <a:spcAft>
                <a:spcPts val="0"/>
              </a:spcAft>
              <a:buClr>
                <a:schemeClr val="accent1"/>
              </a:buClr>
              <a:buSzPts val="4300"/>
              <a:buNone/>
              <a:defRPr sz="4300">
                <a:solidFill>
                  <a:schemeClr val="accent1"/>
                </a:solidFill>
              </a:defRPr>
            </a:lvl7pPr>
            <a:lvl8pPr lvl="7">
              <a:spcBef>
                <a:spcPts val="0"/>
              </a:spcBef>
              <a:spcAft>
                <a:spcPts val="0"/>
              </a:spcAft>
              <a:buClr>
                <a:schemeClr val="accent1"/>
              </a:buClr>
              <a:buSzPts val="4300"/>
              <a:buNone/>
              <a:defRPr sz="4300">
                <a:solidFill>
                  <a:schemeClr val="accent1"/>
                </a:solidFill>
              </a:defRPr>
            </a:lvl8pPr>
            <a:lvl9pPr lvl="8">
              <a:spcBef>
                <a:spcPts val="0"/>
              </a:spcBef>
              <a:spcAft>
                <a:spcPts val="0"/>
              </a:spcAft>
              <a:buClr>
                <a:schemeClr val="accent1"/>
              </a:buClr>
              <a:buSzPts val="4300"/>
              <a:buNone/>
              <a:defRPr sz="4300">
                <a:solidFill>
                  <a:schemeClr val="accent1"/>
                </a:solidFill>
              </a:defRPr>
            </a:lvl9pPr>
          </a:lstStyle>
          <a:p/>
        </p:txBody>
      </p:sp>
      <p:sp>
        <p:nvSpPr>
          <p:cNvPr id="425" name="Google Shape;425;g36dba4b18ec_0_864"/>
          <p:cNvSpPr txBox="1"/>
          <p:nvPr>
            <p:ph idx="6" type="body"/>
          </p:nvPr>
        </p:nvSpPr>
        <p:spPr>
          <a:xfrm>
            <a:off x="2829850" y="9603950"/>
            <a:ext cx="17545500" cy="1650300"/>
          </a:xfrm>
          <a:prstGeom prst="rect">
            <a:avLst/>
          </a:prstGeom>
          <a:noFill/>
          <a:ln>
            <a:noFill/>
          </a:ln>
        </p:spPr>
        <p:txBody>
          <a:bodyPr anchorCtr="0" anchor="t" bIns="0" lIns="0" spcFirstLastPara="1" rIns="0" wrap="square" tIns="0">
            <a:spAutoFit/>
          </a:bodyPr>
          <a:lstStyle>
            <a:lvl1pPr indent="-412750" lvl="0" marL="457200">
              <a:lnSpc>
                <a:spcPct val="115000"/>
              </a:lnSpc>
              <a:spcBef>
                <a:spcPts val="0"/>
              </a:spcBef>
              <a:spcAft>
                <a:spcPts val="0"/>
              </a:spcAft>
              <a:buClr>
                <a:schemeClr val="lt1"/>
              </a:buClr>
              <a:buSzPts val="2900"/>
              <a:buFont typeface="Helvetica Neue"/>
              <a:buChar char="●"/>
              <a:defRPr sz="2900">
                <a:solidFill>
                  <a:schemeClr val="lt1"/>
                </a:solidFill>
                <a:latin typeface="Helvetica Neue"/>
                <a:ea typeface="Helvetica Neue"/>
                <a:cs typeface="Helvetica Neue"/>
                <a:sym typeface="Helvetica Neue"/>
              </a:defRPr>
            </a:lvl1pPr>
            <a:lvl2pPr indent="-412750" lvl="1" marL="914400">
              <a:lnSpc>
                <a:spcPct val="115000"/>
              </a:lnSpc>
              <a:spcBef>
                <a:spcPts val="0"/>
              </a:spcBef>
              <a:spcAft>
                <a:spcPts val="0"/>
              </a:spcAft>
              <a:buClr>
                <a:schemeClr val="lt1"/>
              </a:buClr>
              <a:buSzPts val="2900"/>
              <a:buFont typeface="Helvetica Neue"/>
              <a:buChar char="○"/>
              <a:defRPr sz="2900">
                <a:solidFill>
                  <a:schemeClr val="lt1"/>
                </a:solidFill>
                <a:latin typeface="Helvetica Neue"/>
                <a:ea typeface="Helvetica Neue"/>
                <a:cs typeface="Helvetica Neue"/>
                <a:sym typeface="Helvetica Neue"/>
              </a:defRPr>
            </a:lvl2pPr>
            <a:lvl3pPr indent="-412750" lvl="2" marL="1371600">
              <a:lnSpc>
                <a:spcPct val="115000"/>
              </a:lnSpc>
              <a:spcBef>
                <a:spcPts val="0"/>
              </a:spcBef>
              <a:spcAft>
                <a:spcPts val="0"/>
              </a:spcAft>
              <a:buClr>
                <a:schemeClr val="lt1"/>
              </a:buClr>
              <a:buSzPts val="2900"/>
              <a:buFont typeface="Helvetica Neue"/>
              <a:buChar char="■"/>
              <a:defRPr sz="2900">
                <a:solidFill>
                  <a:schemeClr val="lt1"/>
                </a:solidFill>
                <a:latin typeface="Helvetica Neue"/>
                <a:ea typeface="Helvetica Neue"/>
                <a:cs typeface="Helvetica Neue"/>
                <a:sym typeface="Helvetica Neue"/>
              </a:defRPr>
            </a:lvl3pPr>
            <a:lvl4pPr indent="-412750" lvl="3" marL="1828800">
              <a:lnSpc>
                <a:spcPct val="115000"/>
              </a:lnSpc>
              <a:spcBef>
                <a:spcPts val="0"/>
              </a:spcBef>
              <a:spcAft>
                <a:spcPts val="0"/>
              </a:spcAft>
              <a:buClr>
                <a:schemeClr val="lt1"/>
              </a:buClr>
              <a:buSzPts val="2900"/>
              <a:buFont typeface="Helvetica Neue"/>
              <a:buChar char="●"/>
              <a:defRPr sz="2900">
                <a:solidFill>
                  <a:schemeClr val="lt1"/>
                </a:solidFill>
                <a:latin typeface="Helvetica Neue"/>
                <a:ea typeface="Helvetica Neue"/>
                <a:cs typeface="Helvetica Neue"/>
                <a:sym typeface="Helvetica Neue"/>
              </a:defRPr>
            </a:lvl4pPr>
            <a:lvl5pPr indent="-412750" lvl="4" marL="2286000">
              <a:lnSpc>
                <a:spcPct val="115000"/>
              </a:lnSpc>
              <a:spcBef>
                <a:spcPts val="0"/>
              </a:spcBef>
              <a:spcAft>
                <a:spcPts val="0"/>
              </a:spcAft>
              <a:buClr>
                <a:schemeClr val="lt1"/>
              </a:buClr>
              <a:buSzPts val="2900"/>
              <a:buFont typeface="Helvetica Neue"/>
              <a:buChar char="○"/>
              <a:defRPr sz="2900">
                <a:solidFill>
                  <a:schemeClr val="lt1"/>
                </a:solidFill>
                <a:latin typeface="Helvetica Neue"/>
                <a:ea typeface="Helvetica Neue"/>
                <a:cs typeface="Helvetica Neue"/>
                <a:sym typeface="Helvetica Neue"/>
              </a:defRPr>
            </a:lvl5pPr>
            <a:lvl6pPr indent="-412750" lvl="5" marL="2743200">
              <a:lnSpc>
                <a:spcPct val="115000"/>
              </a:lnSpc>
              <a:spcBef>
                <a:spcPts val="0"/>
              </a:spcBef>
              <a:spcAft>
                <a:spcPts val="0"/>
              </a:spcAft>
              <a:buClr>
                <a:schemeClr val="lt1"/>
              </a:buClr>
              <a:buSzPts val="2900"/>
              <a:buFont typeface="Helvetica Neue"/>
              <a:buChar char="■"/>
              <a:defRPr sz="2900">
                <a:solidFill>
                  <a:schemeClr val="lt1"/>
                </a:solidFill>
                <a:latin typeface="Helvetica Neue"/>
                <a:ea typeface="Helvetica Neue"/>
                <a:cs typeface="Helvetica Neue"/>
                <a:sym typeface="Helvetica Neue"/>
              </a:defRPr>
            </a:lvl6pPr>
            <a:lvl7pPr indent="-412750" lvl="6" marL="3200400">
              <a:lnSpc>
                <a:spcPct val="115000"/>
              </a:lnSpc>
              <a:spcBef>
                <a:spcPts val="0"/>
              </a:spcBef>
              <a:spcAft>
                <a:spcPts val="0"/>
              </a:spcAft>
              <a:buClr>
                <a:schemeClr val="lt1"/>
              </a:buClr>
              <a:buSzPts val="2900"/>
              <a:buFont typeface="Helvetica Neue"/>
              <a:buChar char="●"/>
              <a:defRPr sz="2900">
                <a:solidFill>
                  <a:schemeClr val="lt1"/>
                </a:solidFill>
                <a:latin typeface="Helvetica Neue"/>
                <a:ea typeface="Helvetica Neue"/>
                <a:cs typeface="Helvetica Neue"/>
                <a:sym typeface="Helvetica Neue"/>
              </a:defRPr>
            </a:lvl7pPr>
            <a:lvl8pPr indent="-412750" lvl="7" marL="3657600">
              <a:lnSpc>
                <a:spcPct val="115000"/>
              </a:lnSpc>
              <a:spcBef>
                <a:spcPts val="0"/>
              </a:spcBef>
              <a:spcAft>
                <a:spcPts val="0"/>
              </a:spcAft>
              <a:buClr>
                <a:schemeClr val="lt1"/>
              </a:buClr>
              <a:buSzPts val="2900"/>
              <a:buFont typeface="Helvetica Neue"/>
              <a:buChar char="○"/>
              <a:defRPr sz="2900">
                <a:solidFill>
                  <a:schemeClr val="lt1"/>
                </a:solidFill>
                <a:latin typeface="Helvetica Neue"/>
                <a:ea typeface="Helvetica Neue"/>
                <a:cs typeface="Helvetica Neue"/>
                <a:sym typeface="Helvetica Neue"/>
              </a:defRPr>
            </a:lvl8pPr>
            <a:lvl9pPr indent="-412750" lvl="8" marL="4114800">
              <a:lnSpc>
                <a:spcPct val="115000"/>
              </a:lnSpc>
              <a:spcBef>
                <a:spcPts val="0"/>
              </a:spcBef>
              <a:spcAft>
                <a:spcPts val="0"/>
              </a:spcAft>
              <a:buClr>
                <a:schemeClr val="lt1"/>
              </a:buClr>
              <a:buSzPts val="2900"/>
              <a:buFont typeface="Helvetica Neue"/>
              <a:buChar char="■"/>
              <a:defRPr sz="2900">
                <a:solidFill>
                  <a:schemeClr val="lt1"/>
                </a:solidFill>
                <a:latin typeface="Helvetica Neue"/>
                <a:ea typeface="Helvetica Neue"/>
                <a:cs typeface="Helvetica Neue"/>
                <a:sym typeface="Helvetica Neu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0_Title Slide">
  <p:cSld name="70_Title Slide">
    <p:spTree>
      <p:nvGrpSpPr>
        <p:cNvPr id="426" name="Shape 426"/>
        <p:cNvGrpSpPr/>
        <p:nvPr/>
      </p:nvGrpSpPr>
      <p:grpSpPr>
        <a:xfrm>
          <a:off x="0" y="0"/>
          <a:ext cx="0" cy="0"/>
          <a:chOff x="0" y="0"/>
          <a:chExt cx="0" cy="0"/>
        </a:xfrm>
      </p:grpSpPr>
      <p:sp>
        <p:nvSpPr>
          <p:cNvPr id="427" name="Google Shape;427;g36dba4b18ec_0_880"/>
          <p:cNvSpPr/>
          <p:nvPr>
            <p:ph idx="2" type="pic"/>
          </p:nvPr>
        </p:nvSpPr>
        <p:spPr>
          <a:xfrm>
            <a:off x="2111650" y="2515450"/>
            <a:ext cx="3578400" cy="4232100"/>
          </a:xfrm>
          <a:prstGeom prst="rect">
            <a:avLst/>
          </a:prstGeom>
          <a:noFill/>
          <a:ln>
            <a:noFill/>
          </a:ln>
        </p:spPr>
      </p:sp>
      <p:sp>
        <p:nvSpPr>
          <p:cNvPr id="428" name="Google Shape;428;g36dba4b18ec_0_880"/>
          <p:cNvSpPr/>
          <p:nvPr>
            <p:ph idx="3" type="pic"/>
          </p:nvPr>
        </p:nvSpPr>
        <p:spPr>
          <a:xfrm>
            <a:off x="5951750" y="1394050"/>
            <a:ext cx="4731900" cy="5353500"/>
          </a:xfrm>
          <a:prstGeom prst="rect">
            <a:avLst/>
          </a:prstGeom>
          <a:noFill/>
          <a:ln>
            <a:noFill/>
          </a:ln>
        </p:spPr>
      </p:sp>
      <p:sp>
        <p:nvSpPr>
          <p:cNvPr id="429" name="Google Shape;429;g36dba4b18ec_0_880"/>
          <p:cNvSpPr/>
          <p:nvPr>
            <p:ph idx="4" type="pic"/>
          </p:nvPr>
        </p:nvSpPr>
        <p:spPr>
          <a:xfrm>
            <a:off x="2111650" y="6991300"/>
            <a:ext cx="6956100" cy="4232100"/>
          </a:xfrm>
          <a:prstGeom prst="rect">
            <a:avLst/>
          </a:prstGeom>
          <a:noFill/>
          <a:ln>
            <a:noFill/>
          </a:ln>
        </p:spPr>
      </p:sp>
      <p:sp>
        <p:nvSpPr>
          <p:cNvPr id="430" name="Google Shape;430;g36dba4b18ec_0_880"/>
          <p:cNvSpPr/>
          <p:nvPr>
            <p:ph idx="5" type="pic"/>
          </p:nvPr>
        </p:nvSpPr>
        <p:spPr>
          <a:xfrm>
            <a:off x="9350850" y="6991250"/>
            <a:ext cx="8367900" cy="5353500"/>
          </a:xfrm>
          <a:prstGeom prst="rect">
            <a:avLst/>
          </a:prstGeom>
          <a:noFill/>
          <a:ln>
            <a:noFill/>
          </a:ln>
        </p:spPr>
      </p:sp>
      <p:pic>
        <p:nvPicPr>
          <p:cNvPr id="431" name="Google Shape;431;g36dba4b18ec_0_880"/>
          <p:cNvPicPr preferRelativeResize="0"/>
          <p:nvPr/>
        </p:nvPicPr>
        <p:blipFill>
          <a:blip r:embed="rId2">
            <a:alphaModFix/>
          </a:blip>
          <a:stretch>
            <a:fillRect/>
          </a:stretch>
        </p:blipFill>
        <p:spPr>
          <a:xfrm>
            <a:off x="2111400" y="12790350"/>
            <a:ext cx="2743199" cy="411479"/>
          </a:xfrm>
          <a:prstGeom prst="rect">
            <a:avLst/>
          </a:prstGeom>
          <a:noFill/>
          <a:ln>
            <a:noFill/>
          </a:ln>
        </p:spPr>
      </p:pic>
      <p:grpSp>
        <p:nvGrpSpPr>
          <p:cNvPr id="432" name="Google Shape;432;g36dba4b18ec_0_880"/>
          <p:cNvGrpSpPr/>
          <p:nvPr/>
        </p:nvGrpSpPr>
        <p:grpSpPr>
          <a:xfrm>
            <a:off x="21071390" y="0"/>
            <a:ext cx="3312610" cy="3311548"/>
            <a:chOff x="10535695" y="0"/>
            <a:chExt cx="1656305" cy="1655774"/>
          </a:xfrm>
        </p:grpSpPr>
        <p:sp>
          <p:nvSpPr>
            <p:cNvPr id="433" name="Google Shape;433;g36dba4b18ec_0_880"/>
            <p:cNvSpPr/>
            <p:nvPr/>
          </p:nvSpPr>
          <p:spPr>
            <a:xfrm rot="10800000">
              <a:off x="10536300" y="74"/>
              <a:ext cx="1655700" cy="1655700"/>
            </a:xfrm>
            <a:prstGeom prst="rect">
              <a:avLst/>
            </a:prstGeom>
            <a:solidFill>
              <a:schemeClr val="accent2"/>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lt1"/>
                </a:solidFill>
                <a:latin typeface="Urbanist"/>
                <a:ea typeface="Urbanist"/>
                <a:cs typeface="Urbanist"/>
                <a:sym typeface="Urbanist"/>
              </a:endParaRPr>
            </a:p>
          </p:txBody>
        </p:sp>
        <p:grpSp>
          <p:nvGrpSpPr>
            <p:cNvPr id="434" name="Google Shape;434;g36dba4b18ec_0_880"/>
            <p:cNvGrpSpPr/>
            <p:nvPr/>
          </p:nvGrpSpPr>
          <p:grpSpPr>
            <a:xfrm>
              <a:off x="10535695" y="0"/>
              <a:ext cx="1655620" cy="1646471"/>
              <a:chOff x="6477001" y="0"/>
              <a:chExt cx="1655620" cy="1646471"/>
            </a:xfrm>
          </p:grpSpPr>
          <p:sp>
            <p:nvSpPr>
              <p:cNvPr id="435" name="Google Shape;435;g36dba4b18ec_0_880"/>
              <p:cNvSpPr/>
              <p:nvPr/>
            </p:nvSpPr>
            <p:spPr>
              <a:xfrm>
                <a:off x="6477001" y="0"/>
                <a:ext cx="1655620" cy="1646471"/>
              </a:xfrm>
              <a:custGeom>
                <a:rect b="b" l="l" r="r" t="t"/>
                <a:pathLst>
                  <a:path extrusionOk="0" h="1564343" w="1573036">
                    <a:moveTo>
                      <a:pt x="0" y="1564343"/>
                    </a:moveTo>
                    <a:lnTo>
                      <a:pt x="0" y="0"/>
                    </a:lnTo>
                    <a:lnTo>
                      <a:pt x="1573036" y="0"/>
                    </a:lnTo>
                    <a:cubicBezTo>
                      <a:pt x="1568249" y="864754"/>
                      <a:pt x="865888" y="1564343"/>
                      <a:pt x="0" y="1564343"/>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436" name="Google Shape;436;g36dba4b18ec_0_880"/>
              <p:cNvSpPr/>
              <p:nvPr/>
            </p:nvSpPr>
            <p:spPr>
              <a:xfrm>
                <a:off x="6477398" y="0"/>
                <a:ext cx="827412" cy="818528"/>
              </a:xfrm>
              <a:custGeom>
                <a:rect b="b" l="l" r="r" t="t"/>
                <a:pathLst>
                  <a:path extrusionOk="0" h="777699" w="786140">
                    <a:moveTo>
                      <a:pt x="0" y="777699"/>
                    </a:moveTo>
                    <a:lnTo>
                      <a:pt x="0" y="0"/>
                    </a:lnTo>
                    <a:lnTo>
                      <a:pt x="786140" y="0"/>
                    </a:lnTo>
                    <a:cubicBezTo>
                      <a:pt x="781605" y="430361"/>
                      <a:pt x="431621" y="777699"/>
                      <a:pt x="0" y="777699"/>
                    </a:cubicBez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grpSp>
      </p:grpSp>
      <p:sp>
        <p:nvSpPr>
          <p:cNvPr id="437" name="Google Shape;437;g36dba4b18ec_0_880"/>
          <p:cNvSpPr txBox="1"/>
          <p:nvPr>
            <p:ph type="title"/>
          </p:nvPr>
        </p:nvSpPr>
        <p:spPr>
          <a:xfrm>
            <a:off x="11005050" y="2216750"/>
            <a:ext cx="9769500" cy="3521700"/>
          </a:xfrm>
          <a:prstGeom prst="rect">
            <a:avLst/>
          </a:prstGeom>
          <a:noFill/>
          <a:ln>
            <a:noFill/>
          </a:ln>
        </p:spPr>
        <p:txBody>
          <a:bodyPr anchorCtr="0" anchor="ctr" bIns="0" lIns="0" spcFirstLastPara="1" rIns="0" wrap="square" tIns="0">
            <a:spAutoFit/>
          </a:bodyPr>
          <a:lstStyle>
            <a:lvl1pPr lvl="0">
              <a:spcBef>
                <a:spcPts val="0"/>
              </a:spcBef>
              <a:spcAft>
                <a:spcPts val="0"/>
              </a:spcAft>
              <a:buClr>
                <a:schemeClr val="dk1"/>
              </a:buClr>
              <a:buSzPts val="8800"/>
              <a:buFont typeface="Urbanist ExtraBold"/>
              <a:buNone/>
              <a:defRPr sz="8800">
                <a:solidFill>
                  <a:schemeClr val="dk1"/>
                </a:solidFill>
                <a:latin typeface="Urbanist ExtraBold"/>
                <a:ea typeface="Urbanist ExtraBold"/>
                <a:cs typeface="Urbanist ExtraBold"/>
                <a:sym typeface="Urbanist ExtraBold"/>
              </a:defRPr>
            </a:lvl1pPr>
            <a:lvl2pPr lvl="1">
              <a:spcBef>
                <a:spcPts val="0"/>
              </a:spcBef>
              <a:spcAft>
                <a:spcPts val="0"/>
              </a:spcAft>
              <a:buClr>
                <a:schemeClr val="dk1"/>
              </a:buClr>
              <a:buSzPts val="8800"/>
              <a:buFont typeface="Urbanist ExtraBold"/>
              <a:buNone/>
              <a:defRPr sz="8800">
                <a:solidFill>
                  <a:schemeClr val="dk1"/>
                </a:solidFill>
                <a:latin typeface="Urbanist ExtraBold"/>
                <a:ea typeface="Urbanist ExtraBold"/>
                <a:cs typeface="Urbanist ExtraBold"/>
                <a:sym typeface="Urbanist ExtraBold"/>
              </a:defRPr>
            </a:lvl2pPr>
            <a:lvl3pPr lvl="2">
              <a:spcBef>
                <a:spcPts val="0"/>
              </a:spcBef>
              <a:spcAft>
                <a:spcPts val="0"/>
              </a:spcAft>
              <a:buClr>
                <a:schemeClr val="dk1"/>
              </a:buClr>
              <a:buSzPts val="8800"/>
              <a:buFont typeface="Urbanist ExtraBold"/>
              <a:buNone/>
              <a:defRPr sz="8800">
                <a:solidFill>
                  <a:schemeClr val="dk1"/>
                </a:solidFill>
                <a:latin typeface="Urbanist ExtraBold"/>
                <a:ea typeface="Urbanist ExtraBold"/>
                <a:cs typeface="Urbanist ExtraBold"/>
                <a:sym typeface="Urbanist ExtraBold"/>
              </a:defRPr>
            </a:lvl3pPr>
            <a:lvl4pPr lvl="3">
              <a:spcBef>
                <a:spcPts val="0"/>
              </a:spcBef>
              <a:spcAft>
                <a:spcPts val="0"/>
              </a:spcAft>
              <a:buClr>
                <a:schemeClr val="dk1"/>
              </a:buClr>
              <a:buSzPts val="8800"/>
              <a:buFont typeface="Urbanist ExtraBold"/>
              <a:buNone/>
              <a:defRPr sz="8800">
                <a:solidFill>
                  <a:schemeClr val="dk1"/>
                </a:solidFill>
                <a:latin typeface="Urbanist ExtraBold"/>
                <a:ea typeface="Urbanist ExtraBold"/>
                <a:cs typeface="Urbanist ExtraBold"/>
                <a:sym typeface="Urbanist ExtraBold"/>
              </a:defRPr>
            </a:lvl4pPr>
            <a:lvl5pPr lvl="4">
              <a:spcBef>
                <a:spcPts val="0"/>
              </a:spcBef>
              <a:spcAft>
                <a:spcPts val="0"/>
              </a:spcAft>
              <a:buClr>
                <a:schemeClr val="dk1"/>
              </a:buClr>
              <a:buSzPts val="8800"/>
              <a:buFont typeface="Urbanist ExtraBold"/>
              <a:buNone/>
              <a:defRPr sz="8800">
                <a:solidFill>
                  <a:schemeClr val="dk1"/>
                </a:solidFill>
                <a:latin typeface="Urbanist ExtraBold"/>
                <a:ea typeface="Urbanist ExtraBold"/>
                <a:cs typeface="Urbanist ExtraBold"/>
                <a:sym typeface="Urbanist ExtraBold"/>
              </a:defRPr>
            </a:lvl5pPr>
            <a:lvl6pPr lvl="5">
              <a:spcBef>
                <a:spcPts val="0"/>
              </a:spcBef>
              <a:spcAft>
                <a:spcPts val="0"/>
              </a:spcAft>
              <a:buClr>
                <a:schemeClr val="dk1"/>
              </a:buClr>
              <a:buSzPts val="8800"/>
              <a:buFont typeface="Urbanist ExtraBold"/>
              <a:buNone/>
              <a:defRPr sz="8800">
                <a:solidFill>
                  <a:schemeClr val="dk1"/>
                </a:solidFill>
                <a:latin typeface="Urbanist ExtraBold"/>
                <a:ea typeface="Urbanist ExtraBold"/>
                <a:cs typeface="Urbanist ExtraBold"/>
                <a:sym typeface="Urbanist ExtraBold"/>
              </a:defRPr>
            </a:lvl6pPr>
            <a:lvl7pPr lvl="6">
              <a:spcBef>
                <a:spcPts val="0"/>
              </a:spcBef>
              <a:spcAft>
                <a:spcPts val="0"/>
              </a:spcAft>
              <a:buClr>
                <a:schemeClr val="dk1"/>
              </a:buClr>
              <a:buSzPts val="8800"/>
              <a:buFont typeface="Urbanist ExtraBold"/>
              <a:buNone/>
              <a:defRPr sz="8800">
                <a:solidFill>
                  <a:schemeClr val="dk1"/>
                </a:solidFill>
                <a:latin typeface="Urbanist ExtraBold"/>
                <a:ea typeface="Urbanist ExtraBold"/>
                <a:cs typeface="Urbanist ExtraBold"/>
                <a:sym typeface="Urbanist ExtraBold"/>
              </a:defRPr>
            </a:lvl7pPr>
            <a:lvl8pPr lvl="7">
              <a:spcBef>
                <a:spcPts val="0"/>
              </a:spcBef>
              <a:spcAft>
                <a:spcPts val="0"/>
              </a:spcAft>
              <a:buClr>
                <a:schemeClr val="dk1"/>
              </a:buClr>
              <a:buSzPts val="8800"/>
              <a:buFont typeface="Urbanist ExtraBold"/>
              <a:buNone/>
              <a:defRPr sz="8800">
                <a:solidFill>
                  <a:schemeClr val="dk1"/>
                </a:solidFill>
                <a:latin typeface="Urbanist ExtraBold"/>
                <a:ea typeface="Urbanist ExtraBold"/>
                <a:cs typeface="Urbanist ExtraBold"/>
                <a:sym typeface="Urbanist ExtraBold"/>
              </a:defRPr>
            </a:lvl8pPr>
            <a:lvl9pPr lvl="8">
              <a:spcBef>
                <a:spcPts val="0"/>
              </a:spcBef>
              <a:spcAft>
                <a:spcPts val="0"/>
              </a:spcAft>
              <a:buClr>
                <a:schemeClr val="dk1"/>
              </a:buClr>
              <a:buSzPts val="8800"/>
              <a:buFont typeface="Urbanist ExtraBold"/>
              <a:buNone/>
              <a:defRPr sz="8800">
                <a:solidFill>
                  <a:schemeClr val="dk1"/>
                </a:solidFill>
                <a:latin typeface="Urbanist ExtraBold"/>
                <a:ea typeface="Urbanist ExtraBold"/>
                <a:cs typeface="Urbanist ExtraBold"/>
                <a:sym typeface="Urbanist ExtraBold"/>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0_Title Slide 1">
  <p:cSld name="70_Title Slide_1">
    <p:spTree>
      <p:nvGrpSpPr>
        <p:cNvPr id="438" name="Shape 438"/>
        <p:cNvGrpSpPr/>
        <p:nvPr/>
      </p:nvGrpSpPr>
      <p:grpSpPr>
        <a:xfrm>
          <a:off x="0" y="0"/>
          <a:ext cx="0" cy="0"/>
          <a:chOff x="0" y="0"/>
          <a:chExt cx="0" cy="0"/>
        </a:xfrm>
      </p:grpSpPr>
      <p:sp>
        <p:nvSpPr>
          <p:cNvPr id="439" name="Google Shape;439;g36dba4b18ec_0_892"/>
          <p:cNvSpPr/>
          <p:nvPr>
            <p:ph idx="2" type="pic"/>
          </p:nvPr>
        </p:nvSpPr>
        <p:spPr>
          <a:xfrm>
            <a:off x="2111650" y="2515450"/>
            <a:ext cx="3578400" cy="4232100"/>
          </a:xfrm>
          <a:prstGeom prst="rect">
            <a:avLst/>
          </a:prstGeom>
          <a:noFill/>
          <a:ln>
            <a:noFill/>
          </a:ln>
        </p:spPr>
      </p:sp>
      <p:sp>
        <p:nvSpPr>
          <p:cNvPr id="440" name="Google Shape;440;g36dba4b18ec_0_892"/>
          <p:cNvSpPr/>
          <p:nvPr>
            <p:ph idx="3" type="pic"/>
          </p:nvPr>
        </p:nvSpPr>
        <p:spPr>
          <a:xfrm>
            <a:off x="5951750" y="1394050"/>
            <a:ext cx="4731900" cy="5353500"/>
          </a:xfrm>
          <a:prstGeom prst="rect">
            <a:avLst/>
          </a:prstGeom>
          <a:noFill/>
          <a:ln>
            <a:noFill/>
          </a:ln>
        </p:spPr>
      </p:sp>
      <p:sp>
        <p:nvSpPr>
          <p:cNvPr id="441" name="Google Shape;441;g36dba4b18ec_0_892"/>
          <p:cNvSpPr/>
          <p:nvPr>
            <p:ph idx="4" type="pic"/>
          </p:nvPr>
        </p:nvSpPr>
        <p:spPr>
          <a:xfrm>
            <a:off x="2111650" y="6991300"/>
            <a:ext cx="6956100" cy="4232100"/>
          </a:xfrm>
          <a:prstGeom prst="rect">
            <a:avLst/>
          </a:prstGeom>
          <a:noFill/>
          <a:ln>
            <a:noFill/>
          </a:ln>
        </p:spPr>
      </p:sp>
      <p:sp>
        <p:nvSpPr>
          <p:cNvPr id="442" name="Google Shape;442;g36dba4b18ec_0_892"/>
          <p:cNvSpPr/>
          <p:nvPr>
            <p:ph idx="5" type="pic"/>
          </p:nvPr>
        </p:nvSpPr>
        <p:spPr>
          <a:xfrm>
            <a:off x="9350850" y="6991250"/>
            <a:ext cx="8367900" cy="5353500"/>
          </a:xfrm>
          <a:prstGeom prst="rect">
            <a:avLst/>
          </a:prstGeom>
          <a:noFill/>
          <a:ln>
            <a:noFill/>
          </a:ln>
        </p:spPr>
      </p:sp>
      <p:pic>
        <p:nvPicPr>
          <p:cNvPr id="443" name="Google Shape;443;g36dba4b18ec_0_892"/>
          <p:cNvPicPr preferRelativeResize="0"/>
          <p:nvPr/>
        </p:nvPicPr>
        <p:blipFill>
          <a:blip r:embed="rId2">
            <a:alphaModFix/>
          </a:blip>
          <a:stretch>
            <a:fillRect/>
          </a:stretch>
        </p:blipFill>
        <p:spPr>
          <a:xfrm>
            <a:off x="2111400" y="12644483"/>
            <a:ext cx="2743199" cy="703213"/>
          </a:xfrm>
          <a:prstGeom prst="rect">
            <a:avLst/>
          </a:prstGeom>
          <a:noFill/>
          <a:ln>
            <a:noFill/>
          </a:ln>
        </p:spPr>
      </p:pic>
      <p:grpSp>
        <p:nvGrpSpPr>
          <p:cNvPr id="444" name="Google Shape;444;g36dba4b18ec_0_892"/>
          <p:cNvGrpSpPr/>
          <p:nvPr/>
        </p:nvGrpSpPr>
        <p:grpSpPr>
          <a:xfrm>
            <a:off x="21071390" y="0"/>
            <a:ext cx="3312610" cy="3311548"/>
            <a:chOff x="10535695" y="0"/>
            <a:chExt cx="1656305" cy="1655774"/>
          </a:xfrm>
        </p:grpSpPr>
        <p:sp>
          <p:nvSpPr>
            <p:cNvPr id="445" name="Google Shape;445;g36dba4b18ec_0_892"/>
            <p:cNvSpPr/>
            <p:nvPr/>
          </p:nvSpPr>
          <p:spPr>
            <a:xfrm rot="10800000">
              <a:off x="10536300" y="74"/>
              <a:ext cx="1655700" cy="1655700"/>
            </a:xfrm>
            <a:prstGeom prst="rect">
              <a:avLst/>
            </a:prstGeom>
            <a:solidFill>
              <a:schemeClr val="accent3"/>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lt1"/>
                </a:solidFill>
                <a:latin typeface="Urbanist"/>
                <a:ea typeface="Urbanist"/>
                <a:cs typeface="Urbanist"/>
                <a:sym typeface="Urbanist"/>
              </a:endParaRPr>
            </a:p>
          </p:txBody>
        </p:sp>
        <p:grpSp>
          <p:nvGrpSpPr>
            <p:cNvPr id="446" name="Google Shape;446;g36dba4b18ec_0_892"/>
            <p:cNvGrpSpPr/>
            <p:nvPr/>
          </p:nvGrpSpPr>
          <p:grpSpPr>
            <a:xfrm>
              <a:off x="10535695" y="0"/>
              <a:ext cx="1655620" cy="1646471"/>
              <a:chOff x="6477001" y="0"/>
              <a:chExt cx="1655620" cy="1646471"/>
            </a:xfrm>
          </p:grpSpPr>
          <p:sp>
            <p:nvSpPr>
              <p:cNvPr id="447" name="Google Shape;447;g36dba4b18ec_0_892"/>
              <p:cNvSpPr/>
              <p:nvPr/>
            </p:nvSpPr>
            <p:spPr>
              <a:xfrm>
                <a:off x="6477001" y="0"/>
                <a:ext cx="1655620" cy="1646471"/>
              </a:xfrm>
              <a:custGeom>
                <a:rect b="b" l="l" r="r" t="t"/>
                <a:pathLst>
                  <a:path extrusionOk="0" h="1564343" w="1573036">
                    <a:moveTo>
                      <a:pt x="0" y="1564343"/>
                    </a:moveTo>
                    <a:lnTo>
                      <a:pt x="0" y="0"/>
                    </a:lnTo>
                    <a:lnTo>
                      <a:pt x="1573036" y="0"/>
                    </a:lnTo>
                    <a:cubicBezTo>
                      <a:pt x="1568249" y="864754"/>
                      <a:pt x="865888" y="1564343"/>
                      <a:pt x="0" y="1564343"/>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448" name="Google Shape;448;g36dba4b18ec_0_892"/>
              <p:cNvSpPr/>
              <p:nvPr/>
            </p:nvSpPr>
            <p:spPr>
              <a:xfrm>
                <a:off x="6477398" y="0"/>
                <a:ext cx="827412" cy="818528"/>
              </a:xfrm>
              <a:custGeom>
                <a:rect b="b" l="l" r="r" t="t"/>
                <a:pathLst>
                  <a:path extrusionOk="0" h="777699" w="786140">
                    <a:moveTo>
                      <a:pt x="0" y="777699"/>
                    </a:moveTo>
                    <a:lnTo>
                      <a:pt x="0" y="0"/>
                    </a:lnTo>
                    <a:lnTo>
                      <a:pt x="786140" y="0"/>
                    </a:lnTo>
                    <a:cubicBezTo>
                      <a:pt x="781605" y="430361"/>
                      <a:pt x="431621" y="777699"/>
                      <a:pt x="0" y="777699"/>
                    </a:cubicBezTo>
                    <a:close/>
                  </a:path>
                </a:pathLst>
              </a:custGeom>
              <a:solidFill>
                <a:schemeClr val="accent3"/>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grpSp>
      </p:grpSp>
      <p:sp>
        <p:nvSpPr>
          <p:cNvPr id="449" name="Google Shape;449;g36dba4b18ec_0_892"/>
          <p:cNvSpPr txBox="1"/>
          <p:nvPr>
            <p:ph type="title"/>
          </p:nvPr>
        </p:nvSpPr>
        <p:spPr>
          <a:xfrm>
            <a:off x="11005050" y="2216750"/>
            <a:ext cx="9769500" cy="3521700"/>
          </a:xfrm>
          <a:prstGeom prst="rect">
            <a:avLst/>
          </a:prstGeom>
          <a:noFill/>
          <a:ln>
            <a:noFill/>
          </a:ln>
        </p:spPr>
        <p:txBody>
          <a:bodyPr anchorCtr="0" anchor="ctr" bIns="0" lIns="0" spcFirstLastPara="1" rIns="0" wrap="square" tIns="0">
            <a:spAutoFit/>
          </a:bodyPr>
          <a:lstStyle>
            <a:lvl1pPr lvl="0">
              <a:spcBef>
                <a:spcPts val="0"/>
              </a:spcBef>
              <a:spcAft>
                <a:spcPts val="0"/>
              </a:spcAft>
              <a:buClr>
                <a:schemeClr val="dk1"/>
              </a:buClr>
              <a:buSzPts val="8800"/>
              <a:buFont typeface="Urbanist ExtraBold"/>
              <a:buNone/>
              <a:defRPr sz="8800">
                <a:solidFill>
                  <a:schemeClr val="dk1"/>
                </a:solidFill>
                <a:latin typeface="Urbanist ExtraBold"/>
                <a:ea typeface="Urbanist ExtraBold"/>
                <a:cs typeface="Urbanist ExtraBold"/>
                <a:sym typeface="Urbanist ExtraBold"/>
              </a:defRPr>
            </a:lvl1pPr>
            <a:lvl2pPr lvl="1">
              <a:spcBef>
                <a:spcPts val="0"/>
              </a:spcBef>
              <a:spcAft>
                <a:spcPts val="0"/>
              </a:spcAft>
              <a:buClr>
                <a:schemeClr val="dk1"/>
              </a:buClr>
              <a:buSzPts val="8800"/>
              <a:buFont typeface="Urbanist ExtraBold"/>
              <a:buNone/>
              <a:defRPr sz="8800">
                <a:solidFill>
                  <a:schemeClr val="dk1"/>
                </a:solidFill>
                <a:latin typeface="Urbanist ExtraBold"/>
                <a:ea typeface="Urbanist ExtraBold"/>
                <a:cs typeface="Urbanist ExtraBold"/>
                <a:sym typeface="Urbanist ExtraBold"/>
              </a:defRPr>
            </a:lvl2pPr>
            <a:lvl3pPr lvl="2">
              <a:spcBef>
                <a:spcPts val="0"/>
              </a:spcBef>
              <a:spcAft>
                <a:spcPts val="0"/>
              </a:spcAft>
              <a:buClr>
                <a:schemeClr val="dk1"/>
              </a:buClr>
              <a:buSzPts val="8800"/>
              <a:buFont typeface="Urbanist ExtraBold"/>
              <a:buNone/>
              <a:defRPr sz="8800">
                <a:solidFill>
                  <a:schemeClr val="dk1"/>
                </a:solidFill>
                <a:latin typeface="Urbanist ExtraBold"/>
                <a:ea typeface="Urbanist ExtraBold"/>
                <a:cs typeface="Urbanist ExtraBold"/>
                <a:sym typeface="Urbanist ExtraBold"/>
              </a:defRPr>
            </a:lvl3pPr>
            <a:lvl4pPr lvl="3">
              <a:spcBef>
                <a:spcPts val="0"/>
              </a:spcBef>
              <a:spcAft>
                <a:spcPts val="0"/>
              </a:spcAft>
              <a:buClr>
                <a:schemeClr val="dk1"/>
              </a:buClr>
              <a:buSzPts val="8800"/>
              <a:buFont typeface="Urbanist ExtraBold"/>
              <a:buNone/>
              <a:defRPr sz="8800">
                <a:solidFill>
                  <a:schemeClr val="dk1"/>
                </a:solidFill>
                <a:latin typeface="Urbanist ExtraBold"/>
                <a:ea typeface="Urbanist ExtraBold"/>
                <a:cs typeface="Urbanist ExtraBold"/>
                <a:sym typeface="Urbanist ExtraBold"/>
              </a:defRPr>
            </a:lvl4pPr>
            <a:lvl5pPr lvl="4">
              <a:spcBef>
                <a:spcPts val="0"/>
              </a:spcBef>
              <a:spcAft>
                <a:spcPts val="0"/>
              </a:spcAft>
              <a:buClr>
                <a:schemeClr val="dk1"/>
              </a:buClr>
              <a:buSzPts val="8800"/>
              <a:buFont typeface="Urbanist ExtraBold"/>
              <a:buNone/>
              <a:defRPr sz="8800">
                <a:solidFill>
                  <a:schemeClr val="dk1"/>
                </a:solidFill>
                <a:latin typeface="Urbanist ExtraBold"/>
                <a:ea typeface="Urbanist ExtraBold"/>
                <a:cs typeface="Urbanist ExtraBold"/>
                <a:sym typeface="Urbanist ExtraBold"/>
              </a:defRPr>
            </a:lvl5pPr>
            <a:lvl6pPr lvl="5">
              <a:spcBef>
                <a:spcPts val="0"/>
              </a:spcBef>
              <a:spcAft>
                <a:spcPts val="0"/>
              </a:spcAft>
              <a:buClr>
                <a:schemeClr val="dk1"/>
              </a:buClr>
              <a:buSzPts val="8800"/>
              <a:buFont typeface="Urbanist ExtraBold"/>
              <a:buNone/>
              <a:defRPr sz="8800">
                <a:solidFill>
                  <a:schemeClr val="dk1"/>
                </a:solidFill>
                <a:latin typeface="Urbanist ExtraBold"/>
                <a:ea typeface="Urbanist ExtraBold"/>
                <a:cs typeface="Urbanist ExtraBold"/>
                <a:sym typeface="Urbanist ExtraBold"/>
              </a:defRPr>
            </a:lvl6pPr>
            <a:lvl7pPr lvl="6">
              <a:spcBef>
                <a:spcPts val="0"/>
              </a:spcBef>
              <a:spcAft>
                <a:spcPts val="0"/>
              </a:spcAft>
              <a:buClr>
                <a:schemeClr val="dk1"/>
              </a:buClr>
              <a:buSzPts val="8800"/>
              <a:buFont typeface="Urbanist ExtraBold"/>
              <a:buNone/>
              <a:defRPr sz="8800">
                <a:solidFill>
                  <a:schemeClr val="dk1"/>
                </a:solidFill>
                <a:latin typeface="Urbanist ExtraBold"/>
                <a:ea typeface="Urbanist ExtraBold"/>
                <a:cs typeface="Urbanist ExtraBold"/>
                <a:sym typeface="Urbanist ExtraBold"/>
              </a:defRPr>
            </a:lvl7pPr>
            <a:lvl8pPr lvl="7">
              <a:spcBef>
                <a:spcPts val="0"/>
              </a:spcBef>
              <a:spcAft>
                <a:spcPts val="0"/>
              </a:spcAft>
              <a:buClr>
                <a:schemeClr val="dk1"/>
              </a:buClr>
              <a:buSzPts val="8800"/>
              <a:buFont typeface="Urbanist ExtraBold"/>
              <a:buNone/>
              <a:defRPr sz="8800">
                <a:solidFill>
                  <a:schemeClr val="dk1"/>
                </a:solidFill>
                <a:latin typeface="Urbanist ExtraBold"/>
                <a:ea typeface="Urbanist ExtraBold"/>
                <a:cs typeface="Urbanist ExtraBold"/>
                <a:sym typeface="Urbanist ExtraBold"/>
              </a:defRPr>
            </a:lvl8pPr>
            <a:lvl9pPr lvl="8">
              <a:spcBef>
                <a:spcPts val="0"/>
              </a:spcBef>
              <a:spcAft>
                <a:spcPts val="0"/>
              </a:spcAft>
              <a:buClr>
                <a:schemeClr val="dk1"/>
              </a:buClr>
              <a:buSzPts val="8800"/>
              <a:buFont typeface="Urbanist ExtraBold"/>
              <a:buNone/>
              <a:defRPr sz="8800">
                <a:solidFill>
                  <a:schemeClr val="dk1"/>
                </a:solidFill>
                <a:latin typeface="Urbanist ExtraBold"/>
                <a:ea typeface="Urbanist ExtraBold"/>
                <a:cs typeface="Urbanist ExtraBold"/>
                <a:sym typeface="Urbanist ExtraBold"/>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Blank" showMasterSp="0">
  <p:cSld name="5_Blank">
    <p:spTree>
      <p:nvGrpSpPr>
        <p:cNvPr id="450" name="Shape 450"/>
        <p:cNvGrpSpPr/>
        <p:nvPr/>
      </p:nvGrpSpPr>
      <p:grpSpPr>
        <a:xfrm>
          <a:off x="0" y="0"/>
          <a:ext cx="0" cy="0"/>
          <a:chOff x="0" y="0"/>
          <a:chExt cx="0" cy="0"/>
        </a:xfrm>
      </p:grpSpPr>
      <p:sp>
        <p:nvSpPr>
          <p:cNvPr id="451" name="Google Shape;451;g36dba4b18ec_0_904"/>
          <p:cNvSpPr/>
          <p:nvPr>
            <p:ph idx="2" type="pic"/>
          </p:nvPr>
        </p:nvSpPr>
        <p:spPr>
          <a:xfrm>
            <a:off x="0" y="-19600"/>
            <a:ext cx="24384000" cy="13795200"/>
          </a:xfrm>
          <a:prstGeom prst="rect">
            <a:avLst/>
          </a:prstGeom>
          <a:noFill/>
          <a:ln>
            <a:noFill/>
          </a:ln>
        </p:spPr>
      </p:sp>
      <p:grpSp>
        <p:nvGrpSpPr>
          <p:cNvPr id="452" name="Google Shape;452;g36dba4b18ec_0_904"/>
          <p:cNvGrpSpPr/>
          <p:nvPr/>
        </p:nvGrpSpPr>
        <p:grpSpPr>
          <a:xfrm>
            <a:off x="-3696" y="10388220"/>
            <a:ext cx="3313688" cy="3325944"/>
            <a:chOff x="-3932115" y="309738"/>
            <a:chExt cx="1768149" cy="1774688"/>
          </a:xfrm>
        </p:grpSpPr>
        <p:sp>
          <p:nvSpPr>
            <p:cNvPr id="453" name="Google Shape;453;g36dba4b18ec_0_904"/>
            <p:cNvSpPr/>
            <p:nvPr/>
          </p:nvSpPr>
          <p:spPr>
            <a:xfrm rot="10800000">
              <a:off x="-3932115" y="309738"/>
              <a:ext cx="884074" cy="1773530"/>
            </a:xfrm>
            <a:custGeom>
              <a:rect b="b" l="l" r="r" t="t"/>
              <a:pathLst>
                <a:path extrusionOk="0" h="1404776" w="700257">
                  <a:moveTo>
                    <a:pt x="700257" y="0"/>
                  </a:moveTo>
                  <a:lnTo>
                    <a:pt x="700257" y="1404776"/>
                  </a:lnTo>
                  <a:lnTo>
                    <a:pt x="561023" y="1390740"/>
                  </a:lnTo>
                  <a:cubicBezTo>
                    <a:pt x="240848" y="1325223"/>
                    <a:pt x="0" y="1041932"/>
                    <a:pt x="0" y="702388"/>
                  </a:cubicBezTo>
                  <a:cubicBezTo>
                    <a:pt x="0" y="362844"/>
                    <a:pt x="240848" y="79553"/>
                    <a:pt x="561023" y="14036"/>
                  </a:cubicBezTo>
                  <a:close/>
                </a:path>
              </a:pathLst>
            </a:custGeom>
            <a:solidFill>
              <a:schemeClr val="accent3"/>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dk1"/>
                </a:solidFill>
                <a:latin typeface="Urbanist"/>
                <a:ea typeface="Urbanist"/>
                <a:cs typeface="Urbanist"/>
                <a:sym typeface="Urbanist"/>
              </a:endParaRPr>
            </a:p>
          </p:txBody>
        </p:sp>
        <p:sp>
          <p:nvSpPr>
            <p:cNvPr id="454" name="Google Shape;454;g36dba4b18ec_0_904"/>
            <p:cNvSpPr/>
            <p:nvPr/>
          </p:nvSpPr>
          <p:spPr>
            <a:xfrm>
              <a:off x="-3048041" y="310897"/>
              <a:ext cx="884074" cy="1773530"/>
            </a:xfrm>
            <a:custGeom>
              <a:rect b="b" l="l" r="r" t="t"/>
              <a:pathLst>
                <a:path extrusionOk="0" h="1404776" w="700257">
                  <a:moveTo>
                    <a:pt x="700257" y="0"/>
                  </a:moveTo>
                  <a:lnTo>
                    <a:pt x="700257" y="1404776"/>
                  </a:lnTo>
                  <a:lnTo>
                    <a:pt x="561023" y="1390740"/>
                  </a:lnTo>
                  <a:cubicBezTo>
                    <a:pt x="240848" y="1325223"/>
                    <a:pt x="0" y="1041932"/>
                    <a:pt x="0" y="702388"/>
                  </a:cubicBezTo>
                  <a:cubicBezTo>
                    <a:pt x="0" y="362844"/>
                    <a:pt x="240848" y="79553"/>
                    <a:pt x="561023" y="14036"/>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dk1"/>
                </a:solidFill>
                <a:latin typeface="Urbanist"/>
                <a:ea typeface="Urbanist"/>
                <a:cs typeface="Urbanist"/>
                <a:sym typeface="Urbanist"/>
              </a:endParaRPr>
            </a:p>
          </p:txBody>
        </p:sp>
      </p:grpSp>
      <p:grpSp>
        <p:nvGrpSpPr>
          <p:cNvPr id="455" name="Google Shape;455;g36dba4b18ec_0_904"/>
          <p:cNvGrpSpPr/>
          <p:nvPr/>
        </p:nvGrpSpPr>
        <p:grpSpPr>
          <a:xfrm>
            <a:off x="11935890" y="-19578"/>
            <a:ext cx="5673994" cy="3742474"/>
            <a:chOff x="10456030" y="1176525"/>
            <a:chExt cx="2836997" cy="1871237"/>
          </a:xfrm>
        </p:grpSpPr>
        <p:sp>
          <p:nvSpPr>
            <p:cNvPr id="456" name="Google Shape;456;g36dba4b18ec_0_904"/>
            <p:cNvSpPr/>
            <p:nvPr/>
          </p:nvSpPr>
          <p:spPr>
            <a:xfrm>
              <a:off x="10456030" y="1176525"/>
              <a:ext cx="1923893" cy="961871"/>
            </a:xfrm>
            <a:custGeom>
              <a:rect b="b" l="l" r="r" t="t"/>
              <a:pathLst>
                <a:path extrusionOk="0" h="961871" w="1923893">
                  <a:moveTo>
                    <a:pt x="1923893" y="0"/>
                  </a:moveTo>
                  <a:lnTo>
                    <a:pt x="0" y="0"/>
                  </a:lnTo>
                  <a:lnTo>
                    <a:pt x="962021" y="961872"/>
                  </a:lnTo>
                  <a:lnTo>
                    <a:pt x="1923893" y="0"/>
                  </a:ln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457" name="Google Shape;457;g36dba4b18ec_0_904"/>
            <p:cNvSpPr/>
            <p:nvPr/>
          </p:nvSpPr>
          <p:spPr>
            <a:xfrm>
              <a:off x="11418051" y="1176525"/>
              <a:ext cx="1874976" cy="1871237"/>
            </a:xfrm>
            <a:custGeom>
              <a:rect b="b" l="l" r="r" t="t"/>
              <a:pathLst>
                <a:path extrusionOk="0" h="1871237" w="1874976">
                  <a:moveTo>
                    <a:pt x="0" y="961872"/>
                  </a:moveTo>
                  <a:lnTo>
                    <a:pt x="5086" y="1871237"/>
                  </a:lnTo>
                  <a:lnTo>
                    <a:pt x="1874977" y="0"/>
                  </a:lnTo>
                  <a:lnTo>
                    <a:pt x="961872" y="0"/>
                  </a:lnTo>
                  <a:lnTo>
                    <a:pt x="0" y="961872"/>
                  </a:ln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grpSp>
      <p:sp>
        <p:nvSpPr>
          <p:cNvPr id="458" name="Google Shape;458;g36dba4b18ec_0_904"/>
          <p:cNvSpPr/>
          <p:nvPr/>
        </p:nvSpPr>
        <p:spPr>
          <a:xfrm>
            <a:off x="14630402" y="2178048"/>
            <a:ext cx="7658400" cy="9433500"/>
          </a:xfrm>
          <a:prstGeom prst="rect">
            <a:avLst/>
          </a:prstGeom>
          <a:solidFill>
            <a:schemeClr val="lt1"/>
          </a:solidFill>
          <a:ln>
            <a:noFill/>
          </a:ln>
          <a:effectLst>
            <a:outerShdw blurRad="482600" sx="92000" rotWithShape="0" algn="t" dir="5400000" dist="635000" sy="92000">
              <a:srgbClr val="000000">
                <a:alpha val="7840"/>
              </a:srgbClr>
            </a:outerShdw>
          </a:effectLst>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lt1"/>
              </a:solidFill>
              <a:latin typeface="Urbanist"/>
              <a:ea typeface="Urbanist"/>
              <a:cs typeface="Urbanist"/>
              <a:sym typeface="Urbanist"/>
            </a:endParaRPr>
          </a:p>
        </p:txBody>
      </p:sp>
      <p:grpSp>
        <p:nvGrpSpPr>
          <p:cNvPr id="459" name="Google Shape;459;g36dba4b18ec_0_904"/>
          <p:cNvGrpSpPr/>
          <p:nvPr/>
        </p:nvGrpSpPr>
        <p:grpSpPr>
          <a:xfrm>
            <a:off x="15960380" y="8449680"/>
            <a:ext cx="5271150" cy="631200"/>
            <a:chOff x="8288388" y="4224840"/>
            <a:chExt cx="2635575" cy="315600"/>
          </a:xfrm>
        </p:grpSpPr>
        <p:sp>
          <p:nvSpPr>
            <p:cNvPr id="460" name="Google Shape;460;g36dba4b18ec_0_904"/>
            <p:cNvSpPr txBox="1"/>
            <p:nvPr/>
          </p:nvSpPr>
          <p:spPr>
            <a:xfrm>
              <a:off x="8502363" y="4224840"/>
              <a:ext cx="2421600" cy="315600"/>
            </a:xfrm>
            <a:prstGeom prst="rect">
              <a:avLst/>
            </a:prstGeom>
            <a:noFill/>
            <a:ln>
              <a:noFill/>
            </a:ln>
          </p:spPr>
          <p:txBody>
            <a:bodyPr anchorCtr="0" anchor="t" bIns="91400" lIns="182875" spcFirstLastPara="1" rIns="182875" wrap="square" tIns="91400">
              <a:spAutoFit/>
            </a:bodyPr>
            <a:lstStyle/>
            <a:p>
              <a:pPr indent="0" lvl="0" marL="0" marR="0" rtl="0" algn="l">
                <a:lnSpc>
                  <a:spcPct val="120000"/>
                </a:lnSpc>
                <a:spcBef>
                  <a:spcPts val="0"/>
                </a:spcBef>
                <a:spcAft>
                  <a:spcPts val="0"/>
                </a:spcAft>
                <a:buNone/>
              </a:pPr>
              <a:r>
                <a:rPr lang="en" sz="2900">
                  <a:solidFill>
                    <a:schemeClr val="lt1"/>
                  </a:solidFill>
                  <a:latin typeface="Poppins"/>
                  <a:ea typeface="Poppins"/>
                  <a:cs typeface="Poppins"/>
                  <a:sym typeface="Poppins"/>
                </a:rPr>
                <a:t>mail@compansite.com</a:t>
              </a:r>
              <a:endParaRPr sz="2900"/>
            </a:p>
          </p:txBody>
        </p:sp>
        <p:sp>
          <p:nvSpPr>
            <p:cNvPr id="461" name="Google Shape;461;g36dba4b18ec_0_904"/>
            <p:cNvSpPr/>
            <p:nvPr/>
          </p:nvSpPr>
          <p:spPr>
            <a:xfrm>
              <a:off x="8288388" y="4340684"/>
              <a:ext cx="166500" cy="133200"/>
            </a:xfrm>
            <a:prstGeom prst="rect">
              <a:avLst/>
            </a:prstGeom>
            <a:blipFill rotWithShape="1">
              <a:blip r:embed="rId2">
                <a:alphaModFix/>
              </a:blip>
              <a:stretch>
                <a:fillRect b="0" l="0" r="0" t="0"/>
              </a:stretch>
            </a:blip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lt1"/>
                </a:solidFill>
                <a:latin typeface="Poppins"/>
                <a:ea typeface="Poppins"/>
                <a:cs typeface="Poppins"/>
                <a:sym typeface="Poppins"/>
              </a:endParaRPr>
            </a:p>
          </p:txBody>
        </p:sp>
      </p:grpSp>
      <p:sp>
        <p:nvSpPr>
          <p:cNvPr id="462" name="Google Shape;462;g36dba4b18ec_0_904"/>
          <p:cNvSpPr/>
          <p:nvPr/>
        </p:nvSpPr>
        <p:spPr>
          <a:xfrm rot="10800000">
            <a:off x="-1872" y="7085400"/>
            <a:ext cx="3325972" cy="3325972"/>
          </a:xfrm>
          <a:custGeom>
            <a:rect b="b" l="l" r="r" t="t"/>
            <a:pathLst>
              <a:path extrusionOk="0" h="1662986" w="1662986">
                <a:moveTo>
                  <a:pt x="0" y="0"/>
                </a:moveTo>
                <a:lnTo>
                  <a:pt x="1662986" y="0"/>
                </a:lnTo>
                <a:lnTo>
                  <a:pt x="1662986" y="1662986"/>
                </a:lnTo>
                <a:lnTo>
                  <a:pt x="0" y="0"/>
                </a:ln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463" name="Google Shape;463;g36dba4b18ec_0_904"/>
          <p:cNvSpPr txBox="1"/>
          <p:nvPr/>
        </p:nvSpPr>
        <p:spPr>
          <a:xfrm>
            <a:off x="21243636" y="12734508"/>
            <a:ext cx="1028700" cy="507900"/>
          </a:xfrm>
          <a:prstGeom prst="rect">
            <a:avLst/>
          </a:prstGeom>
          <a:noFill/>
          <a:ln>
            <a:noFill/>
          </a:ln>
        </p:spPr>
        <p:txBody>
          <a:bodyPr anchorCtr="0" anchor="t" bIns="91400" lIns="182875" spcFirstLastPara="1" rIns="182875" wrap="square" tIns="91400">
            <a:spAutoFit/>
          </a:bodyPr>
          <a:lstStyle/>
          <a:p>
            <a:pPr indent="0" lvl="0" marL="0" marR="0" rtl="0" algn="r">
              <a:spcBef>
                <a:spcPts val="0"/>
              </a:spcBef>
              <a:spcAft>
                <a:spcPts val="0"/>
              </a:spcAft>
              <a:buNone/>
            </a:pPr>
            <a:fld id="{00000000-1234-1234-1234-123412341234}" type="slidenum">
              <a:rPr i="0" lang="en" sz="2100" u="none" cap="none" strike="noStrike">
                <a:solidFill>
                  <a:schemeClr val="accent2"/>
                </a:solidFill>
                <a:latin typeface="Urbanist SemiBold"/>
                <a:ea typeface="Urbanist SemiBold"/>
                <a:cs typeface="Urbanist SemiBold"/>
                <a:sym typeface="Urbanist SemiBold"/>
              </a:rPr>
              <a:t>‹#›</a:t>
            </a:fld>
            <a:endParaRPr i="0" sz="2100" u="none" cap="none" strike="noStrike">
              <a:solidFill>
                <a:schemeClr val="accent2"/>
              </a:solidFill>
              <a:latin typeface="Urbanist SemiBold"/>
              <a:ea typeface="Urbanist SemiBold"/>
              <a:cs typeface="Urbanist SemiBold"/>
              <a:sym typeface="Urbanist SemiBold"/>
            </a:endParaRPr>
          </a:p>
        </p:txBody>
      </p:sp>
      <p:pic>
        <p:nvPicPr>
          <p:cNvPr id="464" name="Google Shape;464;g36dba4b18ec_0_904"/>
          <p:cNvPicPr preferRelativeResize="0"/>
          <p:nvPr/>
        </p:nvPicPr>
        <p:blipFill>
          <a:blip r:embed="rId3">
            <a:alphaModFix/>
          </a:blip>
          <a:stretch>
            <a:fillRect/>
          </a:stretch>
        </p:blipFill>
        <p:spPr>
          <a:xfrm>
            <a:off x="18546300" y="12790350"/>
            <a:ext cx="2743199" cy="411479"/>
          </a:xfrm>
          <a:prstGeom prst="rect">
            <a:avLst/>
          </a:prstGeom>
          <a:noFill/>
          <a:ln>
            <a:noFill/>
          </a:ln>
        </p:spPr>
      </p:pic>
      <p:sp>
        <p:nvSpPr>
          <p:cNvPr id="465" name="Google Shape;465;g36dba4b18ec_0_904"/>
          <p:cNvSpPr txBox="1"/>
          <p:nvPr>
            <p:ph type="title"/>
          </p:nvPr>
        </p:nvSpPr>
        <p:spPr>
          <a:xfrm>
            <a:off x="15163800" y="2971350"/>
            <a:ext cx="6591900" cy="1540800"/>
          </a:xfrm>
          <a:prstGeom prst="rect">
            <a:avLst/>
          </a:prstGeom>
          <a:noFill/>
          <a:ln>
            <a:noFill/>
          </a:ln>
        </p:spPr>
        <p:txBody>
          <a:bodyPr anchorCtr="0" anchor="ctr" bIns="0" lIns="0" spcFirstLastPara="1" rIns="0" wrap="square" tIns="0">
            <a:noAutofit/>
          </a:bodyPr>
          <a:lstStyle>
            <a:lvl1pPr lvl="0">
              <a:spcBef>
                <a:spcPts val="0"/>
              </a:spcBef>
              <a:spcAft>
                <a:spcPts val="0"/>
              </a:spcAft>
              <a:buClr>
                <a:schemeClr val="dk1"/>
              </a:buClr>
              <a:buSzPts val="6100"/>
              <a:buFont typeface="Urbanist ExtraBold"/>
              <a:buNone/>
              <a:defRPr sz="6100">
                <a:solidFill>
                  <a:schemeClr val="dk1"/>
                </a:solidFill>
                <a:latin typeface="Urbanist ExtraBold"/>
                <a:ea typeface="Urbanist ExtraBold"/>
                <a:cs typeface="Urbanist ExtraBold"/>
                <a:sym typeface="Urbanist ExtraBold"/>
              </a:defRPr>
            </a:lvl1pPr>
            <a:lvl2pPr lvl="1">
              <a:spcBef>
                <a:spcPts val="0"/>
              </a:spcBef>
              <a:spcAft>
                <a:spcPts val="0"/>
              </a:spcAft>
              <a:buSzPts val="6100"/>
              <a:buNone/>
              <a:defRPr sz="6100"/>
            </a:lvl2pPr>
            <a:lvl3pPr lvl="2">
              <a:spcBef>
                <a:spcPts val="0"/>
              </a:spcBef>
              <a:spcAft>
                <a:spcPts val="0"/>
              </a:spcAft>
              <a:buSzPts val="6100"/>
              <a:buNone/>
              <a:defRPr sz="6100"/>
            </a:lvl3pPr>
            <a:lvl4pPr lvl="3">
              <a:spcBef>
                <a:spcPts val="0"/>
              </a:spcBef>
              <a:spcAft>
                <a:spcPts val="0"/>
              </a:spcAft>
              <a:buSzPts val="6100"/>
              <a:buNone/>
              <a:defRPr sz="6100"/>
            </a:lvl4pPr>
            <a:lvl5pPr lvl="4">
              <a:spcBef>
                <a:spcPts val="0"/>
              </a:spcBef>
              <a:spcAft>
                <a:spcPts val="0"/>
              </a:spcAft>
              <a:buSzPts val="6100"/>
              <a:buNone/>
              <a:defRPr sz="6100"/>
            </a:lvl5pPr>
            <a:lvl6pPr lvl="5">
              <a:spcBef>
                <a:spcPts val="0"/>
              </a:spcBef>
              <a:spcAft>
                <a:spcPts val="0"/>
              </a:spcAft>
              <a:buSzPts val="6100"/>
              <a:buNone/>
              <a:defRPr sz="6100"/>
            </a:lvl6pPr>
            <a:lvl7pPr lvl="6">
              <a:spcBef>
                <a:spcPts val="0"/>
              </a:spcBef>
              <a:spcAft>
                <a:spcPts val="0"/>
              </a:spcAft>
              <a:buSzPts val="6100"/>
              <a:buNone/>
              <a:defRPr sz="6100"/>
            </a:lvl7pPr>
            <a:lvl8pPr lvl="7">
              <a:spcBef>
                <a:spcPts val="0"/>
              </a:spcBef>
              <a:spcAft>
                <a:spcPts val="0"/>
              </a:spcAft>
              <a:buSzPts val="6100"/>
              <a:buNone/>
              <a:defRPr sz="6100"/>
            </a:lvl8pPr>
            <a:lvl9pPr lvl="8">
              <a:spcBef>
                <a:spcPts val="0"/>
              </a:spcBef>
              <a:spcAft>
                <a:spcPts val="0"/>
              </a:spcAft>
              <a:buSzPts val="6100"/>
              <a:buNone/>
              <a:defRPr sz="6100"/>
            </a:lvl9pPr>
          </a:lstStyle>
          <a:p/>
        </p:txBody>
      </p:sp>
      <p:sp>
        <p:nvSpPr>
          <p:cNvPr id="466" name="Google Shape;466;g36dba4b18ec_0_904"/>
          <p:cNvSpPr txBox="1"/>
          <p:nvPr>
            <p:ph idx="1" type="body"/>
          </p:nvPr>
        </p:nvSpPr>
        <p:spPr>
          <a:xfrm>
            <a:off x="15163800" y="4705650"/>
            <a:ext cx="6591900" cy="5682300"/>
          </a:xfrm>
          <a:prstGeom prst="rect">
            <a:avLst/>
          </a:prstGeom>
          <a:noFill/>
          <a:ln>
            <a:noFill/>
          </a:ln>
        </p:spPr>
        <p:txBody>
          <a:bodyPr anchorCtr="0" anchor="t" bIns="0" lIns="0" spcFirstLastPara="1" rIns="0" wrap="square" tIns="0">
            <a:spAutoFit/>
          </a:bodyPr>
          <a:lstStyle>
            <a:lvl1pPr indent="-412750" lvl="0" marL="457200">
              <a:lnSpc>
                <a:spcPct val="115000"/>
              </a:lnSpc>
              <a:spcBef>
                <a:spcPts val="0"/>
              </a:spcBef>
              <a:spcAft>
                <a:spcPts val="0"/>
              </a:spcAft>
              <a:buClr>
                <a:schemeClr val="accent2"/>
              </a:buClr>
              <a:buSzPts val="2900"/>
              <a:buFont typeface="Helvetica Neue"/>
              <a:buChar char="●"/>
              <a:defRPr sz="2900">
                <a:latin typeface="Helvetica Neue"/>
                <a:ea typeface="Helvetica Neue"/>
                <a:cs typeface="Helvetica Neue"/>
                <a:sym typeface="Helvetica Neue"/>
              </a:defRPr>
            </a:lvl1pPr>
            <a:lvl2pPr indent="-412750" lvl="1" marL="914400">
              <a:lnSpc>
                <a:spcPct val="115000"/>
              </a:lnSpc>
              <a:spcBef>
                <a:spcPts val="0"/>
              </a:spcBef>
              <a:spcAft>
                <a:spcPts val="0"/>
              </a:spcAft>
              <a:buClr>
                <a:schemeClr val="accent2"/>
              </a:buClr>
              <a:buSzPts val="2900"/>
              <a:buFont typeface="Helvetica Neue"/>
              <a:buChar char="○"/>
              <a:defRPr sz="2900">
                <a:latin typeface="Helvetica Neue"/>
                <a:ea typeface="Helvetica Neue"/>
                <a:cs typeface="Helvetica Neue"/>
                <a:sym typeface="Helvetica Neue"/>
              </a:defRPr>
            </a:lvl2pPr>
            <a:lvl3pPr indent="-412750" lvl="2" marL="1371600">
              <a:lnSpc>
                <a:spcPct val="115000"/>
              </a:lnSpc>
              <a:spcBef>
                <a:spcPts val="0"/>
              </a:spcBef>
              <a:spcAft>
                <a:spcPts val="0"/>
              </a:spcAft>
              <a:buClr>
                <a:schemeClr val="accent2"/>
              </a:buClr>
              <a:buSzPts val="2900"/>
              <a:buFont typeface="Helvetica Neue"/>
              <a:buChar char="■"/>
              <a:defRPr sz="2900">
                <a:latin typeface="Helvetica Neue"/>
                <a:ea typeface="Helvetica Neue"/>
                <a:cs typeface="Helvetica Neue"/>
                <a:sym typeface="Helvetica Neue"/>
              </a:defRPr>
            </a:lvl3pPr>
            <a:lvl4pPr indent="-412750" lvl="3" marL="1828800">
              <a:lnSpc>
                <a:spcPct val="115000"/>
              </a:lnSpc>
              <a:spcBef>
                <a:spcPts val="0"/>
              </a:spcBef>
              <a:spcAft>
                <a:spcPts val="0"/>
              </a:spcAft>
              <a:buClr>
                <a:schemeClr val="accent1"/>
              </a:buClr>
              <a:buSzPts val="2900"/>
              <a:buFont typeface="Helvetica Neue"/>
              <a:buChar char="●"/>
              <a:defRPr sz="2900">
                <a:latin typeface="Helvetica Neue"/>
                <a:ea typeface="Helvetica Neue"/>
                <a:cs typeface="Helvetica Neue"/>
                <a:sym typeface="Helvetica Neue"/>
              </a:defRPr>
            </a:lvl4pPr>
            <a:lvl5pPr indent="-412750" lvl="4" marL="2286000">
              <a:lnSpc>
                <a:spcPct val="115000"/>
              </a:lnSpc>
              <a:spcBef>
                <a:spcPts val="0"/>
              </a:spcBef>
              <a:spcAft>
                <a:spcPts val="0"/>
              </a:spcAft>
              <a:buClr>
                <a:schemeClr val="accent1"/>
              </a:buClr>
              <a:buSzPts val="2900"/>
              <a:buFont typeface="Helvetica Neue"/>
              <a:buChar char="○"/>
              <a:defRPr sz="2900">
                <a:latin typeface="Helvetica Neue"/>
                <a:ea typeface="Helvetica Neue"/>
                <a:cs typeface="Helvetica Neue"/>
                <a:sym typeface="Helvetica Neue"/>
              </a:defRPr>
            </a:lvl5pPr>
            <a:lvl6pPr indent="-412750" lvl="5" marL="2743200">
              <a:lnSpc>
                <a:spcPct val="115000"/>
              </a:lnSpc>
              <a:spcBef>
                <a:spcPts val="0"/>
              </a:spcBef>
              <a:spcAft>
                <a:spcPts val="0"/>
              </a:spcAft>
              <a:buClr>
                <a:schemeClr val="accent1"/>
              </a:buClr>
              <a:buSzPts val="2900"/>
              <a:buFont typeface="Helvetica Neue"/>
              <a:buChar char="■"/>
              <a:defRPr sz="2900">
                <a:latin typeface="Helvetica Neue"/>
                <a:ea typeface="Helvetica Neue"/>
                <a:cs typeface="Helvetica Neue"/>
                <a:sym typeface="Helvetica Neue"/>
              </a:defRPr>
            </a:lvl6pPr>
            <a:lvl7pPr indent="-412750" lvl="6" marL="3200400">
              <a:lnSpc>
                <a:spcPct val="115000"/>
              </a:lnSpc>
              <a:spcBef>
                <a:spcPts val="0"/>
              </a:spcBef>
              <a:spcAft>
                <a:spcPts val="0"/>
              </a:spcAft>
              <a:buClr>
                <a:schemeClr val="accent3"/>
              </a:buClr>
              <a:buSzPts val="2900"/>
              <a:buFont typeface="Helvetica Neue"/>
              <a:buChar char="●"/>
              <a:defRPr sz="2900">
                <a:latin typeface="Helvetica Neue"/>
                <a:ea typeface="Helvetica Neue"/>
                <a:cs typeface="Helvetica Neue"/>
                <a:sym typeface="Helvetica Neue"/>
              </a:defRPr>
            </a:lvl7pPr>
            <a:lvl8pPr indent="-412750" lvl="7" marL="3657600">
              <a:lnSpc>
                <a:spcPct val="115000"/>
              </a:lnSpc>
              <a:spcBef>
                <a:spcPts val="0"/>
              </a:spcBef>
              <a:spcAft>
                <a:spcPts val="0"/>
              </a:spcAft>
              <a:buClr>
                <a:schemeClr val="accent3"/>
              </a:buClr>
              <a:buSzPts val="2900"/>
              <a:buFont typeface="Helvetica Neue"/>
              <a:buChar char="○"/>
              <a:defRPr sz="2900">
                <a:latin typeface="Helvetica Neue"/>
                <a:ea typeface="Helvetica Neue"/>
                <a:cs typeface="Helvetica Neue"/>
                <a:sym typeface="Helvetica Neue"/>
              </a:defRPr>
            </a:lvl8pPr>
            <a:lvl9pPr indent="-412750" lvl="8" marL="4114800">
              <a:lnSpc>
                <a:spcPct val="115000"/>
              </a:lnSpc>
              <a:spcBef>
                <a:spcPts val="0"/>
              </a:spcBef>
              <a:spcAft>
                <a:spcPts val="0"/>
              </a:spcAft>
              <a:buClr>
                <a:schemeClr val="accent3"/>
              </a:buClr>
              <a:buSzPts val="2900"/>
              <a:buFont typeface="Helvetica Neue"/>
              <a:buChar char="■"/>
              <a:defRPr sz="2900">
                <a:latin typeface="Helvetica Neue"/>
                <a:ea typeface="Helvetica Neue"/>
                <a:cs typeface="Helvetica Neue"/>
                <a:sym typeface="Helvetica Neu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1">
  <p:cSld name="1_Title and Content_1">
    <p:bg>
      <p:bgPr>
        <a:solidFill>
          <a:schemeClr val="accent1"/>
        </a:solidFill>
      </p:bgPr>
    </p:bg>
    <p:spTree>
      <p:nvGrpSpPr>
        <p:cNvPr id="469" name="Shape 469"/>
        <p:cNvGrpSpPr/>
        <p:nvPr/>
      </p:nvGrpSpPr>
      <p:grpSpPr>
        <a:xfrm>
          <a:off x="0" y="0"/>
          <a:ext cx="0" cy="0"/>
          <a:chOff x="0" y="0"/>
          <a:chExt cx="0" cy="0"/>
        </a:xfrm>
      </p:grpSpPr>
      <p:grpSp>
        <p:nvGrpSpPr>
          <p:cNvPr id="470" name="Google Shape;470;g36dba4b18ec_0_2285"/>
          <p:cNvGrpSpPr/>
          <p:nvPr/>
        </p:nvGrpSpPr>
        <p:grpSpPr>
          <a:xfrm>
            <a:off x="6542" y="10142"/>
            <a:ext cx="3390718" cy="3410373"/>
            <a:chOff x="3176489" y="-2240272"/>
            <a:chExt cx="1641279" cy="1650793"/>
          </a:xfrm>
        </p:grpSpPr>
        <p:sp>
          <p:nvSpPr>
            <p:cNvPr id="471" name="Google Shape;471;g36dba4b18ec_0_2285"/>
            <p:cNvSpPr/>
            <p:nvPr/>
          </p:nvSpPr>
          <p:spPr>
            <a:xfrm>
              <a:off x="3176590" y="-1414901"/>
              <a:ext cx="820545" cy="825422"/>
            </a:xfrm>
            <a:custGeom>
              <a:rect b="b" l="l" r="r" t="t"/>
              <a:pathLst>
                <a:path extrusionOk="0" h="825422" w="820545">
                  <a:moveTo>
                    <a:pt x="820126" y="14"/>
                  </a:moveTo>
                  <a:cubicBezTo>
                    <a:pt x="820126" y="14"/>
                    <a:pt x="839598" y="396870"/>
                    <a:pt x="613353" y="620731"/>
                  </a:cubicBezTo>
                  <a:cubicBezTo>
                    <a:pt x="387108" y="844591"/>
                    <a:pt x="452" y="824987"/>
                    <a:pt x="452" y="824987"/>
                  </a:cubicBezTo>
                  <a:cubicBezTo>
                    <a:pt x="452" y="824987"/>
                    <a:pt x="-19550" y="442172"/>
                    <a:pt x="206695" y="218179"/>
                  </a:cubicBezTo>
                  <a:cubicBezTo>
                    <a:pt x="432940" y="-5814"/>
                    <a:pt x="820258" y="14"/>
                    <a:pt x="820258" y="14"/>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472" name="Google Shape;472;g36dba4b18ec_0_2285"/>
            <p:cNvSpPr/>
            <p:nvPr/>
          </p:nvSpPr>
          <p:spPr>
            <a:xfrm>
              <a:off x="3176489" y="-2240271"/>
              <a:ext cx="820678" cy="825305"/>
            </a:xfrm>
            <a:custGeom>
              <a:rect b="b" l="l" r="r" t="t"/>
              <a:pathLst>
                <a:path extrusionOk="0" h="825305" w="820678">
                  <a:moveTo>
                    <a:pt x="420" y="14"/>
                  </a:moveTo>
                  <a:cubicBezTo>
                    <a:pt x="420" y="14"/>
                    <a:pt x="-19052" y="396870"/>
                    <a:pt x="207193" y="620731"/>
                  </a:cubicBezTo>
                  <a:cubicBezTo>
                    <a:pt x="433438" y="844724"/>
                    <a:pt x="820227" y="824855"/>
                    <a:pt x="820227" y="824855"/>
                  </a:cubicBezTo>
                  <a:cubicBezTo>
                    <a:pt x="820227" y="824855"/>
                    <a:pt x="840229" y="442040"/>
                    <a:pt x="613984" y="218047"/>
                  </a:cubicBezTo>
                  <a:cubicBezTo>
                    <a:pt x="387739" y="-5814"/>
                    <a:pt x="420" y="14"/>
                    <a:pt x="420" y="14"/>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473" name="Google Shape;473;g36dba4b18ec_0_2285"/>
            <p:cNvSpPr/>
            <p:nvPr/>
          </p:nvSpPr>
          <p:spPr>
            <a:xfrm>
              <a:off x="3997090" y="-1415033"/>
              <a:ext cx="820678" cy="825438"/>
            </a:xfrm>
            <a:custGeom>
              <a:rect b="b" l="l" r="r" t="t"/>
              <a:pathLst>
                <a:path extrusionOk="0" h="825438" w="820678">
                  <a:moveTo>
                    <a:pt x="420" y="147"/>
                  </a:moveTo>
                  <a:cubicBezTo>
                    <a:pt x="420" y="147"/>
                    <a:pt x="-19052" y="397003"/>
                    <a:pt x="207193" y="620863"/>
                  </a:cubicBezTo>
                  <a:cubicBezTo>
                    <a:pt x="433438" y="844856"/>
                    <a:pt x="820227" y="824987"/>
                    <a:pt x="820227" y="824987"/>
                  </a:cubicBezTo>
                  <a:cubicBezTo>
                    <a:pt x="820227" y="824987"/>
                    <a:pt x="840228" y="442172"/>
                    <a:pt x="613984" y="218179"/>
                  </a:cubicBezTo>
                  <a:cubicBezTo>
                    <a:pt x="387739" y="-5814"/>
                    <a:pt x="420" y="14"/>
                    <a:pt x="420" y="14"/>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474" name="Google Shape;474;g36dba4b18ec_0_2285"/>
            <p:cNvSpPr/>
            <p:nvPr/>
          </p:nvSpPr>
          <p:spPr>
            <a:xfrm>
              <a:off x="3997059" y="-2240272"/>
              <a:ext cx="820678" cy="825306"/>
            </a:xfrm>
            <a:custGeom>
              <a:rect b="b" l="l" r="r" t="t"/>
              <a:pathLst>
                <a:path extrusionOk="0" h="825306" w="820678">
                  <a:moveTo>
                    <a:pt x="820258" y="15"/>
                  </a:moveTo>
                  <a:cubicBezTo>
                    <a:pt x="820258" y="15"/>
                    <a:pt x="839730" y="396871"/>
                    <a:pt x="613485" y="620732"/>
                  </a:cubicBezTo>
                  <a:cubicBezTo>
                    <a:pt x="387240" y="844725"/>
                    <a:pt x="452" y="824856"/>
                    <a:pt x="452" y="824856"/>
                  </a:cubicBezTo>
                  <a:cubicBezTo>
                    <a:pt x="452" y="824856"/>
                    <a:pt x="-19550" y="442041"/>
                    <a:pt x="206695" y="218048"/>
                  </a:cubicBezTo>
                  <a:cubicBezTo>
                    <a:pt x="432940" y="-5946"/>
                    <a:pt x="820258" y="15"/>
                    <a:pt x="820258" y="15"/>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grpSp>
      <p:sp>
        <p:nvSpPr>
          <p:cNvPr id="475" name="Google Shape;475;g36dba4b18ec_0_2285"/>
          <p:cNvSpPr/>
          <p:nvPr/>
        </p:nvSpPr>
        <p:spPr>
          <a:xfrm rot="5400000">
            <a:off x="-1324" y="10290100"/>
            <a:ext cx="3428120" cy="3428120"/>
          </a:xfrm>
          <a:custGeom>
            <a:rect b="b" l="l" r="r" t="t"/>
            <a:pathLst>
              <a:path extrusionOk="0" h="1572532" w="1572532">
                <a:moveTo>
                  <a:pt x="0" y="0"/>
                </a:moveTo>
                <a:lnTo>
                  <a:pt x="1572532" y="0"/>
                </a:lnTo>
                <a:lnTo>
                  <a:pt x="1572532" y="1572532"/>
                </a:lnTo>
                <a:lnTo>
                  <a:pt x="0" y="1572532"/>
                </a:ln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476" name="Google Shape;476;g36dba4b18ec_0_2285"/>
          <p:cNvSpPr/>
          <p:nvPr/>
        </p:nvSpPr>
        <p:spPr>
          <a:xfrm rot="5400000">
            <a:off x="7052" y="10298492"/>
            <a:ext cx="3429218" cy="3410268"/>
          </a:xfrm>
          <a:custGeom>
            <a:rect b="b" l="l" r="r" t="t"/>
            <a:pathLst>
              <a:path extrusionOk="0" h="1564343" w="1573036">
                <a:moveTo>
                  <a:pt x="0" y="1564343"/>
                </a:moveTo>
                <a:lnTo>
                  <a:pt x="0" y="0"/>
                </a:lnTo>
                <a:lnTo>
                  <a:pt x="1573036" y="0"/>
                </a:lnTo>
                <a:cubicBezTo>
                  <a:pt x="1568249" y="864754"/>
                  <a:pt x="865888" y="1564343"/>
                  <a:pt x="0" y="1564343"/>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477" name="Google Shape;477;g36dba4b18ec_0_2285"/>
          <p:cNvSpPr/>
          <p:nvPr/>
        </p:nvSpPr>
        <p:spPr>
          <a:xfrm rot="5400000">
            <a:off x="1722212" y="10299300"/>
            <a:ext cx="1713785" cy="1695384"/>
          </a:xfrm>
          <a:custGeom>
            <a:rect b="b" l="l" r="r" t="t"/>
            <a:pathLst>
              <a:path extrusionOk="0" h="777699" w="786140">
                <a:moveTo>
                  <a:pt x="0" y="777699"/>
                </a:moveTo>
                <a:lnTo>
                  <a:pt x="0" y="0"/>
                </a:lnTo>
                <a:lnTo>
                  <a:pt x="786140" y="0"/>
                </a:lnTo>
                <a:cubicBezTo>
                  <a:pt x="781605" y="430361"/>
                  <a:pt x="431621" y="777699"/>
                  <a:pt x="0" y="777699"/>
                </a:cubicBezTo>
                <a:close/>
              </a:path>
            </a:pathLst>
          </a:custGeom>
          <a:solidFill>
            <a:schemeClr val="accent4"/>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478" name="Google Shape;478;g36dba4b18ec_0_2285"/>
          <p:cNvSpPr/>
          <p:nvPr/>
        </p:nvSpPr>
        <p:spPr>
          <a:xfrm>
            <a:off x="-15866" y="6854898"/>
            <a:ext cx="3434964" cy="3435693"/>
          </a:xfrm>
          <a:custGeom>
            <a:rect b="b" l="l" r="r" t="t"/>
            <a:pathLst>
              <a:path extrusionOk="0" h="1879996" w="1879597">
                <a:moveTo>
                  <a:pt x="0" y="0"/>
                </a:moveTo>
                <a:lnTo>
                  <a:pt x="1879598" y="0"/>
                </a:lnTo>
                <a:lnTo>
                  <a:pt x="1879598" y="1879996"/>
                </a:lnTo>
                <a:lnTo>
                  <a:pt x="0" y="1879996"/>
                </a:ln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479" name="Google Shape;479;g36dba4b18ec_0_2285"/>
          <p:cNvSpPr/>
          <p:nvPr/>
        </p:nvSpPr>
        <p:spPr>
          <a:xfrm>
            <a:off x="-15866" y="6854898"/>
            <a:ext cx="3434964" cy="3434964"/>
          </a:xfrm>
          <a:custGeom>
            <a:rect b="b" l="l" r="r" t="t"/>
            <a:pathLst>
              <a:path extrusionOk="0" h="1879597" w="1879597">
                <a:moveTo>
                  <a:pt x="1879598" y="0"/>
                </a:moveTo>
                <a:lnTo>
                  <a:pt x="0" y="1879598"/>
                </a:lnTo>
                <a:lnTo>
                  <a:pt x="0" y="0"/>
                </a:lnTo>
                <a:lnTo>
                  <a:pt x="1879598" y="0"/>
                </a:lnTo>
                <a:close/>
              </a:path>
            </a:pathLst>
          </a:custGeom>
          <a:solidFill>
            <a:schemeClr val="lt2"/>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480" name="Google Shape;480;g36dba4b18ec_0_2285"/>
          <p:cNvSpPr/>
          <p:nvPr/>
        </p:nvSpPr>
        <p:spPr>
          <a:xfrm>
            <a:off x="1003846" y="7844812"/>
            <a:ext cx="1725129" cy="1725129"/>
          </a:xfrm>
          <a:custGeom>
            <a:rect b="b" l="l" r="r" t="t"/>
            <a:pathLst>
              <a:path extrusionOk="0" h="943983" w="943983">
                <a:moveTo>
                  <a:pt x="781970" y="781970"/>
                </a:moveTo>
                <a:cubicBezTo>
                  <a:pt x="997988" y="565952"/>
                  <a:pt x="997988" y="216018"/>
                  <a:pt x="781970" y="0"/>
                </a:cubicBezTo>
                <a:lnTo>
                  <a:pt x="781970" y="0"/>
                </a:lnTo>
                <a:lnTo>
                  <a:pt x="0" y="781970"/>
                </a:lnTo>
                <a:lnTo>
                  <a:pt x="0" y="781970"/>
                </a:lnTo>
                <a:cubicBezTo>
                  <a:pt x="216018" y="997988"/>
                  <a:pt x="565952" y="997988"/>
                  <a:pt x="781970" y="781970"/>
                </a:cubicBezTo>
                <a:close/>
              </a:path>
            </a:pathLst>
          </a:custGeom>
          <a:solidFill>
            <a:schemeClr val="accent6"/>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481" name="Google Shape;481;g36dba4b18ec_0_2285"/>
          <p:cNvSpPr/>
          <p:nvPr/>
        </p:nvSpPr>
        <p:spPr>
          <a:xfrm>
            <a:off x="-16916" y="3420598"/>
            <a:ext cx="3434965" cy="3435693"/>
          </a:xfrm>
          <a:custGeom>
            <a:rect b="b" l="l" r="r" t="t"/>
            <a:pathLst>
              <a:path extrusionOk="0" h="1661762" w="1661410">
                <a:moveTo>
                  <a:pt x="0" y="0"/>
                </a:moveTo>
                <a:lnTo>
                  <a:pt x="1661411" y="0"/>
                </a:lnTo>
                <a:lnTo>
                  <a:pt x="1661411" y="1661763"/>
                </a:lnTo>
                <a:lnTo>
                  <a:pt x="0" y="1661763"/>
                </a:lnTo>
                <a:close/>
              </a:path>
            </a:pathLst>
          </a:custGeom>
          <a:solidFill>
            <a:schemeClr val="accent3"/>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482" name="Google Shape;482;g36dba4b18ec_0_2285"/>
          <p:cNvSpPr/>
          <p:nvPr/>
        </p:nvSpPr>
        <p:spPr>
          <a:xfrm>
            <a:off x="20926858" y="10274990"/>
            <a:ext cx="3457500" cy="3440700"/>
          </a:xfrm>
          <a:prstGeom prst="rect">
            <a:avLst/>
          </a:prstGeom>
          <a:solidFill>
            <a:schemeClr val="accent4"/>
          </a:solidFill>
          <a:ln>
            <a:noFill/>
          </a:ln>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lt1"/>
              </a:solidFill>
              <a:latin typeface="Urbanist"/>
              <a:ea typeface="Urbanist"/>
              <a:cs typeface="Urbanist"/>
              <a:sym typeface="Urbanist"/>
            </a:endParaRPr>
          </a:p>
        </p:txBody>
      </p:sp>
      <p:sp>
        <p:nvSpPr>
          <p:cNvPr id="483" name="Google Shape;483;g36dba4b18ec_0_2285"/>
          <p:cNvSpPr/>
          <p:nvPr/>
        </p:nvSpPr>
        <p:spPr>
          <a:xfrm>
            <a:off x="20926858" y="0"/>
            <a:ext cx="3448881" cy="3429822"/>
          </a:xfrm>
          <a:custGeom>
            <a:rect b="b" l="l" r="r" t="t"/>
            <a:pathLst>
              <a:path extrusionOk="0" h="1564343" w="1573036">
                <a:moveTo>
                  <a:pt x="0" y="1564343"/>
                </a:moveTo>
                <a:lnTo>
                  <a:pt x="0" y="0"/>
                </a:lnTo>
                <a:lnTo>
                  <a:pt x="1573036" y="0"/>
                </a:lnTo>
                <a:cubicBezTo>
                  <a:pt x="1568249" y="864754"/>
                  <a:pt x="865888" y="1564343"/>
                  <a:pt x="0" y="1564343"/>
                </a:cubicBez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484" name="Google Shape;484;g36dba4b18ec_0_2285"/>
          <p:cNvSpPr/>
          <p:nvPr/>
        </p:nvSpPr>
        <p:spPr>
          <a:xfrm>
            <a:off x="20926858" y="0"/>
            <a:ext cx="1723612" cy="1705105"/>
          </a:xfrm>
          <a:custGeom>
            <a:rect b="b" l="l" r="r" t="t"/>
            <a:pathLst>
              <a:path extrusionOk="0" h="777699" w="786140">
                <a:moveTo>
                  <a:pt x="0" y="777699"/>
                </a:moveTo>
                <a:lnTo>
                  <a:pt x="0" y="0"/>
                </a:lnTo>
                <a:lnTo>
                  <a:pt x="786140" y="0"/>
                </a:lnTo>
                <a:cubicBezTo>
                  <a:pt x="781605" y="430361"/>
                  <a:pt x="431621" y="777699"/>
                  <a:pt x="0" y="777699"/>
                </a:cubicBezTo>
                <a:close/>
              </a:path>
            </a:pathLst>
          </a:custGeom>
          <a:solidFill>
            <a:schemeClr val="accent6"/>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grpSp>
        <p:nvGrpSpPr>
          <p:cNvPr id="485" name="Google Shape;485;g36dba4b18ec_0_2285"/>
          <p:cNvGrpSpPr/>
          <p:nvPr/>
        </p:nvGrpSpPr>
        <p:grpSpPr>
          <a:xfrm rot="5400000">
            <a:off x="20984554" y="10275869"/>
            <a:ext cx="3441145" cy="3440414"/>
            <a:chOff x="7021944" y="-4784163"/>
            <a:chExt cx="1879996" cy="1879597"/>
          </a:xfrm>
        </p:grpSpPr>
        <p:sp>
          <p:nvSpPr>
            <p:cNvPr id="486" name="Google Shape;486;g36dba4b18ec_0_2285"/>
            <p:cNvSpPr/>
            <p:nvPr/>
          </p:nvSpPr>
          <p:spPr>
            <a:xfrm>
              <a:off x="7021944" y="-4784163"/>
              <a:ext cx="1879996" cy="1879597"/>
            </a:xfrm>
            <a:custGeom>
              <a:rect b="b" l="l" r="r" t="t"/>
              <a:pathLst>
                <a:path extrusionOk="0" h="1879597" w="1879996">
                  <a:moveTo>
                    <a:pt x="0" y="0"/>
                  </a:moveTo>
                  <a:lnTo>
                    <a:pt x="1879996" y="0"/>
                  </a:lnTo>
                  <a:lnTo>
                    <a:pt x="1879996" y="1879598"/>
                  </a:lnTo>
                  <a:lnTo>
                    <a:pt x="0" y="0"/>
                  </a:ln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487" name="Google Shape;487;g36dba4b18ec_0_2285"/>
            <p:cNvSpPr/>
            <p:nvPr/>
          </p:nvSpPr>
          <p:spPr>
            <a:xfrm>
              <a:off x="7021944" y="-4784163"/>
              <a:ext cx="1879996" cy="1879597"/>
            </a:xfrm>
            <a:custGeom>
              <a:rect b="b" l="l" r="r" t="t"/>
              <a:pathLst>
                <a:path extrusionOk="0" h="1879597" w="1879996">
                  <a:moveTo>
                    <a:pt x="0" y="1879598"/>
                  </a:moveTo>
                  <a:lnTo>
                    <a:pt x="0" y="0"/>
                  </a:lnTo>
                  <a:lnTo>
                    <a:pt x="1879996" y="0"/>
                  </a:lnTo>
                  <a:lnTo>
                    <a:pt x="0" y="1879598"/>
                  </a:ln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grpSp>
      <p:sp>
        <p:nvSpPr>
          <p:cNvPr id="488" name="Google Shape;488;g36dba4b18ec_0_2285"/>
          <p:cNvSpPr/>
          <p:nvPr/>
        </p:nvSpPr>
        <p:spPr>
          <a:xfrm>
            <a:off x="20926850" y="6819750"/>
            <a:ext cx="3488961" cy="3456465"/>
          </a:xfrm>
          <a:custGeom>
            <a:rect b="b" l="l" r="r" t="t"/>
            <a:pathLst>
              <a:path extrusionOk="0" h="1661762" w="1661410">
                <a:moveTo>
                  <a:pt x="0" y="0"/>
                </a:moveTo>
                <a:lnTo>
                  <a:pt x="1661411" y="0"/>
                </a:lnTo>
                <a:lnTo>
                  <a:pt x="1661411" y="1661763"/>
                </a:lnTo>
                <a:lnTo>
                  <a:pt x="0" y="1661763"/>
                </a:lnTo>
                <a:close/>
              </a:path>
            </a:pathLst>
          </a:custGeom>
          <a:solidFill>
            <a:schemeClr val="accent3"/>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489" name="Google Shape;489;g36dba4b18ec_0_2285"/>
          <p:cNvSpPr/>
          <p:nvPr/>
        </p:nvSpPr>
        <p:spPr>
          <a:xfrm rot="10800000">
            <a:off x="10758" y="-16583"/>
            <a:ext cx="3404692" cy="3439683"/>
          </a:xfrm>
          <a:custGeom>
            <a:rect b="b" l="l" r="r" t="t"/>
            <a:pathLst>
              <a:path extrusionOk="0" h="397192" w="396240">
                <a:moveTo>
                  <a:pt x="396240" y="397192"/>
                </a:moveTo>
                <a:lnTo>
                  <a:pt x="396240" y="397192"/>
                </a:lnTo>
                <a:lnTo>
                  <a:pt x="396240" y="0"/>
                </a:lnTo>
                <a:lnTo>
                  <a:pt x="0" y="0"/>
                </a:lnTo>
                <a:lnTo>
                  <a:pt x="0" y="0"/>
                </a:lnTo>
                <a:cubicBezTo>
                  <a:pt x="0" y="219075"/>
                  <a:pt x="177165" y="397192"/>
                  <a:pt x="396240" y="397192"/>
                </a:cubicBez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490" name="Google Shape;490;g36dba4b18ec_0_2285"/>
          <p:cNvSpPr/>
          <p:nvPr/>
        </p:nvSpPr>
        <p:spPr>
          <a:xfrm>
            <a:off x="-20500" y="3421950"/>
            <a:ext cx="3426300" cy="3427200"/>
          </a:xfrm>
          <a:prstGeom prst="rtTriangle">
            <a:avLst/>
          </a:prstGeom>
          <a:solidFill>
            <a:schemeClr val="accent1"/>
          </a:solidFill>
          <a:ln>
            <a:noFill/>
          </a:ln>
        </p:spPr>
        <p:txBody>
          <a:bodyPr anchorCtr="0" anchor="ctr" bIns="182875" lIns="182875" spcFirstLastPara="1" rIns="182875" wrap="square" tIns="182875">
            <a:noAutofit/>
          </a:bodyPr>
          <a:lstStyle/>
          <a:p>
            <a:pPr indent="0" lvl="0" marL="0" marR="0" rtl="0" algn="ctr">
              <a:lnSpc>
                <a:spcPct val="100000"/>
              </a:lnSpc>
              <a:spcBef>
                <a:spcPts val="0"/>
              </a:spcBef>
              <a:spcAft>
                <a:spcPts val="0"/>
              </a:spcAft>
              <a:buClr>
                <a:srgbClr val="000000"/>
              </a:buClr>
              <a:buSzPts val="2900"/>
              <a:buFont typeface="Arial"/>
              <a:buNone/>
            </a:pPr>
            <a:r>
              <a:t/>
            </a:r>
            <a:endParaRPr b="0" i="0" sz="2900" u="none" cap="none" strike="noStrike">
              <a:solidFill>
                <a:srgbClr val="000000"/>
              </a:solidFill>
              <a:latin typeface="Urbanist"/>
              <a:ea typeface="Urbanist"/>
              <a:cs typeface="Urbanist"/>
              <a:sym typeface="Urbanist"/>
            </a:endParaRPr>
          </a:p>
        </p:txBody>
      </p:sp>
      <p:sp>
        <p:nvSpPr>
          <p:cNvPr id="491" name="Google Shape;491;g36dba4b18ec_0_2285"/>
          <p:cNvSpPr/>
          <p:nvPr/>
        </p:nvSpPr>
        <p:spPr>
          <a:xfrm rot="-5400000">
            <a:off x="20945900" y="6846117"/>
            <a:ext cx="3452241" cy="3490325"/>
          </a:xfrm>
          <a:custGeom>
            <a:rect b="b" l="l" r="r" t="t"/>
            <a:pathLst>
              <a:path extrusionOk="0" h="397192" w="396240">
                <a:moveTo>
                  <a:pt x="396240" y="397192"/>
                </a:moveTo>
                <a:lnTo>
                  <a:pt x="396240" y="397192"/>
                </a:lnTo>
                <a:lnTo>
                  <a:pt x="396240" y="0"/>
                </a:lnTo>
                <a:lnTo>
                  <a:pt x="0" y="0"/>
                </a:lnTo>
                <a:lnTo>
                  <a:pt x="0" y="0"/>
                </a:lnTo>
                <a:cubicBezTo>
                  <a:pt x="0" y="219075"/>
                  <a:pt x="177165" y="397192"/>
                  <a:pt x="396240" y="397192"/>
                </a:cubicBez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492" name="Google Shape;492;g36dba4b18ec_0_2285"/>
          <p:cNvSpPr/>
          <p:nvPr/>
        </p:nvSpPr>
        <p:spPr>
          <a:xfrm>
            <a:off x="20926858" y="3423100"/>
            <a:ext cx="3447776" cy="3459570"/>
          </a:xfrm>
          <a:custGeom>
            <a:rect b="b" l="l" r="r" t="t"/>
            <a:pathLst>
              <a:path extrusionOk="0" h="1572532" w="1572532">
                <a:moveTo>
                  <a:pt x="0" y="0"/>
                </a:moveTo>
                <a:lnTo>
                  <a:pt x="1572532" y="0"/>
                </a:lnTo>
                <a:lnTo>
                  <a:pt x="1572532" y="1572532"/>
                </a:lnTo>
                <a:lnTo>
                  <a:pt x="0" y="1572532"/>
                </a:ln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493" name="Google Shape;493;g36dba4b18ec_0_2285"/>
          <p:cNvSpPr/>
          <p:nvPr/>
        </p:nvSpPr>
        <p:spPr>
          <a:xfrm rot="10800000">
            <a:off x="20976701" y="3422361"/>
            <a:ext cx="3405697" cy="1702487"/>
          </a:xfrm>
          <a:custGeom>
            <a:rect b="b" l="l" r="r" t="t"/>
            <a:pathLst>
              <a:path extrusionOk="0" h="675590" w="1351467">
                <a:moveTo>
                  <a:pt x="675591" y="0"/>
                </a:moveTo>
                <a:cubicBezTo>
                  <a:pt x="302555" y="0"/>
                  <a:pt x="0" y="302555"/>
                  <a:pt x="0" y="675591"/>
                </a:cubicBezTo>
                <a:lnTo>
                  <a:pt x="1351468" y="675591"/>
                </a:lnTo>
                <a:cubicBezTo>
                  <a:pt x="1351468" y="302555"/>
                  <a:pt x="1048913" y="0"/>
                  <a:pt x="675591" y="0"/>
                </a:cubicBezTo>
                <a:close/>
              </a:path>
            </a:pathLst>
          </a:custGeom>
          <a:solidFill>
            <a:schemeClr val="lt2"/>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494" name="Google Shape;494;g36dba4b18ec_0_2285"/>
          <p:cNvSpPr/>
          <p:nvPr/>
        </p:nvSpPr>
        <p:spPr>
          <a:xfrm rot="10800000">
            <a:off x="20976701" y="5142867"/>
            <a:ext cx="3405697" cy="1702487"/>
          </a:xfrm>
          <a:custGeom>
            <a:rect b="b" l="l" r="r" t="t"/>
            <a:pathLst>
              <a:path extrusionOk="0" h="675590" w="1351467">
                <a:moveTo>
                  <a:pt x="675591" y="0"/>
                </a:moveTo>
                <a:cubicBezTo>
                  <a:pt x="302555" y="0"/>
                  <a:pt x="0" y="302555"/>
                  <a:pt x="0" y="675591"/>
                </a:cubicBezTo>
                <a:lnTo>
                  <a:pt x="1351468" y="675591"/>
                </a:lnTo>
                <a:cubicBezTo>
                  <a:pt x="1351468" y="302555"/>
                  <a:pt x="1048913" y="0"/>
                  <a:pt x="675591" y="0"/>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pic>
        <p:nvPicPr>
          <p:cNvPr id="495" name="Google Shape;495;g36dba4b18ec_0_2285"/>
          <p:cNvPicPr preferRelativeResize="0"/>
          <p:nvPr/>
        </p:nvPicPr>
        <p:blipFill rotWithShape="1">
          <a:blip r:embed="rId2">
            <a:alphaModFix/>
          </a:blip>
          <a:srcRect b="0" l="0" r="0" t="0"/>
          <a:stretch/>
        </p:blipFill>
        <p:spPr>
          <a:xfrm>
            <a:off x="5918700" y="1994000"/>
            <a:ext cx="5486403" cy="853791"/>
          </a:xfrm>
          <a:prstGeom prst="rect">
            <a:avLst/>
          </a:prstGeom>
          <a:noFill/>
          <a:ln>
            <a:noFill/>
          </a:ln>
        </p:spPr>
      </p:pic>
      <p:sp>
        <p:nvSpPr>
          <p:cNvPr id="496" name="Google Shape;496;g36dba4b18ec_0_2285"/>
          <p:cNvSpPr txBox="1"/>
          <p:nvPr>
            <p:ph type="title"/>
          </p:nvPr>
        </p:nvSpPr>
        <p:spPr>
          <a:xfrm>
            <a:off x="5918700" y="4630050"/>
            <a:ext cx="12546300" cy="4088100"/>
          </a:xfrm>
          <a:prstGeom prst="rect">
            <a:avLst/>
          </a:prstGeom>
          <a:noFill/>
          <a:ln>
            <a:noFill/>
          </a:ln>
        </p:spPr>
        <p:txBody>
          <a:bodyPr anchorCtr="0" anchor="ctr" bIns="0" lIns="0" spcFirstLastPara="1" rIns="0" wrap="square" tIns="0">
            <a:spAutoFit/>
          </a:bodyPr>
          <a:lstStyle>
            <a:lvl1pPr lvl="0" marR="0" algn="l">
              <a:lnSpc>
                <a:spcPct val="100000"/>
              </a:lnSpc>
              <a:spcBef>
                <a:spcPts val="0"/>
              </a:spcBef>
              <a:spcAft>
                <a:spcPts val="0"/>
              </a:spcAft>
              <a:buClr>
                <a:schemeClr val="accent2"/>
              </a:buClr>
              <a:buSzPts val="14400"/>
              <a:buFont typeface="Urbanist Black"/>
              <a:buNone/>
              <a:defRPr b="0" i="0" sz="14400" u="none" cap="none" strike="noStrike">
                <a:solidFill>
                  <a:schemeClr val="accent2"/>
                </a:solidFill>
                <a:latin typeface="Urbanist Black"/>
                <a:ea typeface="Urbanist Black"/>
                <a:cs typeface="Urbanist Black"/>
                <a:sym typeface="Urbanist Black"/>
              </a:defRPr>
            </a:lvl1pPr>
            <a:lvl2pPr lvl="1" marR="0" algn="l">
              <a:lnSpc>
                <a:spcPct val="100000"/>
              </a:lnSpc>
              <a:spcBef>
                <a:spcPts val="0"/>
              </a:spcBef>
              <a:spcAft>
                <a:spcPts val="0"/>
              </a:spcAft>
              <a:buClr>
                <a:schemeClr val="accent2"/>
              </a:buClr>
              <a:buSzPts val="14400"/>
              <a:buFont typeface="Urbanist Black"/>
              <a:buNone/>
              <a:defRPr b="0" i="0" sz="14400" u="none" cap="none" strike="noStrike">
                <a:solidFill>
                  <a:schemeClr val="accent2"/>
                </a:solidFill>
                <a:latin typeface="Urbanist Black"/>
                <a:ea typeface="Urbanist Black"/>
                <a:cs typeface="Urbanist Black"/>
                <a:sym typeface="Urbanist Black"/>
              </a:defRPr>
            </a:lvl2pPr>
            <a:lvl3pPr lvl="2" marR="0" algn="l">
              <a:lnSpc>
                <a:spcPct val="100000"/>
              </a:lnSpc>
              <a:spcBef>
                <a:spcPts val="0"/>
              </a:spcBef>
              <a:spcAft>
                <a:spcPts val="0"/>
              </a:spcAft>
              <a:buClr>
                <a:schemeClr val="accent2"/>
              </a:buClr>
              <a:buSzPts val="14400"/>
              <a:buFont typeface="Urbanist Black"/>
              <a:buNone/>
              <a:defRPr b="0" i="0" sz="14400" u="none" cap="none" strike="noStrike">
                <a:solidFill>
                  <a:schemeClr val="accent2"/>
                </a:solidFill>
                <a:latin typeface="Urbanist Black"/>
                <a:ea typeface="Urbanist Black"/>
                <a:cs typeface="Urbanist Black"/>
                <a:sym typeface="Urbanist Black"/>
              </a:defRPr>
            </a:lvl3pPr>
            <a:lvl4pPr lvl="3" marR="0" algn="l">
              <a:lnSpc>
                <a:spcPct val="100000"/>
              </a:lnSpc>
              <a:spcBef>
                <a:spcPts val="0"/>
              </a:spcBef>
              <a:spcAft>
                <a:spcPts val="0"/>
              </a:spcAft>
              <a:buClr>
                <a:schemeClr val="accent2"/>
              </a:buClr>
              <a:buSzPts val="14400"/>
              <a:buFont typeface="Urbanist Black"/>
              <a:buNone/>
              <a:defRPr b="0" i="0" sz="14400" u="none" cap="none" strike="noStrike">
                <a:solidFill>
                  <a:schemeClr val="accent2"/>
                </a:solidFill>
                <a:latin typeface="Urbanist Black"/>
                <a:ea typeface="Urbanist Black"/>
                <a:cs typeface="Urbanist Black"/>
                <a:sym typeface="Urbanist Black"/>
              </a:defRPr>
            </a:lvl4pPr>
            <a:lvl5pPr lvl="4" marR="0" algn="l">
              <a:lnSpc>
                <a:spcPct val="100000"/>
              </a:lnSpc>
              <a:spcBef>
                <a:spcPts val="0"/>
              </a:spcBef>
              <a:spcAft>
                <a:spcPts val="0"/>
              </a:spcAft>
              <a:buClr>
                <a:schemeClr val="accent2"/>
              </a:buClr>
              <a:buSzPts val="14400"/>
              <a:buFont typeface="Urbanist Black"/>
              <a:buNone/>
              <a:defRPr b="0" i="0" sz="14400" u="none" cap="none" strike="noStrike">
                <a:solidFill>
                  <a:schemeClr val="accent2"/>
                </a:solidFill>
                <a:latin typeface="Urbanist Black"/>
                <a:ea typeface="Urbanist Black"/>
                <a:cs typeface="Urbanist Black"/>
                <a:sym typeface="Urbanist Black"/>
              </a:defRPr>
            </a:lvl5pPr>
            <a:lvl6pPr lvl="5" marR="0" algn="l">
              <a:lnSpc>
                <a:spcPct val="100000"/>
              </a:lnSpc>
              <a:spcBef>
                <a:spcPts val="0"/>
              </a:spcBef>
              <a:spcAft>
                <a:spcPts val="0"/>
              </a:spcAft>
              <a:buClr>
                <a:schemeClr val="accent2"/>
              </a:buClr>
              <a:buSzPts val="14400"/>
              <a:buFont typeface="Urbanist Black"/>
              <a:buNone/>
              <a:defRPr b="0" i="0" sz="14400" u="none" cap="none" strike="noStrike">
                <a:solidFill>
                  <a:schemeClr val="accent2"/>
                </a:solidFill>
                <a:latin typeface="Urbanist Black"/>
                <a:ea typeface="Urbanist Black"/>
                <a:cs typeface="Urbanist Black"/>
                <a:sym typeface="Urbanist Black"/>
              </a:defRPr>
            </a:lvl6pPr>
            <a:lvl7pPr lvl="6" marR="0" algn="l">
              <a:lnSpc>
                <a:spcPct val="100000"/>
              </a:lnSpc>
              <a:spcBef>
                <a:spcPts val="0"/>
              </a:spcBef>
              <a:spcAft>
                <a:spcPts val="0"/>
              </a:spcAft>
              <a:buClr>
                <a:schemeClr val="accent2"/>
              </a:buClr>
              <a:buSzPts val="14400"/>
              <a:buFont typeface="Urbanist Black"/>
              <a:buNone/>
              <a:defRPr b="0" i="0" sz="14400" u="none" cap="none" strike="noStrike">
                <a:solidFill>
                  <a:schemeClr val="accent2"/>
                </a:solidFill>
                <a:latin typeface="Urbanist Black"/>
                <a:ea typeface="Urbanist Black"/>
                <a:cs typeface="Urbanist Black"/>
                <a:sym typeface="Urbanist Black"/>
              </a:defRPr>
            </a:lvl7pPr>
            <a:lvl8pPr lvl="7" marR="0" algn="l">
              <a:lnSpc>
                <a:spcPct val="100000"/>
              </a:lnSpc>
              <a:spcBef>
                <a:spcPts val="0"/>
              </a:spcBef>
              <a:spcAft>
                <a:spcPts val="0"/>
              </a:spcAft>
              <a:buClr>
                <a:schemeClr val="accent2"/>
              </a:buClr>
              <a:buSzPts val="14400"/>
              <a:buFont typeface="Urbanist Black"/>
              <a:buNone/>
              <a:defRPr b="0" i="0" sz="14400" u="none" cap="none" strike="noStrike">
                <a:solidFill>
                  <a:schemeClr val="accent2"/>
                </a:solidFill>
                <a:latin typeface="Urbanist Black"/>
                <a:ea typeface="Urbanist Black"/>
                <a:cs typeface="Urbanist Black"/>
                <a:sym typeface="Urbanist Black"/>
              </a:defRPr>
            </a:lvl8pPr>
            <a:lvl9pPr lvl="8" marR="0" algn="l">
              <a:lnSpc>
                <a:spcPct val="100000"/>
              </a:lnSpc>
              <a:spcBef>
                <a:spcPts val="0"/>
              </a:spcBef>
              <a:spcAft>
                <a:spcPts val="0"/>
              </a:spcAft>
              <a:buClr>
                <a:schemeClr val="accent2"/>
              </a:buClr>
              <a:buSzPts val="14400"/>
              <a:buFont typeface="Urbanist Black"/>
              <a:buNone/>
              <a:defRPr b="0" i="0" sz="14400" u="none" cap="none" strike="noStrike">
                <a:solidFill>
                  <a:schemeClr val="accent2"/>
                </a:solidFill>
                <a:latin typeface="Urbanist Black"/>
                <a:ea typeface="Urbanist Black"/>
                <a:cs typeface="Urbanist Black"/>
                <a:sym typeface="Urbanist Black"/>
              </a:defRPr>
            </a:lvl9pPr>
          </a:lstStyle>
          <a:p/>
        </p:txBody>
      </p:sp>
      <p:sp>
        <p:nvSpPr>
          <p:cNvPr id="497" name="Google Shape;497;g36dba4b18ec_0_2285"/>
          <p:cNvSpPr txBox="1"/>
          <p:nvPr>
            <p:ph idx="1" type="subTitle"/>
          </p:nvPr>
        </p:nvSpPr>
        <p:spPr>
          <a:xfrm>
            <a:off x="5918700" y="10868200"/>
            <a:ext cx="10510500" cy="853500"/>
          </a:xfrm>
          <a:prstGeom prst="rect">
            <a:avLst/>
          </a:prstGeom>
          <a:noFill/>
          <a:ln>
            <a:noFill/>
          </a:ln>
        </p:spPr>
        <p:txBody>
          <a:bodyPr anchorCtr="0" anchor="ctr" bIns="182875" lIns="182875" spcFirstLastPara="1" rIns="182875" wrap="square" tIns="182875">
            <a:noAutofit/>
          </a:bodyPr>
          <a:lstStyle>
            <a:lvl1pPr lvl="0" marR="0" algn="l">
              <a:lnSpc>
                <a:spcPct val="100000"/>
              </a:lnSpc>
              <a:spcBef>
                <a:spcPts val="0"/>
              </a:spcBef>
              <a:spcAft>
                <a:spcPts val="0"/>
              </a:spcAft>
              <a:buClr>
                <a:schemeClr val="lt1"/>
              </a:buClr>
              <a:buSzPts val="4800"/>
              <a:buFont typeface="Helvetica Neue"/>
              <a:buNone/>
              <a:defRPr b="1" i="0" sz="4800" u="none" cap="none" strike="noStrike">
                <a:solidFill>
                  <a:schemeClr val="lt1"/>
                </a:solidFill>
                <a:latin typeface="Helvetica Neue"/>
                <a:ea typeface="Helvetica Neue"/>
                <a:cs typeface="Helvetica Neue"/>
                <a:sym typeface="Helvetica Neue"/>
              </a:defRPr>
            </a:lvl1pPr>
            <a:lvl2pPr lvl="1" marR="0" algn="l">
              <a:lnSpc>
                <a:spcPct val="100000"/>
              </a:lnSpc>
              <a:spcBef>
                <a:spcPts val="0"/>
              </a:spcBef>
              <a:spcAft>
                <a:spcPts val="0"/>
              </a:spcAft>
              <a:buClr>
                <a:schemeClr val="lt1"/>
              </a:buClr>
              <a:buSzPts val="4800"/>
              <a:buFont typeface="Helvetica Neue"/>
              <a:buNone/>
              <a:defRPr b="1" i="0" sz="4800" u="none" cap="none" strike="noStrike">
                <a:solidFill>
                  <a:schemeClr val="lt1"/>
                </a:solidFill>
                <a:latin typeface="Helvetica Neue"/>
                <a:ea typeface="Helvetica Neue"/>
                <a:cs typeface="Helvetica Neue"/>
                <a:sym typeface="Helvetica Neue"/>
              </a:defRPr>
            </a:lvl2pPr>
            <a:lvl3pPr lvl="2" marR="0" algn="l">
              <a:lnSpc>
                <a:spcPct val="100000"/>
              </a:lnSpc>
              <a:spcBef>
                <a:spcPts val="0"/>
              </a:spcBef>
              <a:spcAft>
                <a:spcPts val="0"/>
              </a:spcAft>
              <a:buClr>
                <a:schemeClr val="lt1"/>
              </a:buClr>
              <a:buSzPts val="4800"/>
              <a:buFont typeface="Helvetica Neue"/>
              <a:buNone/>
              <a:defRPr b="1" i="0" sz="4800" u="none" cap="none" strike="noStrike">
                <a:solidFill>
                  <a:schemeClr val="lt1"/>
                </a:solidFill>
                <a:latin typeface="Helvetica Neue"/>
                <a:ea typeface="Helvetica Neue"/>
                <a:cs typeface="Helvetica Neue"/>
                <a:sym typeface="Helvetica Neue"/>
              </a:defRPr>
            </a:lvl3pPr>
            <a:lvl4pPr lvl="3" marR="0" algn="l">
              <a:lnSpc>
                <a:spcPct val="100000"/>
              </a:lnSpc>
              <a:spcBef>
                <a:spcPts val="0"/>
              </a:spcBef>
              <a:spcAft>
                <a:spcPts val="0"/>
              </a:spcAft>
              <a:buClr>
                <a:schemeClr val="lt1"/>
              </a:buClr>
              <a:buSzPts val="4800"/>
              <a:buFont typeface="Helvetica Neue"/>
              <a:buNone/>
              <a:defRPr b="1" i="0" sz="4800" u="none" cap="none" strike="noStrike">
                <a:solidFill>
                  <a:schemeClr val="lt1"/>
                </a:solidFill>
                <a:latin typeface="Helvetica Neue"/>
                <a:ea typeface="Helvetica Neue"/>
                <a:cs typeface="Helvetica Neue"/>
                <a:sym typeface="Helvetica Neue"/>
              </a:defRPr>
            </a:lvl4pPr>
            <a:lvl5pPr lvl="4" marR="0" algn="l">
              <a:lnSpc>
                <a:spcPct val="100000"/>
              </a:lnSpc>
              <a:spcBef>
                <a:spcPts val="0"/>
              </a:spcBef>
              <a:spcAft>
                <a:spcPts val="0"/>
              </a:spcAft>
              <a:buClr>
                <a:schemeClr val="lt1"/>
              </a:buClr>
              <a:buSzPts val="4800"/>
              <a:buFont typeface="Helvetica Neue"/>
              <a:buNone/>
              <a:defRPr b="1" i="0" sz="4800" u="none" cap="none" strike="noStrike">
                <a:solidFill>
                  <a:schemeClr val="lt1"/>
                </a:solidFill>
                <a:latin typeface="Helvetica Neue"/>
                <a:ea typeface="Helvetica Neue"/>
                <a:cs typeface="Helvetica Neue"/>
                <a:sym typeface="Helvetica Neue"/>
              </a:defRPr>
            </a:lvl5pPr>
            <a:lvl6pPr lvl="5" marR="0" algn="l">
              <a:lnSpc>
                <a:spcPct val="100000"/>
              </a:lnSpc>
              <a:spcBef>
                <a:spcPts val="0"/>
              </a:spcBef>
              <a:spcAft>
                <a:spcPts val="0"/>
              </a:spcAft>
              <a:buClr>
                <a:schemeClr val="lt1"/>
              </a:buClr>
              <a:buSzPts val="4800"/>
              <a:buFont typeface="Helvetica Neue"/>
              <a:buNone/>
              <a:defRPr b="1" i="0" sz="4800" u="none" cap="none" strike="noStrike">
                <a:solidFill>
                  <a:schemeClr val="lt1"/>
                </a:solidFill>
                <a:latin typeface="Helvetica Neue"/>
                <a:ea typeface="Helvetica Neue"/>
                <a:cs typeface="Helvetica Neue"/>
                <a:sym typeface="Helvetica Neue"/>
              </a:defRPr>
            </a:lvl6pPr>
            <a:lvl7pPr lvl="6" marR="0" algn="l">
              <a:lnSpc>
                <a:spcPct val="100000"/>
              </a:lnSpc>
              <a:spcBef>
                <a:spcPts val="0"/>
              </a:spcBef>
              <a:spcAft>
                <a:spcPts val="0"/>
              </a:spcAft>
              <a:buClr>
                <a:schemeClr val="lt1"/>
              </a:buClr>
              <a:buSzPts val="4800"/>
              <a:buFont typeface="Helvetica Neue"/>
              <a:buNone/>
              <a:defRPr b="1" i="0" sz="4800" u="none" cap="none" strike="noStrike">
                <a:solidFill>
                  <a:schemeClr val="lt1"/>
                </a:solidFill>
                <a:latin typeface="Helvetica Neue"/>
                <a:ea typeface="Helvetica Neue"/>
                <a:cs typeface="Helvetica Neue"/>
                <a:sym typeface="Helvetica Neue"/>
              </a:defRPr>
            </a:lvl7pPr>
            <a:lvl8pPr lvl="7" marR="0" algn="l">
              <a:lnSpc>
                <a:spcPct val="100000"/>
              </a:lnSpc>
              <a:spcBef>
                <a:spcPts val="0"/>
              </a:spcBef>
              <a:spcAft>
                <a:spcPts val="0"/>
              </a:spcAft>
              <a:buClr>
                <a:schemeClr val="lt1"/>
              </a:buClr>
              <a:buSzPts val="4800"/>
              <a:buFont typeface="Helvetica Neue"/>
              <a:buNone/>
              <a:defRPr b="1" i="0" sz="4800" u="none" cap="none" strike="noStrike">
                <a:solidFill>
                  <a:schemeClr val="lt1"/>
                </a:solidFill>
                <a:latin typeface="Helvetica Neue"/>
                <a:ea typeface="Helvetica Neue"/>
                <a:cs typeface="Helvetica Neue"/>
                <a:sym typeface="Helvetica Neue"/>
              </a:defRPr>
            </a:lvl8pPr>
            <a:lvl9pPr lvl="8" marR="0" algn="l">
              <a:lnSpc>
                <a:spcPct val="100000"/>
              </a:lnSpc>
              <a:spcBef>
                <a:spcPts val="0"/>
              </a:spcBef>
              <a:spcAft>
                <a:spcPts val="0"/>
              </a:spcAft>
              <a:buClr>
                <a:schemeClr val="lt1"/>
              </a:buClr>
              <a:buSzPts val="4800"/>
              <a:buFont typeface="Helvetica Neue"/>
              <a:buNone/>
              <a:defRPr b="1" i="0" sz="4800" u="none" cap="none" strike="noStrike">
                <a:solidFill>
                  <a:schemeClr val="lt1"/>
                </a:solidFill>
                <a:latin typeface="Helvetica Neue"/>
                <a:ea typeface="Helvetica Neue"/>
                <a:cs typeface="Helvetica Neue"/>
                <a:sym typeface="Helvetica Neu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2 1">
  <p:cSld name="1_Title and Content_2_1">
    <p:spTree>
      <p:nvGrpSpPr>
        <p:cNvPr id="498" name="Shape 498"/>
        <p:cNvGrpSpPr/>
        <p:nvPr/>
      </p:nvGrpSpPr>
      <p:grpSpPr>
        <a:xfrm>
          <a:off x="0" y="0"/>
          <a:ext cx="0" cy="0"/>
          <a:chOff x="0" y="0"/>
          <a:chExt cx="0" cy="0"/>
        </a:xfrm>
      </p:grpSpPr>
      <p:pic>
        <p:nvPicPr>
          <p:cNvPr id="499" name="Google Shape;499;g36dba4b18ec_0_2314"/>
          <p:cNvPicPr preferRelativeResize="0"/>
          <p:nvPr/>
        </p:nvPicPr>
        <p:blipFill rotWithShape="1">
          <a:blip r:embed="rId2">
            <a:alphaModFix/>
          </a:blip>
          <a:srcRect b="0" l="0" r="0" t="0"/>
          <a:stretch/>
        </p:blipFill>
        <p:spPr>
          <a:xfrm>
            <a:off x="2111400" y="12644482"/>
            <a:ext cx="2743199" cy="703213"/>
          </a:xfrm>
          <a:prstGeom prst="rect">
            <a:avLst/>
          </a:prstGeom>
          <a:noFill/>
          <a:ln>
            <a:noFill/>
          </a:ln>
        </p:spPr>
      </p:pic>
      <p:sp>
        <p:nvSpPr>
          <p:cNvPr id="500" name="Google Shape;500;g36dba4b18ec_0_2314"/>
          <p:cNvSpPr/>
          <p:nvPr/>
        </p:nvSpPr>
        <p:spPr>
          <a:xfrm flipH="1">
            <a:off x="13057500" y="1036550"/>
            <a:ext cx="11326500" cy="12680100"/>
          </a:xfrm>
          <a:prstGeom prst="round1Rect">
            <a:avLst>
              <a:gd fmla="val 37742" name="adj"/>
            </a:avLst>
          </a:prstGeom>
          <a:solidFill>
            <a:schemeClr val="accent1"/>
          </a:solidFill>
          <a:ln>
            <a:noFill/>
          </a:ln>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lt1"/>
              </a:solidFill>
              <a:latin typeface="Urbanist"/>
              <a:ea typeface="Urbanist"/>
              <a:cs typeface="Urbanist"/>
              <a:sym typeface="Urbanist"/>
            </a:endParaRPr>
          </a:p>
        </p:txBody>
      </p:sp>
      <p:sp>
        <p:nvSpPr>
          <p:cNvPr id="501" name="Google Shape;501;g36dba4b18ec_0_2314"/>
          <p:cNvSpPr/>
          <p:nvPr/>
        </p:nvSpPr>
        <p:spPr>
          <a:xfrm>
            <a:off x="2111400" y="2178050"/>
            <a:ext cx="20161500" cy="9433500"/>
          </a:xfrm>
          <a:prstGeom prst="roundRect">
            <a:avLst>
              <a:gd fmla="val 0" name="adj"/>
            </a:avLst>
          </a:prstGeom>
          <a:solidFill>
            <a:schemeClr val="lt1"/>
          </a:solidFill>
          <a:ln>
            <a:noFill/>
          </a:ln>
          <a:effectLst>
            <a:outerShdw blurRad="1270000" sx="96000" rotWithShape="0" algn="t" dir="5400000" dist="304800" sy="96000">
              <a:schemeClr val="dk1">
                <a:alpha val="26670"/>
              </a:schemeClr>
            </a:outerShdw>
          </a:effectLst>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lt1"/>
              </a:solidFill>
              <a:latin typeface="Urbanist"/>
              <a:ea typeface="Urbanist"/>
              <a:cs typeface="Urbanist"/>
              <a:sym typeface="Urbanist"/>
            </a:endParaRPr>
          </a:p>
        </p:txBody>
      </p:sp>
      <p:sp>
        <p:nvSpPr>
          <p:cNvPr id="502" name="Google Shape;502;g36dba4b18ec_0_2314"/>
          <p:cNvSpPr/>
          <p:nvPr/>
        </p:nvSpPr>
        <p:spPr>
          <a:xfrm>
            <a:off x="13057200" y="2177798"/>
            <a:ext cx="9223800" cy="9436309"/>
          </a:xfrm>
          <a:custGeom>
            <a:rect b="b" l="l" r="r" t="t"/>
            <a:pathLst>
              <a:path extrusionOk="0" h="4198580" w="4325346">
                <a:moveTo>
                  <a:pt x="637115" y="0"/>
                </a:moveTo>
                <a:lnTo>
                  <a:pt x="2713365" y="0"/>
                </a:lnTo>
                <a:lnTo>
                  <a:pt x="3375610" y="0"/>
                </a:lnTo>
                <a:lnTo>
                  <a:pt x="4325346" y="0"/>
                </a:lnTo>
                <a:lnTo>
                  <a:pt x="4325346" y="4198580"/>
                </a:lnTo>
                <a:lnTo>
                  <a:pt x="3375610" y="4198580"/>
                </a:lnTo>
                <a:lnTo>
                  <a:pt x="2713365" y="4198580"/>
                </a:lnTo>
                <a:lnTo>
                  <a:pt x="0" y="4198580"/>
                </a:lnTo>
                <a:lnTo>
                  <a:pt x="0" y="1542383"/>
                </a:lnTo>
                <a:cubicBezTo>
                  <a:pt x="0" y="1014121"/>
                  <a:pt x="187355" y="529618"/>
                  <a:pt x="499243" y="151698"/>
                </a:cubicBezTo>
                <a:close/>
              </a:path>
            </a:pathLst>
          </a:custGeom>
          <a:solidFill>
            <a:schemeClr val="accent3"/>
          </a:solidFill>
          <a:ln>
            <a:noFill/>
          </a:ln>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lt1"/>
              </a:solidFill>
              <a:latin typeface="Urbanist"/>
              <a:ea typeface="Urbanist"/>
              <a:cs typeface="Urbanist"/>
              <a:sym typeface="Urbanist"/>
            </a:endParaRPr>
          </a:p>
        </p:txBody>
      </p:sp>
      <p:sp>
        <p:nvSpPr>
          <p:cNvPr id="503" name="Google Shape;503;g36dba4b18ec_0_2314"/>
          <p:cNvSpPr/>
          <p:nvPr/>
        </p:nvSpPr>
        <p:spPr>
          <a:xfrm rot="10800000">
            <a:off x="14426789" y="9450151"/>
            <a:ext cx="1854403" cy="1835027"/>
          </a:xfrm>
          <a:custGeom>
            <a:rect b="b" l="l" r="r" t="t"/>
            <a:pathLst>
              <a:path extrusionOk="0" h="397192" w="396240">
                <a:moveTo>
                  <a:pt x="396240" y="397192"/>
                </a:moveTo>
                <a:lnTo>
                  <a:pt x="396240" y="397192"/>
                </a:lnTo>
                <a:lnTo>
                  <a:pt x="396240" y="0"/>
                </a:lnTo>
                <a:lnTo>
                  <a:pt x="0" y="0"/>
                </a:lnTo>
                <a:lnTo>
                  <a:pt x="0" y="0"/>
                </a:lnTo>
                <a:cubicBezTo>
                  <a:pt x="0" y="219075"/>
                  <a:pt x="177165" y="397192"/>
                  <a:pt x="396240" y="397192"/>
                </a:cubicBez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504" name="Google Shape;504;g36dba4b18ec_0_2314"/>
          <p:cNvSpPr txBox="1"/>
          <p:nvPr>
            <p:ph type="title"/>
          </p:nvPr>
        </p:nvSpPr>
        <p:spPr>
          <a:xfrm>
            <a:off x="3332950" y="3805250"/>
            <a:ext cx="8300700" cy="6179100"/>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dk1"/>
              </a:buClr>
              <a:buSzPts val="7200"/>
              <a:buFont typeface="Urbanist Medium"/>
              <a:buNone/>
              <a:defRPr b="0" i="0" sz="7200" u="none" cap="none" strike="noStrike">
                <a:solidFill>
                  <a:schemeClr val="dk1"/>
                </a:solidFill>
                <a:latin typeface="Urbanist Medium"/>
                <a:ea typeface="Urbanist Medium"/>
                <a:cs typeface="Urbanist Medium"/>
                <a:sym typeface="Urbanist Medium"/>
              </a:defRPr>
            </a:lvl1pPr>
            <a:lvl2pPr lvl="1" marR="0" algn="l">
              <a:lnSpc>
                <a:spcPct val="100000"/>
              </a:lnSpc>
              <a:spcBef>
                <a:spcPts val="0"/>
              </a:spcBef>
              <a:spcAft>
                <a:spcPts val="0"/>
              </a:spcAft>
              <a:buClr>
                <a:schemeClr val="dk1"/>
              </a:buClr>
              <a:buSzPts val="7200"/>
              <a:buFont typeface="Urbanist Medium"/>
              <a:buNone/>
              <a:defRPr b="0" i="0" sz="7200" u="none" cap="none" strike="noStrike">
                <a:solidFill>
                  <a:schemeClr val="dk1"/>
                </a:solidFill>
                <a:latin typeface="Urbanist Medium"/>
                <a:ea typeface="Urbanist Medium"/>
                <a:cs typeface="Urbanist Medium"/>
                <a:sym typeface="Urbanist Medium"/>
              </a:defRPr>
            </a:lvl2pPr>
            <a:lvl3pPr lvl="2" marR="0" algn="l">
              <a:lnSpc>
                <a:spcPct val="100000"/>
              </a:lnSpc>
              <a:spcBef>
                <a:spcPts val="0"/>
              </a:spcBef>
              <a:spcAft>
                <a:spcPts val="0"/>
              </a:spcAft>
              <a:buClr>
                <a:schemeClr val="dk1"/>
              </a:buClr>
              <a:buSzPts val="7200"/>
              <a:buFont typeface="Urbanist Medium"/>
              <a:buNone/>
              <a:defRPr b="0" i="0" sz="7200" u="none" cap="none" strike="noStrike">
                <a:solidFill>
                  <a:schemeClr val="dk1"/>
                </a:solidFill>
                <a:latin typeface="Urbanist Medium"/>
                <a:ea typeface="Urbanist Medium"/>
                <a:cs typeface="Urbanist Medium"/>
                <a:sym typeface="Urbanist Medium"/>
              </a:defRPr>
            </a:lvl3pPr>
            <a:lvl4pPr lvl="3" marR="0" algn="l">
              <a:lnSpc>
                <a:spcPct val="100000"/>
              </a:lnSpc>
              <a:spcBef>
                <a:spcPts val="0"/>
              </a:spcBef>
              <a:spcAft>
                <a:spcPts val="0"/>
              </a:spcAft>
              <a:buClr>
                <a:schemeClr val="dk1"/>
              </a:buClr>
              <a:buSzPts val="7200"/>
              <a:buFont typeface="Urbanist Medium"/>
              <a:buNone/>
              <a:defRPr b="0" i="0" sz="7200" u="none" cap="none" strike="noStrike">
                <a:solidFill>
                  <a:schemeClr val="dk1"/>
                </a:solidFill>
                <a:latin typeface="Urbanist Medium"/>
                <a:ea typeface="Urbanist Medium"/>
                <a:cs typeface="Urbanist Medium"/>
                <a:sym typeface="Urbanist Medium"/>
              </a:defRPr>
            </a:lvl4pPr>
            <a:lvl5pPr lvl="4" marR="0" algn="l">
              <a:lnSpc>
                <a:spcPct val="100000"/>
              </a:lnSpc>
              <a:spcBef>
                <a:spcPts val="0"/>
              </a:spcBef>
              <a:spcAft>
                <a:spcPts val="0"/>
              </a:spcAft>
              <a:buClr>
                <a:schemeClr val="dk1"/>
              </a:buClr>
              <a:buSzPts val="7200"/>
              <a:buFont typeface="Urbanist Medium"/>
              <a:buNone/>
              <a:defRPr b="0" i="0" sz="7200" u="none" cap="none" strike="noStrike">
                <a:solidFill>
                  <a:schemeClr val="dk1"/>
                </a:solidFill>
                <a:latin typeface="Urbanist Medium"/>
                <a:ea typeface="Urbanist Medium"/>
                <a:cs typeface="Urbanist Medium"/>
                <a:sym typeface="Urbanist Medium"/>
              </a:defRPr>
            </a:lvl5pPr>
            <a:lvl6pPr lvl="5" marR="0" algn="l">
              <a:lnSpc>
                <a:spcPct val="100000"/>
              </a:lnSpc>
              <a:spcBef>
                <a:spcPts val="0"/>
              </a:spcBef>
              <a:spcAft>
                <a:spcPts val="0"/>
              </a:spcAft>
              <a:buClr>
                <a:schemeClr val="dk1"/>
              </a:buClr>
              <a:buSzPts val="7200"/>
              <a:buFont typeface="Urbanist Medium"/>
              <a:buNone/>
              <a:defRPr b="0" i="0" sz="7200" u="none" cap="none" strike="noStrike">
                <a:solidFill>
                  <a:schemeClr val="dk1"/>
                </a:solidFill>
                <a:latin typeface="Urbanist Medium"/>
                <a:ea typeface="Urbanist Medium"/>
                <a:cs typeface="Urbanist Medium"/>
                <a:sym typeface="Urbanist Medium"/>
              </a:defRPr>
            </a:lvl6pPr>
            <a:lvl7pPr lvl="6" marR="0" algn="l">
              <a:lnSpc>
                <a:spcPct val="100000"/>
              </a:lnSpc>
              <a:spcBef>
                <a:spcPts val="0"/>
              </a:spcBef>
              <a:spcAft>
                <a:spcPts val="0"/>
              </a:spcAft>
              <a:buClr>
                <a:schemeClr val="dk1"/>
              </a:buClr>
              <a:buSzPts val="7200"/>
              <a:buFont typeface="Urbanist Medium"/>
              <a:buNone/>
              <a:defRPr b="0" i="0" sz="7200" u="none" cap="none" strike="noStrike">
                <a:solidFill>
                  <a:schemeClr val="dk1"/>
                </a:solidFill>
                <a:latin typeface="Urbanist Medium"/>
                <a:ea typeface="Urbanist Medium"/>
                <a:cs typeface="Urbanist Medium"/>
                <a:sym typeface="Urbanist Medium"/>
              </a:defRPr>
            </a:lvl7pPr>
            <a:lvl8pPr lvl="7" marR="0" algn="l">
              <a:lnSpc>
                <a:spcPct val="100000"/>
              </a:lnSpc>
              <a:spcBef>
                <a:spcPts val="0"/>
              </a:spcBef>
              <a:spcAft>
                <a:spcPts val="0"/>
              </a:spcAft>
              <a:buClr>
                <a:schemeClr val="dk1"/>
              </a:buClr>
              <a:buSzPts val="7200"/>
              <a:buFont typeface="Urbanist Medium"/>
              <a:buNone/>
              <a:defRPr b="0" i="0" sz="7200" u="none" cap="none" strike="noStrike">
                <a:solidFill>
                  <a:schemeClr val="dk1"/>
                </a:solidFill>
                <a:latin typeface="Urbanist Medium"/>
                <a:ea typeface="Urbanist Medium"/>
                <a:cs typeface="Urbanist Medium"/>
                <a:sym typeface="Urbanist Medium"/>
              </a:defRPr>
            </a:lvl8pPr>
            <a:lvl9pPr lvl="8" marR="0" algn="l">
              <a:lnSpc>
                <a:spcPct val="100000"/>
              </a:lnSpc>
              <a:spcBef>
                <a:spcPts val="0"/>
              </a:spcBef>
              <a:spcAft>
                <a:spcPts val="0"/>
              </a:spcAft>
              <a:buClr>
                <a:schemeClr val="dk1"/>
              </a:buClr>
              <a:buSzPts val="7200"/>
              <a:buFont typeface="Urbanist Medium"/>
              <a:buNone/>
              <a:defRPr b="0" i="0" sz="7200" u="none" cap="none" strike="noStrike">
                <a:solidFill>
                  <a:schemeClr val="dk1"/>
                </a:solidFill>
                <a:latin typeface="Urbanist Medium"/>
                <a:ea typeface="Urbanist Medium"/>
                <a:cs typeface="Urbanist Medium"/>
                <a:sym typeface="Urbanist Medium"/>
              </a:defRPr>
            </a:lvl9pPr>
          </a:lstStyle>
          <a:p/>
        </p:txBody>
      </p:sp>
      <p:sp>
        <p:nvSpPr>
          <p:cNvPr id="505" name="Google Shape;505;g36dba4b18ec_0_2314"/>
          <p:cNvSpPr txBox="1"/>
          <p:nvPr>
            <p:ph idx="2" type="title"/>
          </p:nvPr>
        </p:nvSpPr>
        <p:spPr>
          <a:xfrm>
            <a:off x="14305050" y="4913150"/>
            <a:ext cx="6934500" cy="613500"/>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dk1"/>
              </a:buClr>
              <a:buSzPts val="3200"/>
              <a:buFont typeface="Urbanist ExtraBold"/>
              <a:buNone/>
              <a:defRPr b="0" i="0" sz="3200" u="none" cap="none" strike="noStrike">
                <a:solidFill>
                  <a:schemeClr val="dk1"/>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chemeClr val="dk1"/>
              </a:buClr>
              <a:buSzPts val="3200"/>
              <a:buFont typeface="Urbanist ExtraBold"/>
              <a:buNone/>
              <a:defRPr b="0" i="0" sz="3200" u="none" cap="none" strike="noStrike">
                <a:solidFill>
                  <a:schemeClr val="dk1"/>
                </a:solidFill>
                <a:latin typeface="Urbanist ExtraBold"/>
                <a:ea typeface="Urbanist ExtraBold"/>
                <a:cs typeface="Urbanist ExtraBold"/>
                <a:sym typeface="Urbanist ExtraBold"/>
              </a:defRPr>
            </a:lvl2pPr>
            <a:lvl3pPr lvl="2" marR="0" algn="l">
              <a:lnSpc>
                <a:spcPct val="100000"/>
              </a:lnSpc>
              <a:spcBef>
                <a:spcPts val="0"/>
              </a:spcBef>
              <a:spcAft>
                <a:spcPts val="0"/>
              </a:spcAft>
              <a:buClr>
                <a:schemeClr val="dk1"/>
              </a:buClr>
              <a:buSzPts val="3200"/>
              <a:buFont typeface="Urbanist ExtraBold"/>
              <a:buNone/>
              <a:defRPr b="0" i="0" sz="3200" u="none" cap="none" strike="noStrike">
                <a:solidFill>
                  <a:schemeClr val="dk1"/>
                </a:solidFill>
                <a:latin typeface="Urbanist ExtraBold"/>
                <a:ea typeface="Urbanist ExtraBold"/>
                <a:cs typeface="Urbanist ExtraBold"/>
                <a:sym typeface="Urbanist ExtraBold"/>
              </a:defRPr>
            </a:lvl3pPr>
            <a:lvl4pPr lvl="3" marR="0" algn="l">
              <a:lnSpc>
                <a:spcPct val="100000"/>
              </a:lnSpc>
              <a:spcBef>
                <a:spcPts val="0"/>
              </a:spcBef>
              <a:spcAft>
                <a:spcPts val="0"/>
              </a:spcAft>
              <a:buClr>
                <a:schemeClr val="dk1"/>
              </a:buClr>
              <a:buSzPts val="3200"/>
              <a:buFont typeface="Urbanist ExtraBold"/>
              <a:buNone/>
              <a:defRPr b="0" i="0" sz="3200" u="none" cap="none" strike="noStrike">
                <a:solidFill>
                  <a:schemeClr val="dk1"/>
                </a:solidFill>
                <a:latin typeface="Urbanist ExtraBold"/>
                <a:ea typeface="Urbanist ExtraBold"/>
                <a:cs typeface="Urbanist ExtraBold"/>
                <a:sym typeface="Urbanist ExtraBold"/>
              </a:defRPr>
            </a:lvl4pPr>
            <a:lvl5pPr lvl="4" marR="0" algn="l">
              <a:lnSpc>
                <a:spcPct val="100000"/>
              </a:lnSpc>
              <a:spcBef>
                <a:spcPts val="0"/>
              </a:spcBef>
              <a:spcAft>
                <a:spcPts val="0"/>
              </a:spcAft>
              <a:buClr>
                <a:schemeClr val="dk1"/>
              </a:buClr>
              <a:buSzPts val="3200"/>
              <a:buFont typeface="Urbanist ExtraBold"/>
              <a:buNone/>
              <a:defRPr b="0" i="0" sz="3200" u="none" cap="none" strike="noStrike">
                <a:solidFill>
                  <a:schemeClr val="dk1"/>
                </a:solidFill>
                <a:latin typeface="Urbanist ExtraBold"/>
                <a:ea typeface="Urbanist ExtraBold"/>
                <a:cs typeface="Urbanist ExtraBold"/>
                <a:sym typeface="Urbanist ExtraBold"/>
              </a:defRPr>
            </a:lvl5pPr>
            <a:lvl6pPr lvl="5" marR="0" algn="l">
              <a:lnSpc>
                <a:spcPct val="100000"/>
              </a:lnSpc>
              <a:spcBef>
                <a:spcPts val="0"/>
              </a:spcBef>
              <a:spcAft>
                <a:spcPts val="0"/>
              </a:spcAft>
              <a:buClr>
                <a:schemeClr val="dk1"/>
              </a:buClr>
              <a:buSzPts val="3200"/>
              <a:buFont typeface="Urbanist ExtraBold"/>
              <a:buNone/>
              <a:defRPr b="0" i="0" sz="3200" u="none" cap="none" strike="noStrike">
                <a:solidFill>
                  <a:schemeClr val="dk1"/>
                </a:solidFill>
                <a:latin typeface="Urbanist ExtraBold"/>
                <a:ea typeface="Urbanist ExtraBold"/>
                <a:cs typeface="Urbanist ExtraBold"/>
                <a:sym typeface="Urbanist ExtraBold"/>
              </a:defRPr>
            </a:lvl6pPr>
            <a:lvl7pPr lvl="6" marR="0" algn="l">
              <a:lnSpc>
                <a:spcPct val="100000"/>
              </a:lnSpc>
              <a:spcBef>
                <a:spcPts val="0"/>
              </a:spcBef>
              <a:spcAft>
                <a:spcPts val="0"/>
              </a:spcAft>
              <a:buClr>
                <a:schemeClr val="dk1"/>
              </a:buClr>
              <a:buSzPts val="3200"/>
              <a:buFont typeface="Urbanist ExtraBold"/>
              <a:buNone/>
              <a:defRPr b="0" i="0" sz="3200" u="none" cap="none" strike="noStrike">
                <a:solidFill>
                  <a:schemeClr val="dk1"/>
                </a:solidFill>
                <a:latin typeface="Urbanist ExtraBold"/>
                <a:ea typeface="Urbanist ExtraBold"/>
                <a:cs typeface="Urbanist ExtraBold"/>
                <a:sym typeface="Urbanist ExtraBold"/>
              </a:defRPr>
            </a:lvl7pPr>
            <a:lvl8pPr lvl="7" marR="0" algn="l">
              <a:lnSpc>
                <a:spcPct val="100000"/>
              </a:lnSpc>
              <a:spcBef>
                <a:spcPts val="0"/>
              </a:spcBef>
              <a:spcAft>
                <a:spcPts val="0"/>
              </a:spcAft>
              <a:buClr>
                <a:schemeClr val="dk1"/>
              </a:buClr>
              <a:buSzPts val="3200"/>
              <a:buFont typeface="Urbanist ExtraBold"/>
              <a:buNone/>
              <a:defRPr b="0" i="0" sz="3200" u="none" cap="none" strike="noStrike">
                <a:solidFill>
                  <a:schemeClr val="dk1"/>
                </a:solidFill>
                <a:latin typeface="Urbanist ExtraBold"/>
                <a:ea typeface="Urbanist ExtraBold"/>
                <a:cs typeface="Urbanist ExtraBold"/>
                <a:sym typeface="Urbanist ExtraBold"/>
              </a:defRPr>
            </a:lvl8pPr>
            <a:lvl9pPr lvl="8" marR="0" algn="l">
              <a:lnSpc>
                <a:spcPct val="100000"/>
              </a:lnSpc>
              <a:spcBef>
                <a:spcPts val="0"/>
              </a:spcBef>
              <a:spcAft>
                <a:spcPts val="0"/>
              </a:spcAft>
              <a:buClr>
                <a:schemeClr val="dk1"/>
              </a:buClr>
              <a:buSzPts val="3200"/>
              <a:buFont typeface="Urbanist ExtraBold"/>
              <a:buNone/>
              <a:defRPr b="0" i="0" sz="3200" u="none" cap="none" strike="noStrike">
                <a:solidFill>
                  <a:schemeClr val="dk1"/>
                </a:solidFill>
                <a:latin typeface="Urbanist ExtraBold"/>
                <a:ea typeface="Urbanist ExtraBold"/>
                <a:cs typeface="Urbanist ExtraBold"/>
                <a:sym typeface="Urbanist ExtraBold"/>
              </a:defRPr>
            </a:lvl9pPr>
          </a:lstStyle>
          <a:p/>
        </p:txBody>
      </p:sp>
      <p:sp>
        <p:nvSpPr>
          <p:cNvPr id="506" name="Google Shape;506;g36dba4b18ec_0_2314"/>
          <p:cNvSpPr txBox="1"/>
          <p:nvPr>
            <p:ph idx="1" type="body"/>
          </p:nvPr>
        </p:nvSpPr>
        <p:spPr>
          <a:xfrm>
            <a:off x="14305050" y="5876450"/>
            <a:ext cx="6934500" cy="3000000"/>
          </a:xfrm>
          <a:prstGeom prst="rect">
            <a:avLst/>
          </a:prstGeom>
          <a:noFill/>
          <a:ln>
            <a:noFill/>
          </a:ln>
        </p:spPr>
        <p:txBody>
          <a:bodyPr anchorCtr="0" anchor="t" bIns="0" lIns="0" spcFirstLastPara="1" rIns="0" wrap="square" tIns="0">
            <a:spAutoFit/>
          </a:bodyPr>
          <a:lstStyle>
            <a:lvl1pPr indent="-412750" lvl="0" marL="457200" marR="0" algn="l">
              <a:lnSpc>
                <a:spcPct val="100000"/>
              </a:lnSpc>
              <a:spcBef>
                <a:spcPts val="0"/>
              </a:spcBef>
              <a:spcAft>
                <a:spcPts val="0"/>
              </a:spcAft>
              <a:buClr>
                <a:schemeClr val="dk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1pPr>
            <a:lvl2pPr indent="-412750" lvl="1" marL="914400" marR="0" algn="l">
              <a:lnSpc>
                <a:spcPct val="100000"/>
              </a:lnSpc>
              <a:spcBef>
                <a:spcPts val="0"/>
              </a:spcBef>
              <a:spcAft>
                <a:spcPts val="0"/>
              </a:spcAft>
              <a:buClr>
                <a:schemeClr val="dk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2pPr>
            <a:lvl3pPr indent="-412750" lvl="2" marL="1371600" marR="0" algn="l">
              <a:lnSpc>
                <a:spcPct val="100000"/>
              </a:lnSpc>
              <a:spcBef>
                <a:spcPts val="0"/>
              </a:spcBef>
              <a:spcAft>
                <a:spcPts val="0"/>
              </a:spcAft>
              <a:buClr>
                <a:schemeClr val="dk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3pPr>
            <a:lvl4pPr indent="-412750" lvl="3" marL="1828800" marR="0" algn="l">
              <a:lnSpc>
                <a:spcPct val="100000"/>
              </a:lnSpc>
              <a:spcBef>
                <a:spcPts val="0"/>
              </a:spcBef>
              <a:spcAft>
                <a:spcPts val="0"/>
              </a:spcAft>
              <a:buClr>
                <a:schemeClr val="dk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4pPr>
            <a:lvl5pPr indent="-412750" lvl="4" marL="2286000" marR="0" algn="l">
              <a:lnSpc>
                <a:spcPct val="100000"/>
              </a:lnSpc>
              <a:spcBef>
                <a:spcPts val="0"/>
              </a:spcBef>
              <a:spcAft>
                <a:spcPts val="0"/>
              </a:spcAft>
              <a:buClr>
                <a:schemeClr val="dk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5pPr>
            <a:lvl6pPr indent="-412750" lvl="5" marL="2743200" marR="0" algn="l">
              <a:lnSpc>
                <a:spcPct val="100000"/>
              </a:lnSpc>
              <a:spcBef>
                <a:spcPts val="0"/>
              </a:spcBef>
              <a:spcAft>
                <a:spcPts val="0"/>
              </a:spcAft>
              <a:buClr>
                <a:schemeClr val="dk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6pPr>
            <a:lvl7pPr indent="-412750" lvl="6" marL="3200400" marR="0" algn="l">
              <a:lnSpc>
                <a:spcPct val="100000"/>
              </a:lnSpc>
              <a:spcBef>
                <a:spcPts val="0"/>
              </a:spcBef>
              <a:spcAft>
                <a:spcPts val="0"/>
              </a:spcAft>
              <a:buClr>
                <a:schemeClr val="dk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7pPr>
            <a:lvl8pPr indent="-412750" lvl="7" marL="3657600" marR="0" algn="l">
              <a:lnSpc>
                <a:spcPct val="100000"/>
              </a:lnSpc>
              <a:spcBef>
                <a:spcPts val="0"/>
              </a:spcBef>
              <a:spcAft>
                <a:spcPts val="0"/>
              </a:spcAft>
              <a:buClr>
                <a:schemeClr val="dk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8pPr>
            <a:lvl9pPr indent="-412750" lvl="8" marL="4114800" marR="0" algn="l">
              <a:lnSpc>
                <a:spcPct val="100000"/>
              </a:lnSpc>
              <a:spcBef>
                <a:spcPts val="0"/>
              </a:spcBef>
              <a:spcAft>
                <a:spcPts val="0"/>
              </a:spcAft>
              <a:buClr>
                <a:schemeClr val="dk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2">
  <p:cSld name="1_Title and Content_2">
    <p:spTree>
      <p:nvGrpSpPr>
        <p:cNvPr id="51" name="Shape 51"/>
        <p:cNvGrpSpPr/>
        <p:nvPr/>
      </p:nvGrpSpPr>
      <p:grpSpPr>
        <a:xfrm>
          <a:off x="0" y="0"/>
          <a:ext cx="0" cy="0"/>
          <a:chOff x="0" y="0"/>
          <a:chExt cx="0" cy="0"/>
        </a:xfrm>
      </p:grpSpPr>
      <p:pic>
        <p:nvPicPr>
          <p:cNvPr id="52" name="Google Shape;52;g36dba4b18ec_0_505"/>
          <p:cNvPicPr preferRelativeResize="0"/>
          <p:nvPr/>
        </p:nvPicPr>
        <p:blipFill>
          <a:blip r:embed="rId2">
            <a:alphaModFix/>
          </a:blip>
          <a:stretch>
            <a:fillRect/>
          </a:stretch>
        </p:blipFill>
        <p:spPr>
          <a:xfrm>
            <a:off x="2111400" y="12790350"/>
            <a:ext cx="2743199" cy="411479"/>
          </a:xfrm>
          <a:prstGeom prst="rect">
            <a:avLst/>
          </a:prstGeom>
          <a:noFill/>
          <a:ln>
            <a:noFill/>
          </a:ln>
        </p:spPr>
      </p:pic>
      <p:sp>
        <p:nvSpPr>
          <p:cNvPr id="53" name="Google Shape;53;g36dba4b18ec_0_505"/>
          <p:cNvSpPr/>
          <p:nvPr/>
        </p:nvSpPr>
        <p:spPr>
          <a:xfrm flipH="1">
            <a:off x="13057500" y="1036550"/>
            <a:ext cx="11326500" cy="12680100"/>
          </a:xfrm>
          <a:prstGeom prst="round1Rect">
            <a:avLst>
              <a:gd fmla="val 37742" name="adj"/>
            </a:avLst>
          </a:prstGeom>
          <a:solidFill>
            <a:schemeClr val="accent1"/>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lt1"/>
              </a:solidFill>
              <a:latin typeface="Urbanist"/>
              <a:ea typeface="Urbanist"/>
              <a:cs typeface="Urbanist"/>
              <a:sym typeface="Urbanist"/>
            </a:endParaRPr>
          </a:p>
        </p:txBody>
      </p:sp>
      <p:sp>
        <p:nvSpPr>
          <p:cNvPr id="54" name="Google Shape;54;g36dba4b18ec_0_505"/>
          <p:cNvSpPr/>
          <p:nvPr/>
        </p:nvSpPr>
        <p:spPr>
          <a:xfrm>
            <a:off x="2111400" y="2178050"/>
            <a:ext cx="20161500" cy="9433500"/>
          </a:xfrm>
          <a:prstGeom prst="roundRect">
            <a:avLst>
              <a:gd fmla="val 0" name="adj"/>
            </a:avLst>
          </a:prstGeom>
          <a:solidFill>
            <a:schemeClr val="lt1"/>
          </a:solidFill>
          <a:ln>
            <a:noFill/>
          </a:ln>
          <a:effectLst>
            <a:outerShdw blurRad="1270000" sx="96000" rotWithShape="0" algn="t" dir="5400000" dist="304800" sy="96000">
              <a:schemeClr val="dk1">
                <a:alpha val="26670"/>
              </a:schemeClr>
            </a:outerShdw>
          </a:effectLst>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lt1"/>
              </a:solidFill>
              <a:latin typeface="Urbanist"/>
              <a:ea typeface="Urbanist"/>
              <a:cs typeface="Urbanist"/>
              <a:sym typeface="Urbanist"/>
            </a:endParaRPr>
          </a:p>
        </p:txBody>
      </p:sp>
      <p:sp>
        <p:nvSpPr>
          <p:cNvPr id="55" name="Google Shape;55;g36dba4b18ec_0_505"/>
          <p:cNvSpPr/>
          <p:nvPr/>
        </p:nvSpPr>
        <p:spPr>
          <a:xfrm>
            <a:off x="13057200" y="2177799"/>
            <a:ext cx="9223800" cy="9436309"/>
          </a:xfrm>
          <a:custGeom>
            <a:rect b="b" l="l" r="r" t="t"/>
            <a:pathLst>
              <a:path extrusionOk="0" h="4198580" w="4325346">
                <a:moveTo>
                  <a:pt x="637115" y="0"/>
                </a:moveTo>
                <a:lnTo>
                  <a:pt x="2713365" y="0"/>
                </a:lnTo>
                <a:lnTo>
                  <a:pt x="3375610" y="0"/>
                </a:lnTo>
                <a:lnTo>
                  <a:pt x="4325346" y="0"/>
                </a:lnTo>
                <a:lnTo>
                  <a:pt x="4325346" y="4198580"/>
                </a:lnTo>
                <a:lnTo>
                  <a:pt x="3375610" y="4198580"/>
                </a:lnTo>
                <a:lnTo>
                  <a:pt x="2713365" y="4198580"/>
                </a:lnTo>
                <a:lnTo>
                  <a:pt x="0" y="4198580"/>
                </a:lnTo>
                <a:lnTo>
                  <a:pt x="0" y="1542383"/>
                </a:lnTo>
                <a:cubicBezTo>
                  <a:pt x="0" y="1014121"/>
                  <a:pt x="187355" y="529618"/>
                  <a:pt x="499243" y="151698"/>
                </a:cubicBez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lt1"/>
              </a:solidFill>
              <a:latin typeface="Urbanist"/>
              <a:ea typeface="Urbanist"/>
              <a:cs typeface="Urbanist"/>
              <a:sym typeface="Urbanist"/>
            </a:endParaRPr>
          </a:p>
        </p:txBody>
      </p:sp>
      <p:sp>
        <p:nvSpPr>
          <p:cNvPr id="56" name="Google Shape;56;g36dba4b18ec_0_505"/>
          <p:cNvSpPr/>
          <p:nvPr/>
        </p:nvSpPr>
        <p:spPr>
          <a:xfrm rot="10800000">
            <a:off x="14426789" y="9450151"/>
            <a:ext cx="1854403" cy="1835027"/>
          </a:xfrm>
          <a:custGeom>
            <a:rect b="b" l="l" r="r" t="t"/>
            <a:pathLst>
              <a:path extrusionOk="0" h="397192" w="396240">
                <a:moveTo>
                  <a:pt x="396240" y="397192"/>
                </a:moveTo>
                <a:lnTo>
                  <a:pt x="396240" y="397192"/>
                </a:lnTo>
                <a:lnTo>
                  <a:pt x="396240" y="0"/>
                </a:lnTo>
                <a:lnTo>
                  <a:pt x="0" y="0"/>
                </a:lnTo>
                <a:lnTo>
                  <a:pt x="0" y="0"/>
                </a:lnTo>
                <a:cubicBezTo>
                  <a:pt x="0" y="219075"/>
                  <a:pt x="177165" y="397192"/>
                  <a:pt x="396240" y="397192"/>
                </a:cubicBezTo>
                <a:close/>
              </a:path>
            </a:pathLst>
          </a:custGeom>
          <a:solidFill>
            <a:schemeClr val="accent4"/>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57" name="Google Shape;57;g36dba4b18ec_0_505"/>
          <p:cNvSpPr txBox="1"/>
          <p:nvPr>
            <p:ph type="title"/>
          </p:nvPr>
        </p:nvSpPr>
        <p:spPr>
          <a:xfrm>
            <a:off x="3332950" y="3805250"/>
            <a:ext cx="8300700" cy="6179100"/>
          </a:xfrm>
          <a:prstGeom prst="rect">
            <a:avLst/>
          </a:prstGeom>
          <a:noFill/>
          <a:ln>
            <a:noFill/>
          </a:ln>
        </p:spPr>
        <p:txBody>
          <a:bodyPr anchorCtr="0" anchor="t" bIns="0" lIns="0" spcFirstLastPara="1" rIns="0" wrap="square" tIns="0">
            <a:spAutoFit/>
          </a:bodyPr>
          <a:lstStyle>
            <a:lvl1pPr lvl="0">
              <a:lnSpc>
                <a:spcPct val="100000"/>
              </a:lnSpc>
              <a:spcBef>
                <a:spcPts val="0"/>
              </a:spcBef>
              <a:spcAft>
                <a:spcPts val="0"/>
              </a:spcAft>
              <a:buClr>
                <a:schemeClr val="dk1"/>
              </a:buClr>
              <a:buSzPts val="7200"/>
              <a:buFont typeface="Urbanist Medium"/>
              <a:buNone/>
              <a:defRPr sz="7200">
                <a:solidFill>
                  <a:schemeClr val="dk1"/>
                </a:solidFill>
                <a:latin typeface="Urbanist Medium"/>
                <a:ea typeface="Urbanist Medium"/>
                <a:cs typeface="Urbanist Medium"/>
                <a:sym typeface="Urbanist Medium"/>
              </a:defRPr>
            </a:lvl1pPr>
            <a:lvl2pPr lvl="1">
              <a:lnSpc>
                <a:spcPct val="100000"/>
              </a:lnSpc>
              <a:spcBef>
                <a:spcPts val="0"/>
              </a:spcBef>
              <a:spcAft>
                <a:spcPts val="0"/>
              </a:spcAft>
              <a:buClr>
                <a:schemeClr val="dk1"/>
              </a:buClr>
              <a:buSzPts val="7200"/>
              <a:buFont typeface="Urbanist Medium"/>
              <a:buNone/>
              <a:defRPr sz="7200">
                <a:solidFill>
                  <a:schemeClr val="dk1"/>
                </a:solidFill>
                <a:latin typeface="Urbanist Medium"/>
                <a:ea typeface="Urbanist Medium"/>
                <a:cs typeface="Urbanist Medium"/>
                <a:sym typeface="Urbanist Medium"/>
              </a:defRPr>
            </a:lvl2pPr>
            <a:lvl3pPr lvl="2">
              <a:lnSpc>
                <a:spcPct val="100000"/>
              </a:lnSpc>
              <a:spcBef>
                <a:spcPts val="0"/>
              </a:spcBef>
              <a:spcAft>
                <a:spcPts val="0"/>
              </a:spcAft>
              <a:buClr>
                <a:schemeClr val="dk1"/>
              </a:buClr>
              <a:buSzPts val="7200"/>
              <a:buFont typeface="Urbanist Medium"/>
              <a:buNone/>
              <a:defRPr sz="7200">
                <a:solidFill>
                  <a:schemeClr val="dk1"/>
                </a:solidFill>
                <a:latin typeface="Urbanist Medium"/>
                <a:ea typeface="Urbanist Medium"/>
                <a:cs typeface="Urbanist Medium"/>
                <a:sym typeface="Urbanist Medium"/>
              </a:defRPr>
            </a:lvl3pPr>
            <a:lvl4pPr lvl="3">
              <a:lnSpc>
                <a:spcPct val="100000"/>
              </a:lnSpc>
              <a:spcBef>
                <a:spcPts val="0"/>
              </a:spcBef>
              <a:spcAft>
                <a:spcPts val="0"/>
              </a:spcAft>
              <a:buClr>
                <a:schemeClr val="dk1"/>
              </a:buClr>
              <a:buSzPts val="7200"/>
              <a:buFont typeface="Urbanist Medium"/>
              <a:buNone/>
              <a:defRPr sz="7200">
                <a:solidFill>
                  <a:schemeClr val="dk1"/>
                </a:solidFill>
                <a:latin typeface="Urbanist Medium"/>
                <a:ea typeface="Urbanist Medium"/>
                <a:cs typeface="Urbanist Medium"/>
                <a:sym typeface="Urbanist Medium"/>
              </a:defRPr>
            </a:lvl4pPr>
            <a:lvl5pPr lvl="4">
              <a:lnSpc>
                <a:spcPct val="100000"/>
              </a:lnSpc>
              <a:spcBef>
                <a:spcPts val="0"/>
              </a:spcBef>
              <a:spcAft>
                <a:spcPts val="0"/>
              </a:spcAft>
              <a:buClr>
                <a:schemeClr val="dk1"/>
              </a:buClr>
              <a:buSzPts val="7200"/>
              <a:buFont typeface="Urbanist Medium"/>
              <a:buNone/>
              <a:defRPr sz="7200">
                <a:solidFill>
                  <a:schemeClr val="dk1"/>
                </a:solidFill>
                <a:latin typeface="Urbanist Medium"/>
                <a:ea typeface="Urbanist Medium"/>
                <a:cs typeface="Urbanist Medium"/>
                <a:sym typeface="Urbanist Medium"/>
              </a:defRPr>
            </a:lvl5pPr>
            <a:lvl6pPr lvl="5">
              <a:lnSpc>
                <a:spcPct val="100000"/>
              </a:lnSpc>
              <a:spcBef>
                <a:spcPts val="0"/>
              </a:spcBef>
              <a:spcAft>
                <a:spcPts val="0"/>
              </a:spcAft>
              <a:buClr>
                <a:schemeClr val="dk1"/>
              </a:buClr>
              <a:buSzPts val="7200"/>
              <a:buFont typeface="Urbanist Medium"/>
              <a:buNone/>
              <a:defRPr sz="7200">
                <a:solidFill>
                  <a:schemeClr val="dk1"/>
                </a:solidFill>
                <a:latin typeface="Urbanist Medium"/>
                <a:ea typeface="Urbanist Medium"/>
                <a:cs typeface="Urbanist Medium"/>
                <a:sym typeface="Urbanist Medium"/>
              </a:defRPr>
            </a:lvl6pPr>
            <a:lvl7pPr lvl="6">
              <a:lnSpc>
                <a:spcPct val="100000"/>
              </a:lnSpc>
              <a:spcBef>
                <a:spcPts val="0"/>
              </a:spcBef>
              <a:spcAft>
                <a:spcPts val="0"/>
              </a:spcAft>
              <a:buClr>
                <a:schemeClr val="dk1"/>
              </a:buClr>
              <a:buSzPts val="7200"/>
              <a:buFont typeface="Urbanist Medium"/>
              <a:buNone/>
              <a:defRPr sz="7200">
                <a:solidFill>
                  <a:schemeClr val="dk1"/>
                </a:solidFill>
                <a:latin typeface="Urbanist Medium"/>
                <a:ea typeface="Urbanist Medium"/>
                <a:cs typeface="Urbanist Medium"/>
                <a:sym typeface="Urbanist Medium"/>
              </a:defRPr>
            </a:lvl7pPr>
            <a:lvl8pPr lvl="7">
              <a:lnSpc>
                <a:spcPct val="100000"/>
              </a:lnSpc>
              <a:spcBef>
                <a:spcPts val="0"/>
              </a:spcBef>
              <a:spcAft>
                <a:spcPts val="0"/>
              </a:spcAft>
              <a:buClr>
                <a:schemeClr val="dk1"/>
              </a:buClr>
              <a:buSzPts val="7200"/>
              <a:buFont typeface="Urbanist Medium"/>
              <a:buNone/>
              <a:defRPr sz="7200">
                <a:solidFill>
                  <a:schemeClr val="dk1"/>
                </a:solidFill>
                <a:latin typeface="Urbanist Medium"/>
                <a:ea typeface="Urbanist Medium"/>
                <a:cs typeface="Urbanist Medium"/>
                <a:sym typeface="Urbanist Medium"/>
              </a:defRPr>
            </a:lvl8pPr>
            <a:lvl9pPr lvl="8">
              <a:lnSpc>
                <a:spcPct val="100000"/>
              </a:lnSpc>
              <a:spcBef>
                <a:spcPts val="0"/>
              </a:spcBef>
              <a:spcAft>
                <a:spcPts val="0"/>
              </a:spcAft>
              <a:buClr>
                <a:schemeClr val="dk1"/>
              </a:buClr>
              <a:buSzPts val="7200"/>
              <a:buFont typeface="Urbanist Medium"/>
              <a:buNone/>
              <a:defRPr sz="7200">
                <a:solidFill>
                  <a:schemeClr val="dk1"/>
                </a:solidFill>
                <a:latin typeface="Urbanist Medium"/>
                <a:ea typeface="Urbanist Medium"/>
                <a:cs typeface="Urbanist Medium"/>
                <a:sym typeface="Urbanist Medium"/>
              </a:defRPr>
            </a:lvl9pPr>
          </a:lstStyle>
          <a:p/>
        </p:txBody>
      </p:sp>
      <p:sp>
        <p:nvSpPr>
          <p:cNvPr id="58" name="Google Shape;58;g36dba4b18ec_0_505"/>
          <p:cNvSpPr txBox="1"/>
          <p:nvPr>
            <p:ph idx="2" type="title"/>
          </p:nvPr>
        </p:nvSpPr>
        <p:spPr>
          <a:xfrm>
            <a:off x="14305050" y="4913150"/>
            <a:ext cx="6934500" cy="613500"/>
          </a:xfrm>
          <a:prstGeom prst="rect">
            <a:avLst/>
          </a:prstGeom>
          <a:noFill/>
          <a:ln>
            <a:noFill/>
          </a:ln>
        </p:spPr>
        <p:txBody>
          <a:bodyPr anchorCtr="0" anchor="t" bIns="0" lIns="0" spcFirstLastPara="1" rIns="0" wrap="square" tIns="0">
            <a:spAutoFit/>
          </a:bodyPr>
          <a:lstStyle>
            <a:lvl1pPr lvl="0">
              <a:spcBef>
                <a:spcPts val="0"/>
              </a:spcBef>
              <a:spcAft>
                <a:spcPts val="0"/>
              </a:spcAft>
              <a:buClr>
                <a:schemeClr val="lt1"/>
              </a:buClr>
              <a:buSzPts val="3200"/>
              <a:buFont typeface="Urbanist ExtraBold"/>
              <a:buNone/>
              <a:defRPr sz="3200">
                <a:solidFill>
                  <a:schemeClr val="lt1"/>
                </a:solidFill>
                <a:latin typeface="Urbanist ExtraBold"/>
                <a:ea typeface="Urbanist ExtraBold"/>
                <a:cs typeface="Urbanist ExtraBold"/>
                <a:sym typeface="Urbanist ExtraBold"/>
              </a:defRPr>
            </a:lvl1pPr>
            <a:lvl2pPr lvl="1">
              <a:spcBef>
                <a:spcPts val="0"/>
              </a:spcBef>
              <a:spcAft>
                <a:spcPts val="0"/>
              </a:spcAft>
              <a:buClr>
                <a:schemeClr val="lt1"/>
              </a:buClr>
              <a:buSzPts val="3200"/>
              <a:buFont typeface="Urbanist ExtraBold"/>
              <a:buNone/>
              <a:defRPr sz="3200">
                <a:solidFill>
                  <a:schemeClr val="lt1"/>
                </a:solidFill>
                <a:latin typeface="Urbanist ExtraBold"/>
                <a:ea typeface="Urbanist ExtraBold"/>
                <a:cs typeface="Urbanist ExtraBold"/>
                <a:sym typeface="Urbanist ExtraBold"/>
              </a:defRPr>
            </a:lvl2pPr>
            <a:lvl3pPr lvl="2">
              <a:spcBef>
                <a:spcPts val="0"/>
              </a:spcBef>
              <a:spcAft>
                <a:spcPts val="0"/>
              </a:spcAft>
              <a:buClr>
                <a:schemeClr val="lt1"/>
              </a:buClr>
              <a:buSzPts val="3200"/>
              <a:buFont typeface="Urbanist ExtraBold"/>
              <a:buNone/>
              <a:defRPr sz="3200">
                <a:solidFill>
                  <a:schemeClr val="lt1"/>
                </a:solidFill>
                <a:latin typeface="Urbanist ExtraBold"/>
                <a:ea typeface="Urbanist ExtraBold"/>
                <a:cs typeface="Urbanist ExtraBold"/>
                <a:sym typeface="Urbanist ExtraBold"/>
              </a:defRPr>
            </a:lvl3pPr>
            <a:lvl4pPr lvl="3">
              <a:spcBef>
                <a:spcPts val="0"/>
              </a:spcBef>
              <a:spcAft>
                <a:spcPts val="0"/>
              </a:spcAft>
              <a:buClr>
                <a:schemeClr val="lt1"/>
              </a:buClr>
              <a:buSzPts val="3200"/>
              <a:buFont typeface="Urbanist ExtraBold"/>
              <a:buNone/>
              <a:defRPr sz="3200">
                <a:solidFill>
                  <a:schemeClr val="lt1"/>
                </a:solidFill>
                <a:latin typeface="Urbanist ExtraBold"/>
                <a:ea typeface="Urbanist ExtraBold"/>
                <a:cs typeface="Urbanist ExtraBold"/>
                <a:sym typeface="Urbanist ExtraBold"/>
              </a:defRPr>
            </a:lvl4pPr>
            <a:lvl5pPr lvl="4">
              <a:spcBef>
                <a:spcPts val="0"/>
              </a:spcBef>
              <a:spcAft>
                <a:spcPts val="0"/>
              </a:spcAft>
              <a:buClr>
                <a:schemeClr val="lt1"/>
              </a:buClr>
              <a:buSzPts val="3200"/>
              <a:buFont typeface="Urbanist ExtraBold"/>
              <a:buNone/>
              <a:defRPr sz="3200">
                <a:solidFill>
                  <a:schemeClr val="lt1"/>
                </a:solidFill>
                <a:latin typeface="Urbanist ExtraBold"/>
                <a:ea typeface="Urbanist ExtraBold"/>
                <a:cs typeface="Urbanist ExtraBold"/>
                <a:sym typeface="Urbanist ExtraBold"/>
              </a:defRPr>
            </a:lvl5pPr>
            <a:lvl6pPr lvl="5">
              <a:spcBef>
                <a:spcPts val="0"/>
              </a:spcBef>
              <a:spcAft>
                <a:spcPts val="0"/>
              </a:spcAft>
              <a:buClr>
                <a:schemeClr val="lt1"/>
              </a:buClr>
              <a:buSzPts val="3200"/>
              <a:buFont typeface="Urbanist ExtraBold"/>
              <a:buNone/>
              <a:defRPr sz="3200">
                <a:solidFill>
                  <a:schemeClr val="lt1"/>
                </a:solidFill>
                <a:latin typeface="Urbanist ExtraBold"/>
                <a:ea typeface="Urbanist ExtraBold"/>
                <a:cs typeface="Urbanist ExtraBold"/>
                <a:sym typeface="Urbanist ExtraBold"/>
              </a:defRPr>
            </a:lvl6pPr>
            <a:lvl7pPr lvl="6">
              <a:spcBef>
                <a:spcPts val="0"/>
              </a:spcBef>
              <a:spcAft>
                <a:spcPts val="0"/>
              </a:spcAft>
              <a:buClr>
                <a:schemeClr val="lt1"/>
              </a:buClr>
              <a:buSzPts val="3200"/>
              <a:buFont typeface="Urbanist ExtraBold"/>
              <a:buNone/>
              <a:defRPr sz="3200">
                <a:solidFill>
                  <a:schemeClr val="lt1"/>
                </a:solidFill>
                <a:latin typeface="Urbanist ExtraBold"/>
                <a:ea typeface="Urbanist ExtraBold"/>
                <a:cs typeface="Urbanist ExtraBold"/>
                <a:sym typeface="Urbanist ExtraBold"/>
              </a:defRPr>
            </a:lvl7pPr>
            <a:lvl8pPr lvl="7">
              <a:spcBef>
                <a:spcPts val="0"/>
              </a:spcBef>
              <a:spcAft>
                <a:spcPts val="0"/>
              </a:spcAft>
              <a:buClr>
                <a:schemeClr val="lt1"/>
              </a:buClr>
              <a:buSzPts val="3200"/>
              <a:buFont typeface="Urbanist ExtraBold"/>
              <a:buNone/>
              <a:defRPr sz="3200">
                <a:solidFill>
                  <a:schemeClr val="lt1"/>
                </a:solidFill>
                <a:latin typeface="Urbanist ExtraBold"/>
                <a:ea typeface="Urbanist ExtraBold"/>
                <a:cs typeface="Urbanist ExtraBold"/>
                <a:sym typeface="Urbanist ExtraBold"/>
              </a:defRPr>
            </a:lvl8pPr>
            <a:lvl9pPr lvl="8">
              <a:spcBef>
                <a:spcPts val="0"/>
              </a:spcBef>
              <a:spcAft>
                <a:spcPts val="0"/>
              </a:spcAft>
              <a:buClr>
                <a:schemeClr val="lt1"/>
              </a:buClr>
              <a:buSzPts val="3200"/>
              <a:buFont typeface="Urbanist ExtraBold"/>
              <a:buNone/>
              <a:defRPr sz="3200">
                <a:solidFill>
                  <a:schemeClr val="lt1"/>
                </a:solidFill>
                <a:latin typeface="Urbanist ExtraBold"/>
                <a:ea typeface="Urbanist ExtraBold"/>
                <a:cs typeface="Urbanist ExtraBold"/>
                <a:sym typeface="Urbanist ExtraBold"/>
              </a:defRPr>
            </a:lvl9pPr>
          </a:lstStyle>
          <a:p/>
        </p:txBody>
      </p:sp>
      <p:sp>
        <p:nvSpPr>
          <p:cNvPr id="59" name="Google Shape;59;g36dba4b18ec_0_505"/>
          <p:cNvSpPr txBox="1"/>
          <p:nvPr>
            <p:ph idx="1" type="body"/>
          </p:nvPr>
        </p:nvSpPr>
        <p:spPr>
          <a:xfrm>
            <a:off x="14305050" y="5876450"/>
            <a:ext cx="6934500" cy="3000000"/>
          </a:xfrm>
          <a:prstGeom prst="rect">
            <a:avLst/>
          </a:prstGeom>
          <a:noFill/>
          <a:ln>
            <a:noFill/>
          </a:ln>
        </p:spPr>
        <p:txBody>
          <a:bodyPr anchorCtr="0" anchor="t" bIns="0" lIns="0" spcFirstLastPara="1" rIns="0" wrap="square" tIns="0">
            <a:spAutoFit/>
          </a:bodyPr>
          <a:lstStyle>
            <a:lvl1pPr indent="-412750" lvl="0" marL="457200">
              <a:spcBef>
                <a:spcPts val="0"/>
              </a:spcBef>
              <a:spcAft>
                <a:spcPts val="0"/>
              </a:spcAft>
              <a:buClr>
                <a:schemeClr val="lt1"/>
              </a:buClr>
              <a:buSzPts val="2900"/>
              <a:buFont typeface="Helvetica Neue"/>
              <a:buChar char="●"/>
              <a:defRPr sz="2900">
                <a:solidFill>
                  <a:schemeClr val="lt1"/>
                </a:solidFill>
                <a:latin typeface="Helvetica Neue"/>
                <a:ea typeface="Helvetica Neue"/>
                <a:cs typeface="Helvetica Neue"/>
                <a:sym typeface="Helvetica Neue"/>
              </a:defRPr>
            </a:lvl1pPr>
            <a:lvl2pPr indent="-412750" lvl="1" marL="914400">
              <a:spcBef>
                <a:spcPts val="0"/>
              </a:spcBef>
              <a:spcAft>
                <a:spcPts val="0"/>
              </a:spcAft>
              <a:buClr>
                <a:schemeClr val="lt1"/>
              </a:buClr>
              <a:buSzPts val="2900"/>
              <a:buFont typeface="Helvetica Neue"/>
              <a:buChar char="○"/>
              <a:defRPr sz="2900">
                <a:solidFill>
                  <a:schemeClr val="lt1"/>
                </a:solidFill>
                <a:latin typeface="Helvetica Neue"/>
                <a:ea typeface="Helvetica Neue"/>
                <a:cs typeface="Helvetica Neue"/>
                <a:sym typeface="Helvetica Neue"/>
              </a:defRPr>
            </a:lvl2pPr>
            <a:lvl3pPr indent="-412750" lvl="2" marL="1371600">
              <a:spcBef>
                <a:spcPts val="0"/>
              </a:spcBef>
              <a:spcAft>
                <a:spcPts val="0"/>
              </a:spcAft>
              <a:buClr>
                <a:schemeClr val="lt1"/>
              </a:buClr>
              <a:buSzPts val="2900"/>
              <a:buFont typeface="Helvetica Neue"/>
              <a:buChar char="■"/>
              <a:defRPr sz="2900">
                <a:solidFill>
                  <a:schemeClr val="lt1"/>
                </a:solidFill>
                <a:latin typeface="Helvetica Neue"/>
                <a:ea typeface="Helvetica Neue"/>
                <a:cs typeface="Helvetica Neue"/>
                <a:sym typeface="Helvetica Neue"/>
              </a:defRPr>
            </a:lvl3pPr>
            <a:lvl4pPr indent="-412750" lvl="3" marL="1828800">
              <a:spcBef>
                <a:spcPts val="0"/>
              </a:spcBef>
              <a:spcAft>
                <a:spcPts val="0"/>
              </a:spcAft>
              <a:buClr>
                <a:schemeClr val="lt1"/>
              </a:buClr>
              <a:buSzPts val="2900"/>
              <a:buFont typeface="Helvetica Neue"/>
              <a:buChar char="●"/>
              <a:defRPr sz="2900">
                <a:solidFill>
                  <a:schemeClr val="lt1"/>
                </a:solidFill>
                <a:latin typeface="Helvetica Neue"/>
                <a:ea typeface="Helvetica Neue"/>
                <a:cs typeface="Helvetica Neue"/>
                <a:sym typeface="Helvetica Neue"/>
              </a:defRPr>
            </a:lvl4pPr>
            <a:lvl5pPr indent="-412750" lvl="4" marL="2286000">
              <a:spcBef>
                <a:spcPts val="0"/>
              </a:spcBef>
              <a:spcAft>
                <a:spcPts val="0"/>
              </a:spcAft>
              <a:buClr>
                <a:schemeClr val="lt1"/>
              </a:buClr>
              <a:buSzPts val="2900"/>
              <a:buFont typeface="Helvetica Neue"/>
              <a:buChar char="○"/>
              <a:defRPr sz="2900">
                <a:solidFill>
                  <a:schemeClr val="lt1"/>
                </a:solidFill>
                <a:latin typeface="Helvetica Neue"/>
                <a:ea typeface="Helvetica Neue"/>
                <a:cs typeface="Helvetica Neue"/>
                <a:sym typeface="Helvetica Neue"/>
              </a:defRPr>
            </a:lvl5pPr>
            <a:lvl6pPr indent="-412750" lvl="5" marL="2743200">
              <a:spcBef>
                <a:spcPts val="0"/>
              </a:spcBef>
              <a:spcAft>
                <a:spcPts val="0"/>
              </a:spcAft>
              <a:buClr>
                <a:schemeClr val="lt1"/>
              </a:buClr>
              <a:buSzPts val="2900"/>
              <a:buFont typeface="Helvetica Neue"/>
              <a:buChar char="■"/>
              <a:defRPr sz="2900">
                <a:solidFill>
                  <a:schemeClr val="lt1"/>
                </a:solidFill>
                <a:latin typeface="Helvetica Neue"/>
                <a:ea typeface="Helvetica Neue"/>
                <a:cs typeface="Helvetica Neue"/>
                <a:sym typeface="Helvetica Neue"/>
              </a:defRPr>
            </a:lvl6pPr>
            <a:lvl7pPr indent="-412750" lvl="6" marL="3200400">
              <a:spcBef>
                <a:spcPts val="0"/>
              </a:spcBef>
              <a:spcAft>
                <a:spcPts val="0"/>
              </a:spcAft>
              <a:buClr>
                <a:schemeClr val="lt1"/>
              </a:buClr>
              <a:buSzPts val="2900"/>
              <a:buFont typeface="Helvetica Neue"/>
              <a:buChar char="●"/>
              <a:defRPr sz="2900">
                <a:solidFill>
                  <a:schemeClr val="lt1"/>
                </a:solidFill>
                <a:latin typeface="Helvetica Neue"/>
                <a:ea typeface="Helvetica Neue"/>
                <a:cs typeface="Helvetica Neue"/>
                <a:sym typeface="Helvetica Neue"/>
              </a:defRPr>
            </a:lvl7pPr>
            <a:lvl8pPr indent="-412750" lvl="7" marL="3657600">
              <a:spcBef>
                <a:spcPts val="0"/>
              </a:spcBef>
              <a:spcAft>
                <a:spcPts val="0"/>
              </a:spcAft>
              <a:buClr>
                <a:schemeClr val="lt1"/>
              </a:buClr>
              <a:buSzPts val="2900"/>
              <a:buFont typeface="Helvetica Neue"/>
              <a:buChar char="○"/>
              <a:defRPr sz="2900">
                <a:solidFill>
                  <a:schemeClr val="lt1"/>
                </a:solidFill>
                <a:latin typeface="Helvetica Neue"/>
                <a:ea typeface="Helvetica Neue"/>
                <a:cs typeface="Helvetica Neue"/>
                <a:sym typeface="Helvetica Neue"/>
              </a:defRPr>
            </a:lvl8pPr>
            <a:lvl9pPr indent="-412750" lvl="8" marL="4114800">
              <a:spcBef>
                <a:spcPts val="0"/>
              </a:spcBef>
              <a:spcAft>
                <a:spcPts val="0"/>
              </a:spcAft>
              <a:buClr>
                <a:schemeClr val="lt1"/>
              </a:buClr>
              <a:buSzPts val="2900"/>
              <a:buFont typeface="Helvetica Neue"/>
              <a:buChar char="■"/>
              <a:defRPr sz="2900">
                <a:solidFill>
                  <a:schemeClr val="lt1"/>
                </a:solidFill>
                <a:latin typeface="Helvetica Neue"/>
                <a:ea typeface="Helvetica Neue"/>
                <a:cs typeface="Helvetica Neue"/>
                <a:sym typeface="Helvetica Neu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4 1 1">
  <p:cSld name="3_Title Slide_4_1_1">
    <p:spTree>
      <p:nvGrpSpPr>
        <p:cNvPr id="507" name="Shape 507"/>
        <p:cNvGrpSpPr/>
        <p:nvPr/>
      </p:nvGrpSpPr>
      <p:grpSpPr>
        <a:xfrm>
          <a:off x="0" y="0"/>
          <a:ext cx="0" cy="0"/>
          <a:chOff x="0" y="0"/>
          <a:chExt cx="0" cy="0"/>
        </a:xfrm>
      </p:grpSpPr>
      <p:pic>
        <p:nvPicPr>
          <p:cNvPr id="508" name="Google Shape;508;g36dba4b18ec_0_2323"/>
          <p:cNvPicPr preferRelativeResize="0"/>
          <p:nvPr/>
        </p:nvPicPr>
        <p:blipFill rotWithShape="1">
          <a:blip r:embed="rId2">
            <a:alphaModFix/>
          </a:blip>
          <a:srcRect b="0" l="0" r="0" t="0"/>
          <a:stretch/>
        </p:blipFill>
        <p:spPr>
          <a:xfrm>
            <a:off x="2111400" y="12644482"/>
            <a:ext cx="2743199" cy="703213"/>
          </a:xfrm>
          <a:prstGeom prst="rect">
            <a:avLst/>
          </a:prstGeom>
          <a:noFill/>
          <a:ln>
            <a:noFill/>
          </a:ln>
        </p:spPr>
      </p:pic>
      <p:sp>
        <p:nvSpPr>
          <p:cNvPr id="509" name="Google Shape;509;g36dba4b18ec_0_2323"/>
          <p:cNvSpPr/>
          <p:nvPr/>
        </p:nvSpPr>
        <p:spPr>
          <a:xfrm rot="-5400000">
            <a:off x="-3597" y="12417909"/>
            <a:ext cx="1301687" cy="1294494"/>
          </a:xfrm>
          <a:custGeom>
            <a:rect b="b" l="l" r="r" t="t"/>
            <a:pathLst>
              <a:path extrusionOk="0" h="1564343" w="1573036">
                <a:moveTo>
                  <a:pt x="0" y="1564343"/>
                </a:moveTo>
                <a:lnTo>
                  <a:pt x="0" y="0"/>
                </a:lnTo>
                <a:lnTo>
                  <a:pt x="1573036" y="0"/>
                </a:lnTo>
                <a:cubicBezTo>
                  <a:pt x="1568249" y="864754"/>
                  <a:pt x="865888" y="1564343"/>
                  <a:pt x="0" y="1564343"/>
                </a:cubicBezTo>
                <a:close/>
              </a:path>
            </a:pathLst>
          </a:custGeom>
          <a:solidFill>
            <a:schemeClr val="accent3"/>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grpSp>
        <p:nvGrpSpPr>
          <p:cNvPr id="510" name="Google Shape;510;g36dba4b18ec_0_2323"/>
          <p:cNvGrpSpPr/>
          <p:nvPr/>
        </p:nvGrpSpPr>
        <p:grpSpPr>
          <a:xfrm>
            <a:off x="22272450" y="-46"/>
            <a:ext cx="2145756" cy="2152263"/>
            <a:chOff x="-2276022" y="-7017558"/>
            <a:chExt cx="3515328" cy="3525988"/>
          </a:xfrm>
        </p:grpSpPr>
        <p:sp>
          <p:nvSpPr>
            <p:cNvPr id="511" name="Google Shape;511;g36dba4b18ec_0_2323"/>
            <p:cNvSpPr/>
            <p:nvPr/>
          </p:nvSpPr>
          <p:spPr>
            <a:xfrm>
              <a:off x="-2276022" y="-7017558"/>
              <a:ext cx="1757645" cy="3525988"/>
            </a:xfrm>
            <a:custGeom>
              <a:rect b="b" l="l" r="r" t="t"/>
              <a:pathLst>
                <a:path extrusionOk="0" h="1404776" w="700257">
                  <a:moveTo>
                    <a:pt x="700257" y="0"/>
                  </a:moveTo>
                  <a:lnTo>
                    <a:pt x="700257" y="1404776"/>
                  </a:lnTo>
                  <a:lnTo>
                    <a:pt x="561023" y="1390740"/>
                  </a:lnTo>
                  <a:cubicBezTo>
                    <a:pt x="240848" y="1325223"/>
                    <a:pt x="0" y="1041932"/>
                    <a:pt x="0" y="702388"/>
                  </a:cubicBezTo>
                  <a:cubicBezTo>
                    <a:pt x="0" y="362844"/>
                    <a:pt x="240848" y="79553"/>
                    <a:pt x="561023" y="14036"/>
                  </a:cubicBezTo>
                  <a:close/>
                </a:path>
              </a:pathLst>
            </a:custGeom>
            <a:solidFill>
              <a:schemeClr val="accent3"/>
            </a:solidFill>
            <a:ln>
              <a:noFill/>
            </a:ln>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512" name="Google Shape;512;g36dba4b18ec_0_2323"/>
            <p:cNvSpPr/>
            <p:nvPr/>
          </p:nvSpPr>
          <p:spPr>
            <a:xfrm>
              <a:off x="-518339" y="-7017558"/>
              <a:ext cx="1757645" cy="3525988"/>
            </a:xfrm>
            <a:custGeom>
              <a:rect b="b" l="l" r="r" t="t"/>
              <a:pathLst>
                <a:path extrusionOk="0" h="1404776" w="700257">
                  <a:moveTo>
                    <a:pt x="700257" y="0"/>
                  </a:moveTo>
                  <a:lnTo>
                    <a:pt x="700257" y="1404776"/>
                  </a:lnTo>
                  <a:lnTo>
                    <a:pt x="561023" y="1390740"/>
                  </a:lnTo>
                  <a:cubicBezTo>
                    <a:pt x="240848" y="1325223"/>
                    <a:pt x="0" y="1041932"/>
                    <a:pt x="0" y="702388"/>
                  </a:cubicBezTo>
                  <a:cubicBezTo>
                    <a:pt x="0" y="362844"/>
                    <a:pt x="240848" y="79553"/>
                    <a:pt x="561023" y="14036"/>
                  </a:cubicBez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grpSp>
      <p:sp>
        <p:nvSpPr>
          <p:cNvPr id="513" name="Google Shape;513;g36dba4b18ec_0_2323"/>
          <p:cNvSpPr txBox="1"/>
          <p:nvPr>
            <p:ph type="title"/>
          </p:nvPr>
        </p:nvSpPr>
        <p:spPr>
          <a:xfrm>
            <a:off x="2111400" y="2178050"/>
            <a:ext cx="20161500" cy="1652100"/>
          </a:xfrm>
          <a:prstGeom prst="rect">
            <a:avLst/>
          </a:prstGeom>
          <a:noFill/>
          <a:ln>
            <a:noFill/>
          </a:ln>
        </p:spPr>
        <p:txBody>
          <a:bodyPr anchorCtr="0" anchor="ctr" bIns="0" lIns="0" spcFirstLastPara="1" rIns="0" wrap="square" tIns="0">
            <a:spAutoFit/>
          </a:bodyPr>
          <a:lstStyle>
            <a:lvl1pPr lvl="0" marR="0" algn="l">
              <a:lnSpc>
                <a:spcPct val="100000"/>
              </a:lnSpc>
              <a:spcBef>
                <a:spcPts val="0"/>
              </a:spcBef>
              <a:spcAft>
                <a:spcPts val="0"/>
              </a:spcAft>
              <a:buClr>
                <a:schemeClr val="dk1"/>
              </a:buClr>
              <a:buSzPts val="8800"/>
              <a:buFont typeface="Urbanist ExtraBold"/>
              <a:buNone/>
              <a:defRPr b="0" i="0" sz="8800" u="none" cap="none" strike="noStrike">
                <a:solidFill>
                  <a:schemeClr val="dk1"/>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9pPr>
          </a:lstStyle>
          <a:p/>
        </p:txBody>
      </p:sp>
      <p:sp>
        <p:nvSpPr>
          <p:cNvPr id="514" name="Google Shape;514;g36dba4b18ec_0_2323"/>
          <p:cNvSpPr txBox="1"/>
          <p:nvPr>
            <p:ph idx="1" type="body"/>
          </p:nvPr>
        </p:nvSpPr>
        <p:spPr>
          <a:xfrm>
            <a:off x="9151226" y="5059450"/>
            <a:ext cx="6081600" cy="6551100"/>
          </a:xfrm>
          <a:prstGeom prst="rect">
            <a:avLst/>
          </a:prstGeom>
          <a:noFill/>
          <a:ln>
            <a:noFill/>
          </a:ln>
        </p:spPr>
        <p:txBody>
          <a:bodyPr anchorCtr="0" anchor="t" bIns="0" lIns="0" spcFirstLastPara="1" rIns="0" wrap="square" tIns="0">
            <a:spAutoFit/>
          </a:bodyPr>
          <a:lstStyle>
            <a:lvl1pPr indent="-412750" lvl="0" marL="4572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1pPr>
            <a:lvl2pPr indent="-412750" lvl="1" marL="9144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2pPr>
            <a:lvl3pPr indent="-412750" lvl="2" marL="13716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3pPr>
            <a:lvl4pPr indent="-412750" lvl="3" marL="18288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4pPr>
            <a:lvl5pPr indent="-412750" lvl="4" marL="22860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5pPr>
            <a:lvl6pPr indent="-412750" lvl="5" marL="27432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6pPr>
            <a:lvl7pPr indent="-412750" lvl="6" marL="32004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7pPr>
            <a:lvl8pPr indent="-412750" lvl="7" marL="36576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8pPr>
            <a:lvl9pPr indent="-412750" lvl="8" marL="41148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9pPr>
          </a:lstStyle>
          <a:p/>
        </p:txBody>
      </p:sp>
      <p:sp>
        <p:nvSpPr>
          <p:cNvPr id="515" name="Google Shape;515;g36dba4b18ec_0_2323"/>
          <p:cNvSpPr txBox="1"/>
          <p:nvPr>
            <p:ph idx="2" type="body"/>
          </p:nvPr>
        </p:nvSpPr>
        <p:spPr>
          <a:xfrm>
            <a:off x="2111400" y="5059450"/>
            <a:ext cx="6081600" cy="6551100"/>
          </a:xfrm>
          <a:prstGeom prst="rect">
            <a:avLst/>
          </a:prstGeom>
          <a:noFill/>
          <a:ln>
            <a:noFill/>
          </a:ln>
        </p:spPr>
        <p:txBody>
          <a:bodyPr anchorCtr="0" anchor="t" bIns="0" lIns="0" spcFirstLastPara="1" rIns="0" wrap="square" tIns="0">
            <a:spAutoFit/>
          </a:bodyPr>
          <a:lstStyle>
            <a:lvl1pPr indent="-412750" lvl="0" marL="4572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1pPr>
            <a:lvl2pPr indent="-412750" lvl="1" marL="9144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2pPr>
            <a:lvl3pPr indent="-412750" lvl="2" marL="13716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3pPr>
            <a:lvl4pPr indent="-412750" lvl="3" marL="18288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4pPr>
            <a:lvl5pPr indent="-412750" lvl="4" marL="22860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5pPr>
            <a:lvl6pPr indent="-412750" lvl="5" marL="27432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6pPr>
            <a:lvl7pPr indent="-412750" lvl="6" marL="32004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7pPr>
            <a:lvl8pPr indent="-412750" lvl="7" marL="36576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8pPr>
            <a:lvl9pPr indent="-412750" lvl="8" marL="41148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9pPr>
          </a:lstStyle>
          <a:p/>
        </p:txBody>
      </p:sp>
      <p:sp>
        <p:nvSpPr>
          <p:cNvPr id="516" name="Google Shape;516;g36dba4b18ec_0_2323"/>
          <p:cNvSpPr txBox="1"/>
          <p:nvPr>
            <p:ph idx="3" type="body"/>
          </p:nvPr>
        </p:nvSpPr>
        <p:spPr>
          <a:xfrm>
            <a:off x="16191050" y="5059450"/>
            <a:ext cx="6081600" cy="6551100"/>
          </a:xfrm>
          <a:prstGeom prst="rect">
            <a:avLst/>
          </a:prstGeom>
          <a:noFill/>
          <a:ln>
            <a:noFill/>
          </a:ln>
        </p:spPr>
        <p:txBody>
          <a:bodyPr anchorCtr="0" anchor="t" bIns="0" lIns="0" spcFirstLastPara="1" rIns="0" wrap="square" tIns="0">
            <a:spAutoFit/>
          </a:bodyPr>
          <a:lstStyle>
            <a:lvl1pPr indent="-412750" lvl="0" marL="4572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1pPr>
            <a:lvl2pPr indent="-412750" lvl="1" marL="9144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2pPr>
            <a:lvl3pPr indent="-412750" lvl="2" marL="13716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3pPr>
            <a:lvl4pPr indent="-412750" lvl="3" marL="18288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4pPr>
            <a:lvl5pPr indent="-412750" lvl="4" marL="22860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5pPr>
            <a:lvl6pPr indent="-412750" lvl="5" marL="27432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6pPr>
            <a:lvl7pPr indent="-412750" lvl="6" marL="32004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7pPr>
            <a:lvl8pPr indent="-412750" lvl="7" marL="36576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8pPr>
            <a:lvl9pPr indent="-412750" lvl="8" marL="41148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9pPr>
          </a:lstStyle>
          <a:p/>
        </p:txBody>
      </p:sp>
      <p:sp>
        <p:nvSpPr>
          <p:cNvPr id="517" name="Google Shape;517;g36dba4b18ec_0_2323"/>
          <p:cNvSpPr txBox="1"/>
          <p:nvPr>
            <p:ph idx="4" type="subTitle"/>
          </p:nvPr>
        </p:nvSpPr>
        <p:spPr>
          <a:xfrm>
            <a:off x="2140500" y="4238850"/>
            <a:ext cx="6081600" cy="411900"/>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accent1"/>
              </a:buClr>
              <a:buSzPts val="3200"/>
              <a:buFont typeface="Urbanist ExtraBold"/>
              <a:buNone/>
              <a:defRPr b="0" i="0" sz="3200" u="none" cap="none" strike="noStrike">
                <a:solidFill>
                  <a:schemeClr val="accent1"/>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9pPr>
          </a:lstStyle>
          <a:p/>
        </p:txBody>
      </p:sp>
      <p:sp>
        <p:nvSpPr>
          <p:cNvPr id="518" name="Google Shape;518;g36dba4b18ec_0_2323"/>
          <p:cNvSpPr txBox="1"/>
          <p:nvPr>
            <p:ph idx="5" type="subTitle"/>
          </p:nvPr>
        </p:nvSpPr>
        <p:spPr>
          <a:xfrm>
            <a:off x="9151250" y="4238850"/>
            <a:ext cx="6081600" cy="411900"/>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accent1"/>
              </a:buClr>
              <a:buSzPts val="3200"/>
              <a:buFont typeface="Urbanist ExtraBold"/>
              <a:buNone/>
              <a:defRPr b="0" i="0" sz="3200" u="none" cap="none" strike="noStrike">
                <a:solidFill>
                  <a:schemeClr val="accent1"/>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9pPr>
          </a:lstStyle>
          <a:p/>
        </p:txBody>
      </p:sp>
      <p:sp>
        <p:nvSpPr>
          <p:cNvPr id="519" name="Google Shape;519;g36dba4b18ec_0_2323"/>
          <p:cNvSpPr txBox="1"/>
          <p:nvPr>
            <p:ph idx="6" type="subTitle"/>
          </p:nvPr>
        </p:nvSpPr>
        <p:spPr>
          <a:xfrm>
            <a:off x="16191050" y="4238826"/>
            <a:ext cx="6023100" cy="411900"/>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accent1"/>
              </a:buClr>
              <a:buSzPts val="3200"/>
              <a:buFont typeface="Urbanist ExtraBold"/>
              <a:buNone/>
              <a:defRPr b="0" i="0" sz="3200" u="none" cap="none" strike="noStrike">
                <a:solidFill>
                  <a:schemeClr val="accent1"/>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3 1">
  <p:cSld name="1_Title and Content_3_1">
    <p:spTree>
      <p:nvGrpSpPr>
        <p:cNvPr id="520" name="Shape 520"/>
        <p:cNvGrpSpPr/>
        <p:nvPr/>
      </p:nvGrpSpPr>
      <p:grpSpPr>
        <a:xfrm>
          <a:off x="0" y="0"/>
          <a:ext cx="0" cy="0"/>
          <a:chOff x="0" y="0"/>
          <a:chExt cx="0" cy="0"/>
        </a:xfrm>
      </p:grpSpPr>
      <p:pic>
        <p:nvPicPr>
          <p:cNvPr id="521" name="Google Shape;521;g36dba4b18ec_0_2336"/>
          <p:cNvPicPr preferRelativeResize="0"/>
          <p:nvPr/>
        </p:nvPicPr>
        <p:blipFill rotWithShape="1">
          <a:blip r:embed="rId2">
            <a:alphaModFix/>
          </a:blip>
          <a:srcRect b="0" l="0" r="0" t="0"/>
          <a:stretch/>
        </p:blipFill>
        <p:spPr>
          <a:xfrm>
            <a:off x="2111400" y="12644482"/>
            <a:ext cx="2743199" cy="703213"/>
          </a:xfrm>
          <a:prstGeom prst="rect">
            <a:avLst/>
          </a:prstGeom>
          <a:noFill/>
          <a:ln>
            <a:noFill/>
          </a:ln>
        </p:spPr>
      </p:pic>
      <p:sp>
        <p:nvSpPr>
          <p:cNvPr id="522" name="Google Shape;522;g36dba4b18ec_0_2336"/>
          <p:cNvSpPr/>
          <p:nvPr/>
        </p:nvSpPr>
        <p:spPr>
          <a:xfrm rot="5400000">
            <a:off x="160350" y="-160350"/>
            <a:ext cx="5775300" cy="6096000"/>
          </a:xfrm>
          <a:prstGeom prst="round1Rect">
            <a:avLst>
              <a:gd fmla="val 50000" name="adj"/>
            </a:avLst>
          </a:prstGeom>
          <a:solidFill>
            <a:schemeClr val="accent1"/>
          </a:solidFill>
          <a:ln>
            <a:noFill/>
          </a:ln>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lt1"/>
              </a:solidFill>
              <a:latin typeface="Urbanist"/>
              <a:ea typeface="Urbanist"/>
              <a:cs typeface="Urbanist"/>
              <a:sym typeface="Urbanist"/>
            </a:endParaRPr>
          </a:p>
        </p:txBody>
      </p:sp>
      <p:sp>
        <p:nvSpPr>
          <p:cNvPr id="523" name="Google Shape;523;g36dba4b18ec_0_2336"/>
          <p:cNvSpPr/>
          <p:nvPr/>
        </p:nvSpPr>
        <p:spPr>
          <a:xfrm>
            <a:off x="12192000" y="0"/>
            <a:ext cx="6325500" cy="5960700"/>
          </a:xfrm>
          <a:prstGeom prst="round1Rect">
            <a:avLst>
              <a:gd fmla="val 50000" name="adj"/>
            </a:avLst>
          </a:prstGeom>
          <a:solidFill>
            <a:schemeClr val="accent3"/>
          </a:solidFill>
          <a:ln>
            <a:noFill/>
          </a:ln>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lt1"/>
              </a:solidFill>
              <a:latin typeface="Urbanist"/>
              <a:ea typeface="Urbanist"/>
              <a:cs typeface="Urbanist"/>
              <a:sym typeface="Urbanist"/>
            </a:endParaRPr>
          </a:p>
        </p:txBody>
      </p:sp>
      <p:grpSp>
        <p:nvGrpSpPr>
          <p:cNvPr id="524" name="Google Shape;524;g36dba4b18ec_0_2336"/>
          <p:cNvGrpSpPr/>
          <p:nvPr/>
        </p:nvGrpSpPr>
        <p:grpSpPr>
          <a:xfrm>
            <a:off x="6096000" y="0"/>
            <a:ext cx="6096000" cy="5961678"/>
            <a:chOff x="3048000" y="0"/>
            <a:chExt cx="3048000" cy="2980839"/>
          </a:xfrm>
        </p:grpSpPr>
        <p:sp>
          <p:nvSpPr>
            <p:cNvPr id="525" name="Google Shape;525;g36dba4b18ec_0_2336"/>
            <p:cNvSpPr/>
            <p:nvPr/>
          </p:nvSpPr>
          <p:spPr>
            <a:xfrm>
              <a:off x="3048000" y="0"/>
              <a:ext cx="3048000" cy="2980200"/>
            </a:xfrm>
            <a:prstGeom prst="rect">
              <a:avLst/>
            </a:prstGeom>
            <a:solidFill>
              <a:schemeClr val="accent2"/>
            </a:solidFill>
            <a:ln>
              <a:noFill/>
            </a:ln>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lt1"/>
                </a:solidFill>
                <a:latin typeface="Urbanist"/>
                <a:ea typeface="Urbanist"/>
                <a:cs typeface="Urbanist"/>
                <a:sym typeface="Urbanist"/>
              </a:endParaRPr>
            </a:p>
          </p:txBody>
        </p:sp>
        <p:sp>
          <p:nvSpPr>
            <p:cNvPr id="526" name="Google Shape;526;g36dba4b18ec_0_2336"/>
            <p:cNvSpPr/>
            <p:nvPr/>
          </p:nvSpPr>
          <p:spPr>
            <a:xfrm>
              <a:off x="3081869" y="0"/>
              <a:ext cx="2980839" cy="2980839"/>
            </a:xfrm>
            <a:custGeom>
              <a:rect b="b" l="l" r="r" t="t"/>
              <a:pathLst>
                <a:path extrusionOk="0" h="506730" w="506730">
                  <a:moveTo>
                    <a:pt x="506730" y="253365"/>
                  </a:moveTo>
                  <a:cubicBezTo>
                    <a:pt x="506730" y="393295"/>
                    <a:pt x="393295" y="506730"/>
                    <a:pt x="253365" y="506730"/>
                  </a:cubicBezTo>
                  <a:cubicBezTo>
                    <a:pt x="113435" y="506730"/>
                    <a:pt x="0" y="393295"/>
                    <a:pt x="0" y="253365"/>
                  </a:cubicBezTo>
                  <a:cubicBezTo>
                    <a:pt x="0" y="113435"/>
                    <a:pt x="113435" y="0"/>
                    <a:pt x="253365" y="0"/>
                  </a:cubicBezTo>
                  <a:cubicBezTo>
                    <a:pt x="393295" y="0"/>
                    <a:pt x="506730" y="113435"/>
                    <a:pt x="506730" y="253365"/>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527" name="Google Shape;527;g36dba4b18ec_0_2336"/>
            <p:cNvSpPr/>
            <p:nvPr/>
          </p:nvSpPr>
          <p:spPr>
            <a:xfrm>
              <a:off x="3848102" y="766233"/>
              <a:ext cx="1447906" cy="1447906"/>
            </a:xfrm>
            <a:custGeom>
              <a:rect b="b" l="l" r="r" t="t"/>
              <a:pathLst>
                <a:path extrusionOk="0" h="169544" w="169544">
                  <a:moveTo>
                    <a:pt x="169545" y="84773"/>
                  </a:moveTo>
                  <a:cubicBezTo>
                    <a:pt x="169545" y="131591"/>
                    <a:pt x="131591" y="169545"/>
                    <a:pt x="84772" y="169545"/>
                  </a:cubicBezTo>
                  <a:cubicBezTo>
                    <a:pt x="37954" y="169545"/>
                    <a:pt x="0" y="131591"/>
                    <a:pt x="0" y="84773"/>
                  </a:cubicBezTo>
                  <a:cubicBezTo>
                    <a:pt x="0" y="37954"/>
                    <a:pt x="37954" y="0"/>
                    <a:pt x="84772" y="0"/>
                  </a:cubicBezTo>
                  <a:cubicBezTo>
                    <a:pt x="131591" y="0"/>
                    <a:pt x="169545" y="37954"/>
                    <a:pt x="169545" y="84773"/>
                  </a:cubicBez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grpSp>
      <p:grpSp>
        <p:nvGrpSpPr>
          <p:cNvPr id="528" name="Google Shape;528;g36dba4b18ec_0_2336"/>
          <p:cNvGrpSpPr/>
          <p:nvPr/>
        </p:nvGrpSpPr>
        <p:grpSpPr>
          <a:xfrm>
            <a:off x="18486460" y="0"/>
            <a:ext cx="5897404" cy="5960400"/>
            <a:chOff x="9243230" y="0"/>
            <a:chExt cx="2948702" cy="2980200"/>
          </a:xfrm>
        </p:grpSpPr>
        <p:sp>
          <p:nvSpPr>
            <p:cNvPr id="529" name="Google Shape;529;g36dba4b18ec_0_2336"/>
            <p:cNvSpPr/>
            <p:nvPr/>
          </p:nvSpPr>
          <p:spPr>
            <a:xfrm>
              <a:off x="9243230" y="0"/>
              <a:ext cx="2948700" cy="2980200"/>
            </a:xfrm>
            <a:prstGeom prst="rect">
              <a:avLst/>
            </a:prstGeom>
            <a:solidFill>
              <a:schemeClr val="accent4"/>
            </a:solidFill>
            <a:ln>
              <a:noFill/>
            </a:ln>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lt1"/>
                </a:solidFill>
                <a:latin typeface="Urbanist"/>
                <a:ea typeface="Urbanist"/>
                <a:cs typeface="Urbanist"/>
                <a:sym typeface="Urbanist"/>
              </a:endParaRPr>
            </a:p>
          </p:txBody>
        </p:sp>
        <p:sp>
          <p:nvSpPr>
            <p:cNvPr id="530" name="Google Shape;530;g36dba4b18ec_0_2336"/>
            <p:cNvSpPr/>
            <p:nvPr/>
          </p:nvSpPr>
          <p:spPr>
            <a:xfrm rot="-5400000">
              <a:off x="9243232" y="15815"/>
              <a:ext cx="2948700" cy="2948700"/>
            </a:xfrm>
            <a:prstGeom prst="diamond">
              <a:avLst/>
            </a:prstGeom>
            <a:solidFill>
              <a:schemeClr val="accent6"/>
            </a:solidFill>
            <a:ln>
              <a:noFill/>
            </a:ln>
          </p:spPr>
          <p:txBody>
            <a:bodyPr anchorCtr="0" anchor="t"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7200"/>
                <a:buFont typeface="Arial"/>
                <a:buNone/>
              </a:pPr>
              <a:r>
                <a:t/>
              </a:r>
              <a:endParaRPr b="1" i="0" sz="7200" u="sng" cap="none" strike="noStrike">
                <a:solidFill>
                  <a:srgbClr val="0C0C0C"/>
                </a:solidFill>
                <a:latin typeface="Urbanist"/>
                <a:ea typeface="Urbanist"/>
                <a:cs typeface="Urbanist"/>
                <a:sym typeface="Urbanist"/>
              </a:endParaRPr>
            </a:p>
          </p:txBody>
        </p:sp>
      </p:grpSp>
      <p:sp>
        <p:nvSpPr>
          <p:cNvPr id="531" name="Google Shape;531;g36dba4b18ec_0_2336"/>
          <p:cNvSpPr txBox="1"/>
          <p:nvPr>
            <p:ph type="title"/>
          </p:nvPr>
        </p:nvSpPr>
        <p:spPr>
          <a:xfrm>
            <a:off x="1507200" y="1131950"/>
            <a:ext cx="3081600" cy="1886400"/>
          </a:xfrm>
          <a:prstGeom prst="rect">
            <a:avLst/>
          </a:prstGeom>
          <a:noFill/>
          <a:ln>
            <a:noFill/>
          </a:ln>
        </p:spPr>
        <p:txBody>
          <a:bodyPr anchorCtr="0" anchor="ctr" bIns="0" lIns="0" spcFirstLastPara="1" rIns="0" wrap="square" tIns="0">
            <a:spAutoFit/>
          </a:bodyPr>
          <a:lstStyle>
            <a:lvl1pPr lvl="0" marR="0" algn="ctr">
              <a:lnSpc>
                <a:spcPct val="100000"/>
              </a:lnSpc>
              <a:spcBef>
                <a:spcPts val="0"/>
              </a:spcBef>
              <a:spcAft>
                <a:spcPts val="0"/>
              </a:spcAft>
              <a:buClr>
                <a:schemeClr val="lt1"/>
              </a:buClr>
              <a:buSzPts val="4800"/>
              <a:buFont typeface="Urbanist Black"/>
              <a:buNone/>
              <a:defRPr b="0" i="0" sz="4800" u="none" cap="none" strike="noStrike">
                <a:solidFill>
                  <a:schemeClr val="lt1"/>
                </a:solidFill>
                <a:latin typeface="Urbanist Black"/>
                <a:ea typeface="Urbanist Black"/>
                <a:cs typeface="Urbanist Black"/>
                <a:sym typeface="Urbanist Black"/>
              </a:defRPr>
            </a:lvl1pPr>
            <a:lvl2pPr lvl="1" marR="0" algn="ctr">
              <a:lnSpc>
                <a:spcPct val="100000"/>
              </a:lnSpc>
              <a:spcBef>
                <a:spcPts val="0"/>
              </a:spcBef>
              <a:spcAft>
                <a:spcPts val="0"/>
              </a:spcAft>
              <a:buClr>
                <a:schemeClr val="lt1"/>
              </a:buClr>
              <a:buSzPts val="4800"/>
              <a:buFont typeface="Urbanist Black"/>
              <a:buNone/>
              <a:defRPr b="0" i="0" sz="4800" u="none" cap="none" strike="noStrike">
                <a:solidFill>
                  <a:schemeClr val="lt1"/>
                </a:solidFill>
                <a:latin typeface="Urbanist Black"/>
                <a:ea typeface="Urbanist Black"/>
                <a:cs typeface="Urbanist Black"/>
                <a:sym typeface="Urbanist Black"/>
              </a:defRPr>
            </a:lvl2pPr>
            <a:lvl3pPr lvl="2" marR="0" algn="ctr">
              <a:lnSpc>
                <a:spcPct val="100000"/>
              </a:lnSpc>
              <a:spcBef>
                <a:spcPts val="0"/>
              </a:spcBef>
              <a:spcAft>
                <a:spcPts val="0"/>
              </a:spcAft>
              <a:buClr>
                <a:schemeClr val="lt1"/>
              </a:buClr>
              <a:buSzPts val="4800"/>
              <a:buFont typeface="Urbanist Black"/>
              <a:buNone/>
              <a:defRPr b="0" i="0" sz="4800" u="none" cap="none" strike="noStrike">
                <a:solidFill>
                  <a:schemeClr val="lt1"/>
                </a:solidFill>
                <a:latin typeface="Urbanist Black"/>
                <a:ea typeface="Urbanist Black"/>
                <a:cs typeface="Urbanist Black"/>
                <a:sym typeface="Urbanist Black"/>
              </a:defRPr>
            </a:lvl3pPr>
            <a:lvl4pPr lvl="3" marR="0" algn="ctr">
              <a:lnSpc>
                <a:spcPct val="100000"/>
              </a:lnSpc>
              <a:spcBef>
                <a:spcPts val="0"/>
              </a:spcBef>
              <a:spcAft>
                <a:spcPts val="0"/>
              </a:spcAft>
              <a:buClr>
                <a:schemeClr val="lt1"/>
              </a:buClr>
              <a:buSzPts val="4800"/>
              <a:buFont typeface="Urbanist Black"/>
              <a:buNone/>
              <a:defRPr b="0" i="0" sz="4800" u="none" cap="none" strike="noStrike">
                <a:solidFill>
                  <a:schemeClr val="lt1"/>
                </a:solidFill>
                <a:latin typeface="Urbanist Black"/>
                <a:ea typeface="Urbanist Black"/>
                <a:cs typeface="Urbanist Black"/>
                <a:sym typeface="Urbanist Black"/>
              </a:defRPr>
            </a:lvl4pPr>
            <a:lvl5pPr lvl="4" marR="0" algn="ctr">
              <a:lnSpc>
                <a:spcPct val="100000"/>
              </a:lnSpc>
              <a:spcBef>
                <a:spcPts val="0"/>
              </a:spcBef>
              <a:spcAft>
                <a:spcPts val="0"/>
              </a:spcAft>
              <a:buClr>
                <a:schemeClr val="lt1"/>
              </a:buClr>
              <a:buSzPts val="4800"/>
              <a:buFont typeface="Urbanist Black"/>
              <a:buNone/>
              <a:defRPr b="0" i="0" sz="4800" u="none" cap="none" strike="noStrike">
                <a:solidFill>
                  <a:schemeClr val="lt1"/>
                </a:solidFill>
                <a:latin typeface="Urbanist Black"/>
                <a:ea typeface="Urbanist Black"/>
                <a:cs typeface="Urbanist Black"/>
                <a:sym typeface="Urbanist Black"/>
              </a:defRPr>
            </a:lvl5pPr>
            <a:lvl6pPr lvl="5" marR="0" algn="ctr">
              <a:lnSpc>
                <a:spcPct val="100000"/>
              </a:lnSpc>
              <a:spcBef>
                <a:spcPts val="0"/>
              </a:spcBef>
              <a:spcAft>
                <a:spcPts val="0"/>
              </a:spcAft>
              <a:buClr>
                <a:schemeClr val="lt1"/>
              </a:buClr>
              <a:buSzPts val="4800"/>
              <a:buFont typeface="Urbanist Black"/>
              <a:buNone/>
              <a:defRPr b="0" i="0" sz="4800" u="none" cap="none" strike="noStrike">
                <a:solidFill>
                  <a:schemeClr val="lt1"/>
                </a:solidFill>
                <a:latin typeface="Urbanist Black"/>
                <a:ea typeface="Urbanist Black"/>
                <a:cs typeface="Urbanist Black"/>
                <a:sym typeface="Urbanist Black"/>
              </a:defRPr>
            </a:lvl6pPr>
            <a:lvl7pPr lvl="6" marR="0" algn="ctr">
              <a:lnSpc>
                <a:spcPct val="100000"/>
              </a:lnSpc>
              <a:spcBef>
                <a:spcPts val="0"/>
              </a:spcBef>
              <a:spcAft>
                <a:spcPts val="0"/>
              </a:spcAft>
              <a:buClr>
                <a:schemeClr val="lt1"/>
              </a:buClr>
              <a:buSzPts val="4800"/>
              <a:buFont typeface="Urbanist Black"/>
              <a:buNone/>
              <a:defRPr b="0" i="0" sz="4800" u="none" cap="none" strike="noStrike">
                <a:solidFill>
                  <a:schemeClr val="lt1"/>
                </a:solidFill>
                <a:latin typeface="Urbanist Black"/>
                <a:ea typeface="Urbanist Black"/>
                <a:cs typeface="Urbanist Black"/>
                <a:sym typeface="Urbanist Black"/>
              </a:defRPr>
            </a:lvl7pPr>
            <a:lvl8pPr lvl="7" marR="0" algn="ctr">
              <a:lnSpc>
                <a:spcPct val="100000"/>
              </a:lnSpc>
              <a:spcBef>
                <a:spcPts val="0"/>
              </a:spcBef>
              <a:spcAft>
                <a:spcPts val="0"/>
              </a:spcAft>
              <a:buClr>
                <a:schemeClr val="lt1"/>
              </a:buClr>
              <a:buSzPts val="4800"/>
              <a:buFont typeface="Urbanist Black"/>
              <a:buNone/>
              <a:defRPr b="0" i="0" sz="4800" u="none" cap="none" strike="noStrike">
                <a:solidFill>
                  <a:schemeClr val="lt1"/>
                </a:solidFill>
                <a:latin typeface="Urbanist Black"/>
                <a:ea typeface="Urbanist Black"/>
                <a:cs typeface="Urbanist Black"/>
                <a:sym typeface="Urbanist Black"/>
              </a:defRPr>
            </a:lvl8pPr>
            <a:lvl9pPr lvl="8" marR="0" algn="ctr">
              <a:lnSpc>
                <a:spcPct val="100000"/>
              </a:lnSpc>
              <a:spcBef>
                <a:spcPts val="0"/>
              </a:spcBef>
              <a:spcAft>
                <a:spcPts val="0"/>
              </a:spcAft>
              <a:buClr>
                <a:schemeClr val="lt1"/>
              </a:buClr>
              <a:buSzPts val="4800"/>
              <a:buFont typeface="Urbanist Black"/>
              <a:buNone/>
              <a:defRPr b="0" i="0" sz="4800" u="none" cap="none" strike="noStrike">
                <a:solidFill>
                  <a:schemeClr val="lt1"/>
                </a:solidFill>
                <a:latin typeface="Urbanist Black"/>
                <a:ea typeface="Urbanist Black"/>
                <a:cs typeface="Urbanist Black"/>
                <a:sym typeface="Urbanist Black"/>
              </a:defRPr>
            </a:lvl9pPr>
          </a:lstStyle>
          <a:p/>
        </p:txBody>
      </p:sp>
      <p:sp>
        <p:nvSpPr>
          <p:cNvPr id="532" name="Google Shape;532;g36dba4b18ec_0_2336"/>
          <p:cNvSpPr txBox="1"/>
          <p:nvPr>
            <p:ph idx="1" type="subTitle"/>
          </p:nvPr>
        </p:nvSpPr>
        <p:spPr>
          <a:xfrm>
            <a:off x="1507200" y="3710250"/>
            <a:ext cx="3081600" cy="550500"/>
          </a:xfrm>
          <a:prstGeom prst="rect">
            <a:avLst/>
          </a:prstGeom>
          <a:noFill/>
          <a:ln>
            <a:noFill/>
          </a:ln>
        </p:spPr>
        <p:txBody>
          <a:bodyPr anchorCtr="0" anchor="ctr" bIns="0" lIns="0" spcFirstLastPara="1" rIns="0" wrap="square" tIns="0">
            <a:spAutoFit/>
          </a:bodyPr>
          <a:lstStyle>
            <a:lvl1pPr lvl="0" marR="0" algn="ctr">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1pPr>
            <a:lvl2pPr lvl="1" marR="0" algn="ctr">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2pPr>
            <a:lvl3pPr lvl="2" marR="0" algn="ctr">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3pPr>
            <a:lvl4pPr lvl="3" marR="0" algn="ctr">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4pPr>
            <a:lvl5pPr lvl="4" marR="0" algn="ctr">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5pPr>
            <a:lvl6pPr lvl="5" marR="0" algn="ctr">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6pPr>
            <a:lvl7pPr lvl="6" marR="0" algn="ctr">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7pPr>
            <a:lvl8pPr lvl="7" marR="0" algn="ctr">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8pPr>
            <a:lvl9pPr lvl="8" marR="0" algn="ctr">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9pPr>
          </a:lstStyle>
          <a:p/>
        </p:txBody>
      </p:sp>
      <p:sp>
        <p:nvSpPr>
          <p:cNvPr id="533" name="Google Shape;533;g36dba4b18ec_0_2336"/>
          <p:cNvSpPr txBox="1"/>
          <p:nvPr>
            <p:ph idx="2" type="title"/>
          </p:nvPr>
        </p:nvSpPr>
        <p:spPr>
          <a:xfrm>
            <a:off x="13814100" y="1131950"/>
            <a:ext cx="3081600" cy="1886400"/>
          </a:xfrm>
          <a:prstGeom prst="rect">
            <a:avLst/>
          </a:prstGeom>
          <a:noFill/>
          <a:ln>
            <a:noFill/>
          </a:ln>
        </p:spPr>
        <p:txBody>
          <a:bodyPr anchorCtr="0" anchor="ctr" bIns="0" lIns="0" spcFirstLastPara="1" rIns="0" wrap="square" tIns="0">
            <a:spAutoFit/>
          </a:bodyPr>
          <a:lstStyle>
            <a:lvl1pPr lvl="0" marR="0" algn="ctr">
              <a:lnSpc>
                <a:spcPct val="100000"/>
              </a:lnSpc>
              <a:spcBef>
                <a:spcPts val="0"/>
              </a:spcBef>
              <a:spcAft>
                <a:spcPts val="0"/>
              </a:spcAft>
              <a:buClr>
                <a:schemeClr val="dk1"/>
              </a:buClr>
              <a:buSzPts val="4800"/>
              <a:buFont typeface="Urbanist Black"/>
              <a:buNone/>
              <a:defRPr b="0" i="0" sz="4800" u="none" cap="none" strike="noStrike">
                <a:solidFill>
                  <a:schemeClr val="dk1"/>
                </a:solidFill>
                <a:latin typeface="Urbanist Black"/>
                <a:ea typeface="Urbanist Black"/>
                <a:cs typeface="Urbanist Black"/>
                <a:sym typeface="Urbanist Black"/>
              </a:defRPr>
            </a:lvl1pPr>
            <a:lvl2pPr lvl="1" marR="0" algn="ctr">
              <a:lnSpc>
                <a:spcPct val="100000"/>
              </a:lnSpc>
              <a:spcBef>
                <a:spcPts val="0"/>
              </a:spcBef>
              <a:spcAft>
                <a:spcPts val="0"/>
              </a:spcAft>
              <a:buClr>
                <a:schemeClr val="dk1"/>
              </a:buClr>
              <a:buSzPts val="4800"/>
              <a:buFont typeface="Urbanist Black"/>
              <a:buNone/>
              <a:defRPr b="0" i="0" sz="4800" u="none" cap="none" strike="noStrike">
                <a:solidFill>
                  <a:schemeClr val="dk1"/>
                </a:solidFill>
                <a:latin typeface="Urbanist Black"/>
                <a:ea typeface="Urbanist Black"/>
                <a:cs typeface="Urbanist Black"/>
                <a:sym typeface="Urbanist Black"/>
              </a:defRPr>
            </a:lvl2pPr>
            <a:lvl3pPr lvl="2" marR="0" algn="ctr">
              <a:lnSpc>
                <a:spcPct val="100000"/>
              </a:lnSpc>
              <a:spcBef>
                <a:spcPts val="0"/>
              </a:spcBef>
              <a:spcAft>
                <a:spcPts val="0"/>
              </a:spcAft>
              <a:buClr>
                <a:schemeClr val="dk1"/>
              </a:buClr>
              <a:buSzPts val="4800"/>
              <a:buFont typeface="Urbanist Black"/>
              <a:buNone/>
              <a:defRPr b="0" i="0" sz="4800" u="none" cap="none" strike="noStrike">
                <a:solidFill>
                  <a:schemeClr val="dk1"/>
                </a:solidFill>
                <a:latin typeface="Urbanist Black"/>
                <a:ea typeface="Urbanist Black"/>
                <a:cs typeface="Urbanist Black"/>
                <a:sym typeface="Urbanist Black"/>
              </a:defRPr>
            </a:lvl3pPr>
            <a:lvl4pPr lvl="3" marR="0" algn="ctr">
              <a:lnSpc>
                <a:spcPct val="100000"/>
              </a:lnSpc>
              <a:spcBef>
                <a:spcPts val="0"/>
              </a:spcBef>
              <a:spcAft>
                <a:spcPts val="0"/>
              </a:spcAft>
              <a:buClr>
                <a:schemeClr val="dk1"/>
              </a:buClr>
              <a:buSzPts val="4800"/>
              <a:buFont typeface="Urbanist Black"/>
              <a:buNone/>
              <a:defRPr b="0" i="0" sz="4800" u="none" cap="none" strike="noStrike">
                <a:solidFill>
                  <a:schemeClr val="dk1"/>
                </a:solidFill>
                <a:latin typeface="Urbanist Black"/>
                <a:ea typeface="Urbanist Black"/>
                <a:cs typeface="Urbanist Black"/>
                <a:sym typeface="Urbanist Black"/>
              </a:defRPr>
            </a:lvl4pPr>
            <a:lvl5pPr lvl="4" marR="0" algn="ctr">
              <a:lnSpc>
                <a:spcPct val="100000"/>
              </a:lnSpc>
              <a:spcBef>
                <a:spcPts val="0"/>
              </a:spcBef>
              <a:spcAft>
                <a:spcPts val="0"/>
              </a:spcAft>
              <a:buClr>
                <a:schemeClr val="dk1"/>
              </a:buClr>
              <a:buSzPts val="4800"/>
              <a:buFont typeface="Urbanist Black"/>
              <a:buNone/>
              <a:defRPr b="0" i="0" sz="4800" u="none" cap="none" strike="noStrike">
                <a:solidFill>
                  <a:schemeClr val="dk1"/>
                </a:solidFill>
                <a:latin typeface="Urbanist Black"/>
                <a:ea typeface="Urbanist Black"/>
                <a:cs typeface="Urbanist Black"/>
                <a:sym typeface="Urbanist Black"/>
              </a:defRPr>
            </a:lvl5pPr>
            <a:lvl6pPr lvl="5" marR="0" algn="ctr">
              <a:lnSpc>
                <a:spcPct val="100000"/>
              </a:lnSpc>
              <a:spcBef>
                <a:spcPts val="0"/>
              </a:spcBef>
              <a:spcAft>
                <a:spcPts val="0"/>
              </a:spcAft>
              <a:buClr>
                <a:schemeClr val="dk1"/>
              </a:buClr>
              <a:buSzPts val="4800"/>
              <a:buFont typeface="Urbanist Black"/>
              <a:buNone/>
              <a:defRPr b="0" i="0" sz="4800" u="none" cap="none" strike="noStrike">
                <a:solidFill>
                  <a:schemeClr val="dk1"/>
                </a:solidFill>
                <a:latin typeface="Urbanist Black"/>
                <a:ea typeface="Urbanist Black"/>
                <a:cs typeface="Urbanist Black"/>
                <a:sym typeface="Urbanist Black"/>
              </a:defRPr>
            </a:lvl6pPr>
            <a:lvl7pPr lvl="6" marR="0" algn="ctr">
              <a:lnSpc>
                <a:spcPct val="100000"/>
              </a:lnSpc>
              <a:spcBef>
                <a:spcPts val="0"/>
              </a:spcBef>
              <a:spcAft>
                <a:spcPts val="0"/>
              </a:spcAft>
              <a:buClr>
                <a:schemeClr val="dk1"/>
              </a:buClr>
              <a:buSzPts val="4800"/>
              <a:buFont typeface="Urbanist Black"/>
              <a:buNone/>
              <a:defRPr b="0" i="0" sz="4800" u="none" cap="none" strike="noStrike">
                <a:solidFill>
                  <a:schemeClr val="dk1"/>
                </a:solidFill>
                <a:latin typeface="Urbanist Black"/>
                <a:ea typeface="Urbanist Black"/>
                <a:cs typeface="Urbanist Black"/>
                <a:sym typeface="Urbanist Black"/>
              </a:defRPr>
            </a:lvl7pPr>
            <a:lvl8pPr lvl="7" marR="0" algn="ctr">
              <a:lnSpc>
                <a:spcPct val="100000"/>
              </a:lnSpc>
              <a:spcBef>
                <a:spcPts val="0"/>
              </a:spcBef>
              <a:spcAft>
                <a:spcPts val="0"/>
              </a:spcAft>
              <a:buClr>
                <a:schemeClr val="dk1"/>
              </a:buClr>
              <a:buSzPts val="4800"/>
              <a:buFont typeface="Urbanist Black"/>
              <a:buNone/>
              <a:defRPr b="0" i="0" sz="4800" u="none" cap="none" strike="noStrike">
                <a:solidFill>
                  <a:schemeClr val="dk1"/>
                </a:solidFill>
                <a:latin typeface="Urbanist Black"/>
                <a:ea typeface="Urbanist Black"/>
                <a:cs typeface="Urbanist Black"/>
                <a:sym typeface="Urbanist Black"/>
              </a:defRPr>
            </a:lvl8pPr>
            <a:lvl9pPr lvl="8" marR="0" algn="ctr">
              <a:lnSpc>
                <a:spcPct val="100000"/>
              </a:lnSpc>
              <a:spcBef>
                <a:spcPts val="0"/>
              </a:spcBef>
              <a:spcAft>
                <a:spcPts val="0"/>
              </a:spcAft>
              <a:buClr>
                <a:schemeClr val="dk1"/>
              </a:buClr>
              <a:buSzPts val="4800"/>
              <a:buFont typeface="Urbanist Black"/>
              <a:buNone/>
              <a:defRPr b="0" i="0" sz="4800" u="none" cap="none" strike="noStrike">
                <a:solidFill>
                  <a:schemeClr val="dk1"/>
                </a:solidFill>
                <a:latin typeface="Urbanist Black"/>
                <a:ea typeface="Urbanist Black"/>
                <a:cs typeface="Urbanist Black"/>
                <a:sym typeface="Urbanist Black"/>
              </a:defRPr>
            </a:lvl9pPr>
          </a:lstStyle>
          <a:p/>
        </p:txBody>
      </p:sp>
      <p:sp>
        <p:nvSpPr>
          <p:cNvPr id="534" name="Google Shape;534;g36dba4b18ec_0_2336"/>
          <p:cNvSpPr txBox="1"/>
          <p:nvPr>
            <p:ph idx="3" type="subTitle"/>
          </p:nvPr>
        </p:nvSpPr>
        <p:spPr>
          <a:xfrm>
            <a:off x="13814100" y="3710250"/>
            <a:ext cx="3081600" cy="550500"/>
          </a:xfrm>
          <a:prstGeom prst="rect">
            <a:avLst/>
          </a:prstGeom>
          <a:noFill/>
          <a:ln>
            <a:noFill/>
          </a:ln>
        </p:spPr>
        <p:txBody>
          <a:bodyPr anchorCtr="0" anchor="ctr" bIns="0" lIns="0" spcFirstLastPara="1" rIns="0" wrap="square" tIns="0">
            <a:spAutoFit/>
          </a:bodyPr>
          <a:lstStyle>
            <a:lvl1pPr lvl="0" marR="0" algn="ctr">
              <a:lnSpc>
                <a:spcPct val="100000"/>
              </a:lnSpc>
              <a:spcBef>
                <a:spcPts val="0"/>
              </a:spcBef>
              <a:spcAft>
                <a:spcPts val="0"/>
              </a:spcAft>
              <a:buClr>
                <a:schemeClr val="dk1"/>
              </a:buClr>
              <a:buSzPts val="2900"/>
              <a:buFont typeface="Helvetica Neue"/>
              <a:buNone/>
              <a:defRPr b="1" i="0" sz="2900" u="none" cap="none" strike="noStrike">
                <a:solidFill>
                  <a:schemeClr val="dk1"/>
                </a:solidFill>
                <a:latin typeface="Helvetica Neue"/>
                <a:ea typeface="Helvetica Neue"/>
                <a:cs typeface="Helvetica Neue"/>
                <a:sym typeface="Helvetica Neue"/>
              </a:defRPr>
            </a:lvl1pPr>
            <a:lvl2pPr lvl="1" marR="0" algn="ctr">
              <a:lnSpc>
                <a:spcPct val="100000"/>
              </a:lnSpc>
              <a:spcBef>
                <a:spcPts val="0"/>
              </a:spcBef>
              <a:spcAft>
                <a:spcPts val="0"/>
              </a:spcAft>
              <a:buClr>
                <a:schemeClr val="dk1"/>
              </a:buClr>
              <a:buSzPts val="2900"/>
              <a:buFont typeface="Helvetica Neue"/>
              <a:buNone/>
              <a:defRPr b="1" i="0" sz="2900" u="none" cap="none" strike="noStrike">
                <a:solidFill>
                  <a:schemeClr val="dk1"/>
                </a:solidFill>
                <a:latin typeface="Helvetica Neue"/>
                <a:ea typeface="Helvetica Neue"/>
                <a:cs typeface="Helvetica Neue"/>
                <a:sym typeface="Helvetica Neue"/>
              </a:defRPr>
            </a:lvl2pPr>
            <a:lvl3pPr lvl="2" marR="0" algn="ctr">
              <a:lnSpc>
                <a:spcPct val="100000"/>
              </a:lnSpc>
              <a:spcBef>
                <a:spcPts val="0"/>
              </a:spcBef>
              <a:spcAft>
                <a:spcPts val="0"/>
              </a:spcAft>
              <a:buClr>
                <a:schemeClr val="dk1"/>
              </a:buClr>
              <a:buSzPts val="2900"/>
              <a:buFont typeface="Helvetica Neue"/>
              <a:buNone/>
              <a:defRPr b="1" i="0" sz="2900" u="none" cap="none" strike="noStrike">
                <a:solidFill>
                  <a:schemeClr val="dk1"/>
                </a:solidFill>
                <a:latin typeface="Helvetica Neue"/>
                <a:ea typeface="Helvetica Neue"/>
                <a:cs typeface="Helvetica Neue"/>
                <a:sym typeface="Helvetica Neue"/>
              </a:defRPr>
            </a:lvl3pPr>
            <a:lvl4pPr lvl="3" marR="0" algn="ctr">
              <a:lnSpc>
                <a:spcPct val="100000"/>
              </a:lnSpc>
              <a:spcBef>
                <a:spcPts val="0"/>
              </a:spcBef>
              <a:spcAft>
                <a:spcPts val="0"/>
              </a:spcAft>
              <a:buClr>
                <a:schemeClr val="dk1"/>
              </a:buClr>
              <a:buSzPts val="2900"/>
              <a:buFont typeface="Helvetica Neue"/>
              <a:buNone/>
              <a:defRPr b="1" i="0" sz="2900" u="none" cap="none" strike="noStrike">
                <a:solidFill>
                  <a:schemeClr val="dk1"/>
                </a:solidFill>
                <a:latin typeface="Helvetica Neue"/>
                <a:ea typeface="Helvetica Neue"/>
                <a:cs typeface="Helvetica Neue"/>
                <a:sym typeface="Helvetica Neue"/>
              </a:defRPr>
            </a:lvl4pPr>
            <a:lvl5pPr lvl="4" marR="0" algn="ctr">
              <a:lnSpc>
                <a:spcPct val="100000"/>
              </a:lnSpc>
              <a:spcBef>
                <a:spcPts val="0"/>
              </a:spcBef>
              <a:spcAft>
                <a:spcPts val="0"/>
              </a:spcAft>
              <a:buClr>
                <a:schemeClr val="dk1"/>
              </a:buClr>
              <a:buSzPts val="2900"/>
              <a:buFont typeface="Helvetica Neue"/>
              <a:buNone/>
              <a:defRPr b="1" i="0" sz="2900" u="none" cap="none" strike="noStrike">
                <a:solidFill>
                  <a:schemeClr val="dk1"/>
                </a:solidFill>
                <a:latin typeface="Helvetica Neue"/>
                <a:ea typeface="Helvetica Neue"/>
                <a:cs typeface="Helvetica Neue"/>
                <a:sym typeface="Helvetica Neue"/>
              </a:defRPr>
            </a:lvl5pPr>
            <a:lvl6pPr lvl="5" marR="0" algn="ctr">
              <a:lnSpc>
                <a:spcPct val="100000"/>
              </a:lnSpc>
              <a:spcBef>
                <a:spcPts val="0"/>
              </a:spcBef>
              <a:spcAft>
                <a:spcPts val="0"/>
              </a:spcAft>
              <a:buClr>
                <a:schemeClr val="dk1"/>
              </a:buClr>
              <a:buSzPts val="2900"/>
              <a:buFont typeface="Helvetica Neue"/>
              <a:buNone/>
              <a:defRPr b="1" i="0" sz="2900" u="none" cap="none" strike="noStrike">
                <a:solidFill>
                  <a:schemeClr val="dk1"/>
                </a:solidFill>
                <a:latin typeface="Helvetica Neue"/>
                <a:ea typeface="Helvetica Neue"/>
                <a:cs typeface="Helvetica Neue"/>
                <a:sym typeface="Helvetica Neue"/>
              </a:defRPr>
            </a:lvl6pPr>
            <a:lvl7pPr lvl="6" marR="0" algn="ctr">
              <a:lnSpc>
                <a:spcPct val="100000"/>
              </a:lnSpc>
              <a:spcBef>
                <a:spcPts val="0"/>
              </a:spcBef>
              <a:spcAft>
                <a:spcPts val="0"/>
              </a:spcAft>
              <a:buClr>
                <a:schemeClr val="dk1"/>
              </a:buClr>
              <a:buSzPts val="2900"/>
              <a:buFont typeface="Helvetica Neue"/>
              <a:buNone/>
              <a:defRPr b="1" i="0" sz="2900" u="none" cap="none" strike="noStrike">
                <a:solidFill>
                  <a:schemeClr val="dk1"/>
                </a:solidFill>
                <a:latin typeface="Helvetica Neue"/>
                <a:ea typeface="Helvetica Neue"/>
                <a:cs typeface="Helvetica Neue"/>
                <a:sym typeface="Helvetica Neue"/>
              </a:defRPr>
            </a:lvl7pPr>
            <a:lvl8pPr lvl="7" marR="0" algn="ctr">
              <a:lnSpc>
                <a:spcPct val="100000"/>
              </a:lnSpc>
              <a:spcBef>
                <a:spcPts val="0"/>
              </a:spcBef>
              <a:spcAft>
                <a:spcPts val="0"/>
              </a:spcAft>
              <a:buClr>
                <a:schemeClr val="dk1"/>
              </a:buClr>
              <a:buSzPts val="2900"/>
              <a:buFont typeface="Helvetica Neue"/>
              <a:buNone/>
              <a:defRPr b="1" i="0" sz="2900" u="none" cap="none" strike="noStrike">
                <a:solidFill>
                  <a:schemeClr val="dk1"/>
                </a:solidFill>
                <a:latin typeface="Helvetica Neue"/>
                <a:ea typeface="Helvetica Neue"/>
                <a:cs typeface="Helvetica Neue"/>
                <a:sym typeface="Helvetica Neue"/>
              </a:defRPr>
            </a:lvl8pPr>
            <a:lvl9pPr lvl="8" marR="0" algn="ctr">
              <a:lnSpc>
                <a:spcPct val="100000"/>
              </a:lnSpc>
              <a:spcBef>
                <a:spcPts val="0"/>
              </a:spcBef>
              <a:spcAft>
                <a:spcPts val="0"/>
              </a:spcAft>
              <a:buClr>
                <a:schemeClr val="dk1"/>
              </a:buClr>
              <a:buSzPts val="2900"/>
              <a:buFont typeface="Helvetica Neue"/>
              <a:buNone/>
              <a:defRPr b="1" i="0" sz="2900" u="none" cap="none" strike="noStrike">
                <a:solidFill>
                  <a:schemeClr val="dk1"/>
                </a:solidFill>
                <a:latin typeface="Helvetica Neue"/>
                <a:ea typeface="Helvetica Neue"/>
                <a:cs typeface="Helvetica Neue"/>
                <a:sym typeface="Helvetica Neue"/>
              </a:defRPr>
            </a:lvl9pPr>
          </a:lstStyle>
          <a:p/>
        </p:txBody>
      </p:sp>
      <p:sp>
        <p:nvSpPr>
          <p:cNvPr id="535" name="Google Shape;535;g36dba4b18ec_0_2336"/>
          <p:cNvSpPr txBox="1"/>
          <p:nvPr>
            <p:ph idx="4" type="title"/>
          </p:nvPr>
        </p:nvSpPr>
        <p:spPr>
          <a:xfrm>
            <a:off x="6096000" y="6854600"/>
            <a:ext cx="12390300" cy="1808100"/>
          </a:xfrm>
          <a:prstGeom prst="rect">
            <a:avLst/>
          </a:prstGeom>
          <a:noFill/>
          <a:ln>
            <a:noFill/>
          </a:ln>
        </p:spPr>
        <p:txBody>
          <a:bodyPr anchorCtr="0" anchor="ctr" bIns="0" lIns="0" spcFirstLastPara="1" rIns="0" wrap="square" tIns="0">
            <a:spAutoFit/>
          </a:bodyPr>
          <a:lstStyle>
            <a:lvl1pPr lvl="0" marR="0" algn="ctr">
              <a:lnSpc>
                <a:spcPct val="100000"/>
              </a:lnSpc>
              <a:spcBef>
                <a:spcPts val="0"/>
              </a:spcBef>
              <a:spcAft>
                <a:spcPts val="0"/>
              </a:spcAft>
              <a:buClr>
                <a:schemeClr val="accent1"/>
              </a:buClr>
              <a:buSzPts val="8800"/>
              <a:buFont typeface="Urbanist ExtraBold"/>
              <a:buNone/>
              <a:defRPr b="0" i="0" sz="8800" u="none" cap="none" strike="noStrike">
                <a:solidFill>
                  <a:schemeClr val="accent1"/>
                </a:solidFill>
                <a:latin typeface="Urbanist ExtraBold"/>
                <a:ea typeface="Urbanist ExtraBold"/>
                <a:cs typeface="Urbanist ExtraBold"/>
                <a:sym typeface="Urbanist ExtraBold"/>
              </a:defRPr>
            </a:lvl1pPr>
            <a:lvl2pPr lvl="1" marR="0" algn="ctr">
              <a:lnSpc>
                <a:spcPct val="100000"/>
              </a:lnSpc>
              <a:spcBef>
                <a:spcPts val="0"/>
              </a:spcBef>
              <a:spcAft>
                <a:spcPts val="0"/>
              </a:spcAft>
              <a:buClr>
                <a:srgbClr val="000000"/>
              </a:buClr>
              <a:buSzPts val="8800"/>
              <a:buFont typeface="Urbanist ExtraBold"/>
              <a:buNone/>
              <a:defRPr b="0" i="0" sz="8800" u="none" cap="none" strike="noStrike">
                <a:solidFill>
                  <a:srgbClr val="000000"/>
                </a:solidFill>
                <a:latin typeface="Urbanist ExtraBold"/>
                <a:ea typeface="Urbanist ExtraBold"/>
                <a:cs typeface="Urbanist ExtraBold"/>
                <a:sym typeface="Urbanist ExtraBold"/>
              </a:defRPr>
            </a:lvl2pPr>
            <a:lvl3pPr lvl="2" marR="0" algn="ctr">
              <a:lnSpc>
                <a:spcPct val="100000"/>
              </a:lnSpc>
              <a:spcBef>
                <a:spcPts val="0"/>
              </a:spcBef>
              <a:spcAft>
                <a:spcPts val="0"/>
              </a:spcAft>
              <a:buClr>
                <a:srgbClr val="000000"/>
              </a:buClr>
              <a:buSzPts val="8800"/>
              <a:buFont typeface="Urbanist ExtraBold"/>
              <a:buNone/>
              <a:defRPr b="0" i="0" sz="8800" u="none" cap="none" strike="noStrike">
                <a:solidFill>
                  <a:srgbClr val="000000"/>
                </a:solidFill>
                <a:latin typeface="Urbanist ExtraBold"/>
                <a:ea typeface="Urbanist ExtraBold"/>
                <a:cs typeface="Urbanist ExtraBold"/>
                <a:sym typeface="Urbanist ExtraBold"/>
              </a:defRPr>
            </a:lvl3pPr>
            <a:lvl4pPr lvl="3" marR="0" algn="ctr">
              <a:lnSpc>
                <a:spcPct val="100000"/>
              </a:lnSpc>
              <a:spcBef>
                <a:spcPts val="0"/>
              </a:spcBef>
              <a:spcAft>
                <a:spcPts val="0"/>
              </a:spcAft>
              <a:buClr>
                <a:srgbClr val="000000"/>
              </a:buClr>
              <a:buSzPts val="8800"/>
              <a:buFont typeface="Urbanist ExtraBold"/>
              <a:buNone/>
              <a:defRPr b="0" i="0" sz="8800" u="none" cap="none" strike="noStrike">
                <a:solidFill>
                  <a:srgbClr val="000000"/>
                </a:solidFill>
                <a:latin typeface="Urbanist ExtraBold"/>
                <a:ea typeface="Urbanist ExtraBold"/>
                <a:cs typeface="Urbanist ExtraBold"/>
                <a:sym typeface="Urbanist ExtraBold"/>
              </a:defRPr>
            </a:lvl4pPr>
            <a:lvl5pPr lvl="4" marR="0" algn="ctr">
              <a:lnSpc>
                <a:spcPct val="100000"/>
              </a:lnSpc>
              <a:spcBef>
                <a:spcPts val="0"/>
              </a:spcBef>
              <a:spcAft>
                <a:spcPts val="0"/>
              </a:spcAft>
              <a:buClr>
                <a:srgbClr val="000000"/>
              </a:buClr>
              <a:buSzPts val="8800"/>
              <a:buFont typeface="Urbanist ExtraBold"/>
              <a:buNone/>
              <a:defRPr b="0" i="0" sz="8800" u="none" cap="none" strike="noStrike">
                <a:solidFill>
                  <a:srgbClr val="000000"/>
                </a:solidFill>
                <a:latin typeface="Urbanist ExtraBold"/>
                <a:ea typeface="Urbanist ExtraBold"/>
                <a:cs typeface="Urbanist ExtraBold"/>
                <a:sym typeface="Urbanist ExtraBold"/>
              </a:defRPr>
            </a:lvl5pPr>
            <a:lvl6pPr lvl="5" marR="0" algn="ctr">
              <a:lnSpc>
                <a:spcPct val="100000"/>
              </a:lnSpc>
              <a:spcBef>
                <a:spcPts val="0"/>
              </a:spcBef>
              <a:spcAft>
                <a:spcPts val="0"/>
              </a:spcAft>
              <a:buClr>
                <a:srgbClr val="000000"/>
              </a:buClr>
              <a:buSzPts val="8800"/>
              <a:buFont typeface="Urbanist ExtraBold"/>
              <a:buNone/>
              <a:defRPr b="0" i="0" sz="8800" u="none" cap="none" strike="noStrike">
                <a:solidFill>
                  <a:srgbClr val="000000"/>
                </a:solidFill>
                <a:latin typeface="Urbanist ExtraBold"/>
                <a:ea typeface="Urbanist ExtraBold"/>
                <a:cs typeface="Urbanist ExtraBold"/>
                <a:sym typeface="Urbanist ExtraBold"/>
              </a:defRPr>
            </a:lvl6pPr>
            <a:lvl7pPr lvl="6" marR="0" algn="ctr">
              <a:lnSpc>
                <a:spcPct val="100000"/>
              </a:lnSpc>
              <a:spcBef>
                <a:spcPts val="0"/>
              </a:spcBef>
              <a:spcAft>
                <a:spcPts val="0"/>
              </a:spcAft>
              <a:buClr>
                <a:srgbClr val="000000"/>
              </a:buClr>
              <a:buSzPts val="8800"/>
              <a:buFont typeface="Urbanist ExtraBold"/>
              <a:buNone/>
              <a:defRPr b="0" i="0" sz="8800" u="none" cap="none" strike="noStrike">
                <a:solidFill>
                  <a:srgbClr val="000000"/>
                </a:solidFill>
                <a:latin typeface="Urbanist ExtraBold"/>
                <a:ea typeface="Urbanist ExtraBold"/>
                <a:cs typeface="Urbanist ExtraBold"/>
                <a:sym typeface="Urbanist ExtraBold"/>
              </a:defRPr>
            </a:lvl7pPr>
            <a:lvl8pPr lvl="7" marR="0" algn="ctr">
              <a:lnSpc>
                <a:spcPct val="100000"/>
              </a:lnSpc>
              <a:spcBef>
                <a:spcPts val="0"/>
              </a:spcBef>
              <a:spcAft>
                <a:spcPts val="0"/>
              </a:spcAft>
              <a:buClr>
                <a:srgbClr val="000000"/>
              </a:buClr>
              <a:buSzPts val="8800"/>
              <a:buFont typeface="Urbanist ExtraBold"/>
              <a:buNone/>
              <a:defRPr b="0" i="0" sz="8800" u="none" cap="none" strike="noStrike">
                <a:solidFill>
                  <a:srgbClr val="000000"/>
                </a:solidFill>
                <a:latin typeface="Urbanist ExtraBold"/>
                <a:ea typeface="Urbanist ExtraBold"/>
                <a:cs typeface="Urbanist ExtraBold"/>
                <a:sym typeface="Urbanist ExtraBold"/>
              </a:defRPr>
            </a:lvl8pPr>
            <a:lvl9pPr lvl="8" marR="0" algn="ctr">
              <a:lnSpc>
                <a:spcPct val="100000"/>
              </a:lnSpc>
              <a:spcBef>
                <a:spcPts val="0"/>
              </a:spcBef>
              <a:spcAft>
                <a:spcPts val="0"/>
              </a:spcAft>
              <a:buClr>
                <a:srgbClr val="000000"/>
              </a:buClr>
              <a:buSzPts val="8800"/>
              <a:buFont typeface="Urbanist ExtraBold"/>
              <a:buNone/>
              <a:defRPr b="0" i="0" sz="8800" u="none" cap="none" strike="noStrike">
                <a:solidFill>
                  <a:srgbClr val="000000"/>
                </a:solidFill>
                <a:latin typeface="Urbanist ExtraBold"/>
                <a:ea typeface="Urbanist ExtraBold"/>
                <a:cs typeface="Urbanist ExtraBold"/>
                <a:sym typeface="Urbanist ExtraBold"/>
              </a:defRPr>
            </a:lvl9pPr>
          </a:lstStyle>
          <a:p/>
        </p:txBody>
      </p:sp>
      <p:sp>
        <p:nvSpPr>
          <p:cNvPr id="536" name="Google Shape;536;g36dba4b18ec_0_2336"/>
          <p:cNvSpPr txBox="1"/>
          <p:nvPr>
            <p:ph idx="5" type="body"/>
          </p:nvPr>
        </p:nvSpPr>
        <p:spPr>
          <a:xfrm>
            <a:off x="2111400" y="9291400"/>
            <a:ext cx="20161500" cy="2319900"/>
          </a:xfrm>
          <a:prstGeom prst="rect">
            <a:avLst/>
          </a:prstGeom>
          <a:noFill/>
          <a:ln>
            <a:noFill/>
          </a:ln>
        </p:spPr>
        <p:txBody>
          <a:bodyPr anchorCtr="0" anchor="t" bIns="0" lIns="0" spcFirstLastPara="1" rIns="0" wrap="square" tIns="0">
            <a:spAutoFit/>
          </a:bodyPr>
          <a:lstStyle>
            <a:lvl1pPr indent="-412750" lvl="0" marL="457200" marR="0" algn="ctr">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1pPr>
            <a:lvl2pPr indent="-412750" lvl="1" marL="914400" marR="0" algn="ctr">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2pPr>
            <a:lvl3pPr indent="-412750" lvl="2" marL="1371600" marR="0" algn="ctr">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3pPr>
            <a:lvl4pPr indent="-412750" lvl="3" marL="1828800" marR="0" algn="ctr">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4pPr>
            <a:lvl5pPr indent="-412750" lvl="4" marL="2286000" marR="0" algn="ctr">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5pPr>
            <a:lvl6pPr indent="-412750" lvl="5" marL="2743200" marR="0" algn="ctr">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6pPr>
            <a:lvl7pPr indent="-412750" lvl="6" marL="3200400" marR="0" algn="ctr">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7pPr>
            <a:lvl8pPr indent="-412750" lvl="7" marL="3657600" marR="0" algn="ctr">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8pPr>
            <a:lvl9pPr indent="-412750" lvl="8" marL="4114800" marR="0" algn="ctr">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4 3">
  <p:cSld name="3_Title Slide_4_3">
    <p:spTree>
      <p:nvGrpSpPr>
        <p:cNvPr id="537" name="Shape 537"/>
        <p:cNvGrpSpPr/>
        <p:nvPr/>
      </p:nvGrpSpPr>
      <p:grpSpPr>
        <a:xfrm>
          <a:off x="0" y="0"/>
          <a:ext cx="0" cy="0"/>
          <a:chOff x="0" y="0"/>
          <a:chExt cx="0" cy="0"/>
        </a:xfrm>
      </p:grpSpPr>
      <p:sp>
        <p:nvSpPr>
          <p:cNvPr id="538" name="Google Shape;538;g36dba4b18ec_0_2353"/>
          <p:cNvSpPr txBox="1"/>
          <p:nvPr>
            <p:ph idx="1" type="body"/>
          </p:nvPr>
        </p:nvSpPr>
        <p:spPr>
          <a:xfrm>
            <a:off x="12721650" y="5486800"/>
            <a:ext cx="9551100" cy="6123900"/>
          </a:xfrm>
          <a:prstGeom prst="rect">
            <a:avLst/>
          </a:prstGeom>
          <a:noFill/>
          <a:ln>
            <a:noFill/>
          </a:ln>
        </p:spPr>
        <p:txBody>
          <a:bodyPr anchorCtr="0" anchor="t" bIns="0" lIns="0" spcFirstLastPara="1" rIns="0" wrap="square" tIns="0">
            <a:spAutoFit/>
          </a:bodyPr>
          <a:lstStyle>
            <a:lvl1pPr indent="-412750" lvl="0" marL="4572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1pPr>
            <a:lvl2pPr indent="-412750" lvl="1" marL="9144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2pPr>
            <a:lvl3pPr indent="-412750" lvl="2" marL="13716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3pPr>
            <a:lvl4pPr indent="-412750" lvl="3" marL="18288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4pPr>
            <a:lvl5pPr indent="-412750" lvl="4" marL="22860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5pPr>
            <a:lvl6pPr indent="-412750" lvl="5" marL="27432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6pPr>
            <a:lvl7pPr indent="-412750" lvl="6" marL="32004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7pPr>
            <a:lvl8pPr indent="-412750" lvl="7" marL="36576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8pPr>
            <a:lvl9pPr indent="-412750" lvl="8" marL="41148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9pPr>
          </a:lstStyle>
          <a:p/>
        </p:txBody>
      </p:sp>
      <p:pic>
        <p:nvPicPr>
          <p:cNvPr id="539" name="Google Shape;539;g36dba4b18ec_0_2353"/>
          <p:cNvPicPr preferRelativeResize="0"/>
          <p:nvPr/>
        </p:nvPicPr>
        <p:blipFill rotWithShape="1">
          <a:blip r:embed="rId2">
            <a:alphaModFix/>
          </a:blip>
          <a:srcRect b="0" l="0" r="0" t="0"/>
          <a:stretch/>
        </p:blipFill>
        <p:spPr>
          <a:xfrm>
            <a:off x="2111400" y="12644482"/>
            <a:ext cx="2743199" cy="703213"/>
          </a:xfrm>
          <a:prstGeom prst="rect">
            <a:avLst/>
          </a:prstGeom>
          <a:noFill/>
          <a:ln>
            <a:noFill/>
          </a:ln>
        </p:spPr>
      </p:pic>
      <p:sp>
        <p:nvSpPr>
          <p:cNvPr id="540" name="Google Shape;540;g36dba4b18ec_0_2353"/>
          <p:cNvSpPr/>
          <p:nvPr/>
        </p:nvSpPr>
        <p:spPr>
          <a:xfrm rot="-5400000">
            <a:off x="-3597" y="12417909"/>
            <a:ext cx="1301687" cy="1294494"/>
          </a:xfrm>
          <a:custGeom>
            <a:rect b="b" l="l" r="r" t="t"/>
            <a:pathLst>
              <a:path extrusionOk="0" h="1564343" w="1573036">
                <a:moveTo>
                  <a:pt x="0" y="1564343"/>
                </a:moveTo>
                <a:lnTo>
                  <a:pt x="0" y="0"/>
                </a:lnTo>
                <a:lnTo>
                  <a:pt x="1573036" y="0"/>
                </a:lnTo>
                <a:cubicBezTo>
                  <a:pt x="1568249" y="864754"/>
                  <a:pt x="865888" y="1564343"/>
                  <a:pt x="0" y="1564343"/>
                </a:cubicBezTo>
                <a:close/>
              </a:path>
            </a:pathLst>
          </a:custGeom>
          <a:solidFill>
            <a:schemeClr val="accent3"/>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541" name="Google Shape;541;g36dba4b18ec_0_2353"/>
          <p:cNvSpPr/>
          <p:nvPr/>
        </p:nvSpPr>
        <p:spPr>
          <a:xfrm>
            <a:off x="22272450" y="-44"/>
            <a:ext cx="1069643" cy="2145795"/>
          </a:xfrm>
          <a:custGeom>
            <a:rect b="b" l="l" r="r" t="t"/>
            <a:pathLst>
              <a:path extrusionOk="0" h="1404776" w="700257">
                <a:moveTo>
                  <a:pt x="700257" y="0"/>
                </a:moveTo>
                <a:lnTo>
                  <a:pt x="700257" y="1404776"/>
                </a:lnTo>
                <a:lnTo>
                  <a:pt x="561023" y="1390740"/>
                </a:lnTo>
                <a:cubicBezTo>
                  <a:pt x="240848" y="1325223"/>
                  <a:pt x="0" y="1041932"/>
                  <a:pt x="0" y="702388"/>
                </a:cubicBezTo>
                <a:cubicBezTo>
                  <a:pt x="0" y="362844"/>
                  <a:pt x="240848" y="79553"/>
                  <a:pt x="561023" y="14036"/>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542" name="Google Shape;542;g36dba4b18ec_0_2353"/>
          <p:cNvSpPr/>
          <p:nvPr/>
        </p:nvSpPr>
        <p:spPr>
          <a:xfrm>
            <a:off x="23345340" y="-44"/>
            <a:ext cx="1069643" cy="2145795"/>
          </a:xfrm>
          <a:custGeom>
            <a:rect b="b" l="l" r="r" t="t"/>
            <a:pathLst>
              <a:path extrusionOk="0" h="1404776" w="700257">
                <a:moveTo>
                  <a:pt x="700257" y="0"/>
                </a:moveTo>
                <a:lnTo>
                  <a:pt x="700257" y="1404776"/>
                </a:lnTo>
                <a:lnTo>
                  <a:pt x="561023" y="1390740"/>
                </a:lnTo>
                <a:cubicBezTo>
                  <a:pt x="240848" y="1325223"/>
                  <a:pt x="0" y="1041932"/>
                  <a:pt x="0" y="702388"/>
                </a:cubicBezTo>
                <a:cubicBezTo>
                  <a:pt x="0" y="362844"/>
                  <a:pt x="240848" y="79553"/>
                  <a:pt x="561023" y="14036"/>
                </a:cubicBezTo>
                <a:close/>
              </a:path>
            </a:pathLst>
          </a:custGeom>
          <a:solidFill>
            <a:schemeClr val="accent3"/>
          </a:solidFill>
          <a:ln>
            <a:noFill/>
          </a:ln>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543" name="Google Shape;543;g36dba4b18ec_0_2353"/>
          <p:cNvSpPr txBox="1"/>
          <p:nvPr>
            <p:ph type="title"/>
          </p:nvPr>
        </p:nvSpPr>
        <p:spPr>
          <a:xfrm>
            <a:off x="2111400" y="2178050"/>
            <a:ext cx="20161500" cy="1652100"/>
          </a:xfrm>
          <a:prstGeom prst="rect">
            <a:avLst/>
          </a:prstGeom>
          <a:noFill/>
          <a:ln>
            <a:noFill/>
          </a:ln>
        </p:spPr>
        <p:txBody>
          <a:bodyPr anchorCtr="0" anchor="ctr" bIns="0" lIns="0" spcFirstLastPara="1" rIns="0" wrap="square" tIns="0">
            <a:spAutoFit/>
          </a:bodyPr>
          <a:lstStyle>
            <a:lvl1pPr lvl="0" marR="0" algn="l">
              <a:lnSpc>
                <a:spcPct val="100000"/>
              </a:lnSpc>
              <a:spcBef>
                <a:spcPts val="0"/>
              </a:spcBef>
              <a:spcAft>
                <a:spcPts val="0"/>
              </a:spcAft>
              <a:buClr>
                <a:schemeClr val="dk1"/>
              </a:buClr>
              <a:buSzPts val="8800"/>
              <a:buFont typeface="Urbanist ExtraBold"/>
              <a:buNone/>
              <a:defRPr b="0" i="0" sz="8800" u="none" cap="none" strike="noStrike">
                <a:solidFill>
                  <a:schemeClr val="dk1"/>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9pPr>
          </a:lstStyle>
          <a:p/>
        </p:txBody>
      </p:sp>
      <p:sp>
        <p:nvSpPr>
          <p:cNvPr id="544" name="Google Shape;544;g36dba4b18ec_0_2353"/>
          <p:cNvSpPr txBox="1"/>
          <p:nvPr>
            <p:ph idx="2" type="body"/>
          </p:nvPr>
        </p:nvSpPr>
        <p:spPr>
          <a:xfrm>
            <a:off x="2111400" y="5486800"/>
            <a:ext cx="9551100" cy="6123900"/>
          </a:xfrm>
          <a:prstGeom prst="rect">
            <a:avLst/>
          </a:prstGeom>
          <a:noFill/>
          <a:ln>
            <a:noFill/>
          </a:ln>
        </p:spPr>
        <p:txBody>
          <a:bodyPr anchorCtr="0" anchor="t" bIns="0" lIns="0" spcFirstLastPara="1" rIns="0" wrap="square" tIns="0">
            <a:spAutoFit/>
          </a:bodyPr>
          <a:lstStyle>
            <a:lvl1pPr indent="-412750" lvl="0" marL="4572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1pPr>
            <a:lvl2pPr indent="-412750" lvl="1" marL="9144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2pPr>
            <a:lvl3pPr indent="-412750" lvl="2" marL="13716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3pPr>
            <a:lvl4pPr indent="-412750" lvl="3" marL="18288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4pPr>
            <a:lvl5pPr indent="-412750" lvl="4" marL="22860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5pPr>
            <a:lvl6pPr indent="-412750" lvl="5" marL="27432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6pPr>
            <a:lvl7pPr indent="-412750" lvl="6" marL="32004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7pPr>
            <a:lvl8pPr indent="-412750" lvl="7" marL="36576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8pPr>
            <a:lvl9pPr indent="-412750" lvl="8" marL="41148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9pPr>
          </a:lstStyle>
          <a:p/>
        </p:txBody>
      </p:sp>
      <p:sp>
        <p:nvSpPr>
          <p:cNvPr id="545" name="Google Shape;545;g36dba4b18ec_0_2353"/>
          <p:cNvSpPr txBox="1"/>
          <p:nvPr>
            <p:ph idx="3" type="subTitle"/>
          </p:nvPr>
        </p:nvSpPr>
        <p:spPr>
          <a:xfrm>
            <a:off x="2140500" y="4282600"/>
            <a:ext cx="9521700" cy="411900"/>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accent1"/>
              </a:buClr>
              <a:buSzPts val="3200"/>
              <a:buFont typeface="Urbanist ExtraBold"/>
              <a:buNone/>
              <a:defRPr b="0" i="0" sz="3200" u="none" cap="none" strike="noStrike">
                <a:solidFill>
                  <a:schemeClr val="accent1"/>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9pPr>
          </a:lstStyle>
          <a:p/>
        </p:txBody>
      </p:sp>
      <p:sp>
        <p:nvSpPr>
          <p:cNvPr id="546" name="Google Shape;546;g36dba4b18ec_0_2353"/>
          <p:cNvSpPr txBox="1"/>
          <p:nvPr>
            <p:ph idx="4" type="subTitle"/>
          </p:nvPr>
        </p:nvSpPr>
        <p:spPr>
          <a:xfrm>
            <a:off x="12721650" y="4282600"/>
            <a:ext cx="9551100" cy="411900"/>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accent1"/>
              </a:buClr>
              <a:buSzPts val="3200"/>
              <a:buFont typeface="Urbanist ExtraBold"/>
              <a:buNone/>
              <a:defRPr b="0" i="0" sz="3200" u="none" cap="none" strike="noStrike">
                <a:solidFill>
                  <a:schemeClr val="accent1"/>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4 2 1">
  <p:cSld name="3_Title Slide_4_2_1">
    <p:spTree>
      <p:nvGrpSpPr>
        <p:cNvPr id="547" name="Shape 547"/>
        <p:cNvGrpSpPr/>
        <p:nvPr/>
      </p:nvGrpSpPr>
      <p:grpSpPr>
        <a:xfrm>
          <a:off x="0" y="0"/>
          <a:ext cx="0" cy="0"/>
          <a:chOff x="0" y="0"/>
          <a:chExt cx="0" cy="0"/>
        </a:xfrm>
      </p:grpSpPr>
      <p:sp>
        <p:nvSpPr>
          <p:cNvPr id="548" name="Google Shape;548;g36dba4b18ec_0_2363"/>
          <p:cNvSpPr/>
          <p:nvPr/>
        </p:nvSpPr>
        <p:spPr>
          <a:xfrm>
            <a:off x="12325650" y="50"/>
            <a:ext cx="12058500" cy="13716000"/>
          </a:xfrm>
          <a:prstGeom prst="rect">
            <a:avLst/>
          </a:prstGeom>
          <a:solidFill>
            <a:schemeClr val="lt2"/>
          </a:solidFill>
          <a:ln>
            <a:noFill/>
          </a:ln>
        </p:spPr>
        <p:txBody>
          <a:bodyPr anchorCtr="0" anchor="ctr" bIns="182875" lIns="182875" spcFirstLastPara="1" rIns="182875" wrap="square" tIns="182875">
            <a:noAutofit/>
          </a:bodyPr>
          <a:lstStyle/>
          <a:p>
            <a:pPr indent="0" lvl="0" marL="0" marR="0" rtl="0" algn="ctr">
              <a:lnSpc>
                <a:spcPct val="100000"/>
              </a:lnSpc>
              <a:spcBef>
                <a:spcPts val="0"/>
              </a:spcBef>
              <a:spcAft>
                <a:spcPts val="0"/>
              </a:spcAft>
              <a:buClr>
                <a:srgbClr val="000000"/>
              </a:buClr>
              <a:buSzPts val="2900"/>
              <a:buFont typeface="Arial"/>
              <a:buNone/>
            </a:pPr>
            <a:r>
              <a:t/>
            </a:r>
            <a:endParaRPr b="0" i="0" sz="2900" u="none" cap="none" strike="noStrike">
              <a:solidFill>
                <a:srgbClr val="000000"/>
              </a:solidFill>
              <a:latin typeface="Helvetica Neue"/>
              <a:ea typeface="Helvetica Neue"/>
              <a:cs typeface="Helvetica Neue"/>
              <a:sym typeface="Helvetica Neue"/>
            </a:endParaRPr>
          </a:p>
        </p:txBody>
      </p:sp>
      <p:sp>
        <p:nvSpPr>
          <p:cNvPr id="549" name="Google Shape;549;g36dba4b18ec_0_2363"/>
          <p:cNvSpPr txBox="1"/>
          <p:nvPr>
            <p:ph idx="1" type="body"/>
          </p:nvPr>
        </p:nvSpPr>
        <p:spPr>
          <a:xfrm>
            <a:off x="12721750" y="6279350"/>
            <a:ext cx="9551100" cy="5331900"/>
          </a:xfrm>
          <a:prstGeom prst="rect">
            <a:avLst/>
          </a:prstGeom>
          <a:noFill/>
          <a:ln>
            <a:noFill/>
          </a:ln>
        </p:spPr>
        <p:txBody>
          <a:bodyPr anchorCtr="0" anchor="t" bIns="0" lIns="0" spcFirstLastPara="1" rIns="0" wrap="square" tIns="0">
            <a:spAutoFit/>
          </a:bodyPr>
          <a:lstStyle>
            <a:lvl1pPr indent="-412750" lvl="0" marL="4572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1pPr>
            <a:lvl2pPr indent="-412750" lvl="1" marL="9144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2pPr>
            <a:lvl3pPr indent="-412750" lvl="2" marL="13716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3pPr>
            <a:lvl4pPr indent="-412750" lvl="3" marL="18288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4pPr>
            <a:lvl5pPr indent="-412750" lvl="4" marL="22860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5pPr>
            <a:lvl6pPr indent="-412750" lvl="5" marL="27432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6pPr>
            <a:lvl7pPr indent="-412750" lvl="6" marL="32004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7pPr>
            <a:lvl8pPr indent="-412750" lvl="7" marL="36576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8pPr>
            <a:lvl9pPr indent="-412750" lvl="8" marL="41148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9pPr>
          </a:lstStyle>
          <a:p/>
        </p:txBody>
      </p:sp>
      <p:pic>
        <p:nvPicPr>
          <p:cNvPr id="550" name="Google Shape;550;g36dba4b18ec_0_2363"/>
          <p:cNvPicPr preferRelativeResize="0"/>
          <p:nvPr/>
        </p:nvPicPr>
        <p:blipFill rotWithShape="1">
          <a:blip r:embed="rId2">
            <a:alphaModFix/>
          </a:blip>
          <a:srcRect b="0" l="0" r="0" t="0"/>
          <a:stretch/>
        </p:blipFill>
        <p:spPr>
          <a:xfrm>
            <a:off x="2111400" y="12644482"/>
            <a:ext cx="2743199" cy="703213"/>
          </a:xfrm>
          <a:prstGeom prst="rect">
            <a:avLst/>
          </a:prstGeom>
          <a:noFill/>
          <a:ln>
            <a:noFill/>
          </a:ln>
        </p:spPr>
      </p:pic>
      <p:sp>
        <p:nvSpPr>
          <p:cNvPr id="551" name="Google Shape;551;g36dba4b18ec_0_2363"/>
          <p:cNvSpPr/>
          <p:nvPr/>
        </p:nvSpPr>
        <p:spPr>
          <a:xfrm rot="-5400000">
            <a:off x="-3597" y="12417909"/>
            <a:ext cx="1301687" cy="1294494"/>
          </a:xfrm>
          <a:custGeom>
            <a:rect b="b" l="l" r="r" t="t"/>
            <a:pathLst>
              <a:path extrusionOk="0" h="1564343" w="1573036">
                <a:moveTo>
                  <a:pt x="0" y="1564343"/>
                </a:moveTo>
                <a:lnTo>
                  <a:pt x="0" y="0"/>
                </a:lnTo>
                <a:lnTo>
                  <a:pt x="1573036" y="0"/>
                </a:lnTo>
                <a:cubicBezTo>
                  <a:pt x="1568249" y="864754"/>
                  <a:pt x="865888" y="1564343"/>
                  <a:pt x="0" y="1564343"/>
                </a:cubicBezTo>
                <a:close/>
              </a:path>
            </a:pathLst>
          </a:custGeom>
          <a:solidFill>
            <a:schemeClr val="accent3"/>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552" name="Google Shape;552;g36dba4b18ec_0_2363"/>
          <p:cNvSpPr/>
          <p:nvPr/>
        </p:nvSpPr>
        <p:spPr>
          <a:xfrm>
            <a:off x="22272450" y="-44"/>
            <a:ext cx="1069643" cy="2145795"/>
          </a:xfrm>
          <a:custGeom>
            <a:rect b="b" l="l" r="r" t="t"/>
            <a:pathLst>
              <a:path extrusionOk="0" h="1404776" w="700257">
                <a:moveTo>
                  <a:pt x="700257" y="0"/>
                </a:moveTo>
                <a:lnTo>
                  <a:pt x="700257" y="1404776"/>
                </a:lnTo>
                <a:lnTo>
                  <a:pt x="561023" y="1390740"/>
                </a:lnTo>
                <a:cubicBezTo>
                  <a:pt x="240848" y="1325223"/>
                  <a:pt x="0" y="1041932"/>
                  <a:pt x="0" y="702388"/>
                </a:cubicBezTo>
                <a:cubicBezTo>
                  <a:pt x="0" y="362844"/>
                  <a:pt x="240848" y="79553"/>
                  <a:pt x="561023" y="14036"/>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553" name="Google Shape;553;g36dba4b18ec_0_2363"/>
          <p:cNvSpPr/>
          <p:nvPr/>
        </p:nvSpPr>
        <p:spPr>
          <a:xfrm>
            <a:off x="23345340" y="-44"/>
            <a:ext cx="1069643" cy="2145795"/>
          </a:xfrm>
          <a:custGeom>
            <a:rect b="b" l="l" r="r" t="t"/>
            <a:pathLst>
              <a:path extrusionOk="0" h="1404776" w="700257">
                <a:moveTo>
                  <a:pt x="700257" y="0"/>
                </a:moveTo>
                <a:lnTo>
                  <a:pt x="700257" y="1404776"/>
                </a:lnTo>
                <a:lnTo>
                  <a:pt x="561023" y="1390740"/>
                </a:lnTo>
                <a:cubicBezTo>
                  <a:pt x="240848" y="1325223"/>
                  <a:pt x="0" y="1041932"/>
                  <a:pt x="0" y="702388"/>
                </a:cubicBezTo>
                <a:cubicBezTo>
                  <a:pt x="0" y="362844"/>
                  <a:pt x="240848" y="79553"/>
                  <a:pt x="561023" y="14036"/>
                </a:cubicBezTo>
                <a:close/>
              </a:path>
            </a:pathLst>
          </a:custGeom>
          <a:solidFill>
            <a:schemeClr val="accent3"/>
          </a:solidFill>
          <a:ln>
            <a:noFill/>
          </a:ln>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554" name="Google Shape;554;g36dba4b18ec_0_2363"/>
          <p:cNvSpPr txBox="1"/>
          <p:nvPr>
            <p:ph type="title"/>
          </p:nvPr>
        </p:nvSpPr>
        <p:spPr>
          <a:xfrm>
            <a:off x="2111400" y="2178050"/>
            <a:ext cx="9551100" cy="1652100"/>
          </a:xfrm>
          <a:prstGeom prst="rect">
            <a:avLst/>
          </a:prstGeom>
          <a:noFill/>
          <a:ln>
            <a:noFill/>
          </a:ln>
        </p:spPr>
        <p:txBody>
          <a:bodyPr anchorCtr="0" anchor="ctr" bIns="0" lIns="0" spcFirstLastPara="1" rIns="0" wrap="square" tIns="0">
            <a:spAutoFit/>
          </a:bodyPr>
          <a:lstStyle>
            <a:lvl1pPr lvl="0" marR="0" algn="l">
              <a:lnSpc>
                <a:spcPct val="100000"/>
              </a:lnSpc>
              <a:spcBef>
                <a:spcPts val="0"/>
              </a:spcBef>
              <a:spcAft>
                <a:spcPts val="0"/>
              </a:spcAft>
              <a:buClr>
                <a:schemeClr val="dk1"/>
              </a:buClr>
              <a:buSzPts val="8800"/>
              <a:buFont typeface="Urbanist ExtraBold"/>
              <a:buNone/>
              <a:defRPr b="0" i="0" sz="8800" u="none" cap="none" strike="noStrike">
                <a:solidFill>
                  <a:schemeClr val="dk1"/>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9pPr>
          </a:lstStyle>
          <a:p/>
        </p:txBody>
      </p:sp>
      <p:sp>
        <p:nvSpPr>
          <p:cNvPr id="555" name="Google Shape;555;g36dba4b18ec_0_2363"/>
          <p:cNvSpPr txBox="1"/>
          <p:nvPr>
            <p:ph idx="2" type="body"/>
          </p:nvPr>
        </p:nvSpPr>
        <p:spPr>
          <a:xfrm>
            <a:off x="2111500" y="6279350"/>
            <a:ext cx="9551100" cy="5331900"/>
          </a:xfrm>
          <a:prstGeom prst="rect">
            <a:avLst/>
          </a:prstGeom>
          <a:noFill/>
          <a:ln>
            <a:noFill/>
          </a:ln>
        </p:spPr>
        <p:txBody>
          <a:bodyPr anchorCtr="0" anchor="t" bIns="0" lIns="0" spcFirstLastPara="1" rIns="0" wrap="square" tIns="0">
            <a:spAutoFit/>
          </a:bodyPr>
          <a:lstStyle>
            <a:lvl1pPr indent="-412750" lvl="0" marL="4572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1pPr>
            <a:lvl2pPr indent="-412750" lvl="1" marL="9144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2pPr>
            <a:lvl3pPr indent="-412750" lvl="2" marL="13716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3pPr>
            <a:lvl4pPr indent="-412750" lvl="3" marL="18288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4pPr>
            <a:lvl5pPr indent="-412750" lvl="4" marL="22860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5pPr>
            <a:lvl6pPr indent="-412750" lvl="5" marL="27432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6pPr>
            <a:lvl7pPr indent="-412750" lvl="6" marL="32004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7pPr>
            <a:lvl8pPr indent="-412750" lvl="7" marL="36576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8pPr>
            <a:lvl9pPr indent="-412750" lvl="8" marL="41148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9pPr>
          </a:lstStyle>
          <a:p/>
        </p:txBody>
      </p:sp>
      <p:sp>
        <p:nvSpPr>
          <p:cNvPr id="556" name="Google Shape;556;g36dba4b18ec_0_2363"/>
          <p:cNvSpPr txBox="1"/>
          <p:nvPr>
            <p:ph idx="3" type="subTitle"/>
          </p:nvPr>
        </p:nvSpPr>
        <p:spPr>
          <a:xfrm>
            <a:off x="2140576" y="4848800"/>
            <a:ext cx="9521700" cy="411900"/>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accent1"/>
              </a:buClr>
              <a:buSzPts val="3200"/>
              <a:buFont typeface="Urbanist ExtraBold"/>
              <a:buNone/>
              <a:defRPr b="0" i="0" sz="3200" u="none" cap="none" strike="noStrike">
                <a:solidFill>
                  <a:schemeClr val="accent1"/>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9pPr>
          </a:lstStyle>
          <a:p/>
        </p:txBody>
      </p:sp>
      <p:sp>
        <p:nvSpPr>
          <p:cNvPr id="557" name="Google Shape;557;g36dba4b18ec_0_2363"/>
          <p:cNvSpPr txBox="1"/>
          <p:nvPr>
            <p:ph idx="4" type="subTitle"/>
          </p:nvPr>
        </p:nvSpPr>
        <p:spPr>
          <a:xfrm>
            <a:off x="12721726" y="4848800"/>
            <a:ext cx="9551100" cy="411900"/>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accent1"/>
              </a:buClr>
              <a:buSzPts val="3200"/>
              <a:buFont typeface="Urbanist ExtraBold"/>
              <a:buNone/>
              <a:defRPr b="0" i="0" sz="3200" u="none" cap="none" strike="noStrike">
                <a:solidFill>
                  <a:schemeClr val="accent1"/>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1 1">
  <p:cSld name="3_Title Slide_1_1">
    <p:spTree>
      <p:nvGrpSpPr>
        <p:cNvPr id="558" name="Shape 558"/>
        <p:cNvGrpSpPr/>
        <p:nvPr/>
      </p:nvGrpSpPr>
      <p:grpSpPr>
        <a:xfrm>
          <a:off x="0" y="0"/>
          <a:ext cx="0" cy="0"/>
          <a:chOff x="0" y="0"/>
          <a:chExt cx="0" cy="0"/>
        </a:xfrm>
      </p:grpSpPr>
      <p:pic>
        <p:nvPicPr>
          <p:cNvPr id="559" name="Google Shape;559;g36dba4b18ec_0_2374"/>
          <p:cNvPicPr preferRelativeResize="0"/>
          <p:nvPr/>
        </p:nvPicPr>
        <p:blipFill rotWithShape="1">
          <a:blip r:embed="rId2">
            <a:alphaModFix/>
          </a:blip>
          <a:srcRect b="0" l="0" r="0" t="0"/>
          <a:stretch/>
        </p:blipFill>
        <p:spPr>
          <a:xfrm>
            <a:off x="2111400" y="12644482"/>
            <a:ext cx="2743199" cy="703213"/>
          </a:xfrm>
          <a:prstGeom prst="rect">
            <a:avLst/>
          </a:prstGeom>
          <a:noFill/>
          <a:ln>
            <a:noFill/>
          </a:ln>
        </p:spPr>
      </p:pic>
      <p:sp>
        <p:nvSpPr>
          <p:cNvPr id="560" name="Google Shape;560;g36dba4b18ec_0_2374"/>
          <p:cNvSpPr/>
          <p:nvPr/>
        </p:nvSpPr>
        <p:spPr>
          <a:xfrm rot="5400000">
            <a:off x="9452616" y="10430237"/>
            <a:ext cx="3301670" cy="3267897"/>
          </a:xfrm>
          <a:custGeom>
            <a:rect b="b" l="l" r="r" t="t"/>
            <a:pathLst>
              <a:path extrusionOk="0" h="397192" w="396240">
                <a:moveTo>
                  <a:pt x="396240" y="397192"/>
                </a:moveTo>
                <a:lnTo>
                  <a:pt x="396240" y="397192"/>
                </a:lnTo>
                <a:lnTo>
                  <a:pt x="396240" y="0"/>
                </a:lnTo>
                <a:lnTo>
                  <a:pt x="0" y="0"/>
                </a:lnTo>
                <a:lnTo>
                  <a:pt x="0" y="0"/>
                </a:lnTo>
                <a:cubicBezTo>
                  <a:pt x="0" y="219075"/>
                  <a:pt x="177165" y="397192"/>
                  <a:pt x="396240" y="397192"/>
                </a:cubicBezTo>
                <a:close/>
              </a:path>
            </a:pathLst>
          </a:custGeom>
          <a:solidFill>
            <a:schemeClr val="accent3"/>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561" name="Google Shape;561;g36dba4b18ec_0_2374"/>
          <p:cNvSpPr/>
          <p:nvPr/>
        </p:nvSpPr>
        <p:spPr>
          <a:xfrm rot="5400000">
            <a:off x="17817166" y="-36334"/>
            <a:ext cx="3284596" cy="3284596"/>
          </a:xfrm>
          <a:custGeom>
            <a:rect b="b" l="l" r="r" t="t"/>
            <a:pathLst>
              <a:path extrusionOk="0" h="1879597" w="1879597">
                <a:moveTo>
                  <a:pt x="1879598" y="0"/>
                </a:moveTo>
                <a:lnTo>
                  <a:pt x="0" y="1879598"/>
                </a:lnTo>
                <a:lnTo>
                  <a:pt x="0" y="0"/>
                </a:lnTo>
                <a:lnTo>
                  <a:pt x="1879598" y="0"/>
                </a:ln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lt2"/>
              </a:solidFill>
              <a:latin typeface="Urbanist"/>
              <a:ea typeface="Urbanist"/>
              <a:cs typeface="Urbanist"/>
              <a:sym typeface="Urbanist"/>
            </a:endParaRPr>
          </a:p>
        </p:txBody>
      </p:sp>
      <p:sp>
        <p:nvSpPr>
          <p:cNvPr id="562" name="Google Shape;562;g36dba4b18ec_0_2374"/>
          <p:cNvSpPr/>
          <p:nvPr/>
        </p:nvSpPr>
        <p:spPr>
          <a:xfrm>
            <a:off x="11944350" y="2178050"/>
            <a:ext cx="10328700" cy="9433500"/>
          </a:xfrm>
          <a:prstGeom prst="rect">
            <a:avLst/>
          </a:prstGeom>
          <a:solidFill>
            <a:schemeClr val="lt1"/>
          </a:solidFill>
          <a:ln>
            <a:noFill/>
          </a:ln>
          <a:effectLst>
            <a:outerShdw blurRad="671513" sx="97000" rotWithShape="0" algn="t" sy="97000">
              <a:srgbClr val="000000">
                <a:alpha val="15690"/>
              </a:srgbClr>
            </a:outerShdw>
          </a:effectLst>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Josefin Sans"/>
              <a:ea typeface="Josefin Sans"/>
              <a:cs typeface="Josefin Sans"/>
              <a:sym typeface="Josefin Sans"/>
            </a:endParaRPr>
          </a:p>
        </p:txBody>
      </p:sp>
      <p:sp>
        <p:nvSpPr>
          <p:cNvPr id="563" name="Google Shape;563;g36dba4b18ec_0_2374"/>
          <p:cNvSpPr/>
          <p:nvPr/>
        </p:nvSpPr>
        <p:spPr>
          <a:xfrm>
            <a:off x="21101866" y="-36606"/>
            <a:ext cx="3283713" cy="3265566"/>
          </a:xfrm>
          <a:custGeom>
            <a:rect b="b" l="l" r="r" t="t"/>
            <a:pathLst>
              <a:path extrusionOk="0" h="1564343" w="1573036">
                <a:moveTo>
                  <a:pt x="0" y="1564343"/>
                </a:moveTo>
                <a:lnTo>
                  <a:pt x="0" y="0"/>
                </a:lnTo>
                <a:lnTo>
                  <a:pt x="1573036" y="0"/>
                </a:lnTo>
                <a:cubicBezTo>
                  <a:pt x="1568249" y="864754"/>
                  <a:pt x="865888" y="1564343"/>
                  <a:pt x="0" y="1564343"/>
                </a:cubicBezTo>
                <a:close/>
              </a:path>
            </a:pathLst>
          </a:custGeom>
          <a:solidFill>
            <a:schemeClr val="accent3"/>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accent1"/>
              </a:solidFill>
              <a:latin typeface="Urbanist"/>
              <a:ea typeface="Urbanist"/>
              <a:cs typeface="Urbanist"/>
              <a:sym typeface="Urbanist"/>
            </a:endParaRPr>
          </a:p>
        </p:txBody>
      </p:sp>
      <p:sp>
        <p:nvSpPr>
          <p:cNvPr id="564" name="Google Shape;564;g36dba4b18ec_0_2374"/>
          <p:cNvSpPr/>
          <p:nvPr/>
        </p:nvSpPr>
        <p:spPr>
          <a:xfrm>
            <a:off x="21102652" y="-36606"/>
            <a:ext cx="1641067" cy="1623447"/>
          </a:xfrm>
          <a:custGeom>
            <a:rect b="b" l="l" r="r" t="t"/>
            <a:pathLst>
              <a:path extrusionOk="0" h="777699" w="786140">
                <a:moveTo>
                  <a:pt x="0" y="777699"/>
                </a:moveTo>
                <a:lnTo>
                  <a:pt x="0" y="0"/>
                </a:lnTo>
                <a:lnTo>
                  <a:pt x="786140" y="0"/>
                </a:lnTo>
                <a:cubicBezTo>
                  <a:pt x="781605" y="430361"/>
                  <a:pt x="431621" y="777699"/>
                  <a:pt x="0" y="777699"/>
                </a:cubicBezTo>
                <a:close/>
              </a:path>
            </a:pathLst>
          </a:custGeom>
          <a:solidFill>
            <a:schemeClr val="lt2"/>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lt2"/>
              </a:solidFill>
              <a:latin typeface="Urbanist"/>
              <a:ea typeface="Urbanist"/>
              <a:cs typeface="Urbanist"/>
              <a:sym typeface="Urbanist"/>
            </a:endParaRPr>
          </a:p>
        </p:txBody>
      </p:sp>
      <p:sp>
        <p:nvSpPr>
          <p:cNvPr id="565" name="Google Shape;565;g36dba4b18ec_0_2374"/>
          <p:cNvSpPr txBox="1"/>
          <p:nvPr>
            <p:ph idx="1" type="subTitle"/>
          </p:nvPr>
        </p:nvSpPr>
        <p:spPr>
          <a:xfrm>
            <a:off x="2111400" y="2262700"/>
            <a:ext cx="9207900" cy="251100"/>
          </a:xfrm>
          <a:prstGeom prst="rect">
            <a:avLst/>
          </a:prstGeom>
          <a:noFill/>
          <a:ln>
            <a:noFill/>
          </a:ln>
        </p:spPr>
        <p:txBody>
          <a:bodyPr anchorCtr="0" anchor="ctr" bIns="0" lIns="0" spcFirstLastPara="1" rIns="0" wrap="square" tIns="0">
            <a:spAutoFit/>
          </a:bodyPr>
          <a:lstStyle>
            <a:lvl1pPr lvl="0" marR="0" algn="l">
              <a:lnSpc>
                <a:spcPct val="100000"/>
              </a:lnSpc>
              <a:spcBef>
                <a:spcPts val="0"/>
              </a:spcBef>
              <a:spcAft>
                <a:spcPts val="0"/>
              </a:spcAft>
              <a:buClr>
                <a:schemeClr val="accent1"/>
              </a:buClr>
              <a:buSzPts val="4000"/>
              <a:buFont typeface="Urbanist"/>
              <a:buNone/>
              <a:defRPr b="1" i="0" sz="4000" u="none" cap="none" strike="noStrike">
                <a:solidFill>
                  <a:schemeClr val="accent1"/>
                </a:solidFill>
                <a:latin typeface="Urbanist"/>
                <a:ea typeface="Urbanist"/>
                <a:cs typeface="Urbanist"/>
                <a:sym typeface="Urbanist"/>
              </a:defRPr>
            </a:lvl1pPr>
            <a:lvl2pPr lvl="1" marR="0" algn="l">
              <a:lnSpc>
                <a:spcPct val="100000"/>
              </a:lnSpc>
              <a:spcBef>
                <a:spcPts val="0"/>
              </a:spcBef>
              <a:spcAft>
                <a:spcPts val="0"/>
              </a:spcAft>
              <a:buClr>
                <a:schemeClr val="accent1"/>
              </a:buClr>
              <a:buSzPts val="4000"/>
              <a:buFont typeface="Urbanist"/>
              <a:buNone/>
              <a:defRPr b="1" i="0" sz="4000" u="none" cap="none" strike="noStrike">
                <a:solidFill>
                  <a:schemeClr val="accent1"/>
                </a:solidFill>
                <a:latin typeface="Urbanist"/>
                <a:ea typeface="Urbanist"/>
                <a:cs typeface="Urbanist"/>
                <a:sym typeface="Urbanist"/>
              </a:defRPr>
            </a:lvl2pPr>
            <a:lvl3pPr lvl="2" marR="0" algn="l">
              <a:lnSpc>
                <a:spcPct val="100000"/>
              </a:lnSpc>
              <a:spcBef>
                <a:spcPts val="0"/>
              </a:spcBef>
              <a:spcAft>
                <a:spcPts val="0"/>
              </a:spcAft>
              <a:buClr>
                <a:schemeClr val="accent1"/>
              </a:buClr>
              <a:buSzPts val="4000"/>
              <a:buFont typeface="Urbanist"/>
              <a:buNone/>
              <a:defRPr b="1" i="0" sz="4000" u="none" cap="none" strike="noStrike">
                <a:solidFill>
                  <a:schemeClr val="accent1"/>
                </a:solidFill>
                <a:latin typeface="Urbanist"/>
                <a:ea typeface="Urbanist"/>
                <a:cs typeface="Urbanist"/>
                <a:sym typeface="Urbanist"/>
              </a:defRPr>
            </a:lvl3pPr>
            <a:lvl4pPr lvl="3" marR="0" algn="l">
              <a:lnSpc>
                <a:spcPct val="100000"/>
              </a:lnSpc>
              <a:spcBef>
                <a:spcPts val="0"/>
              </a:spcBef>
              <a:spcAft>
                <a:spcPts val="0"/>
              </a:spcAft>
              <a:buClr>
                <a:schemeClr val="accent1"/>
              </a:buClr>
              <a:buSzPts val="4000"/>
              <a:buFont typeface="Urbanist"/>
              <a:buNone/>
              <a:defRPr b="1" i="0" sz="4000" u="none" cap="none" strike="noStrike">
                <a:solidFill>
                  <a:schemeClr val="accent1"/>
                </a:solidFill>
                <a:latin typeface="Urbanist"/>
                <a:ea typeface="Urbanist"/>
                <a:cs typeface="Urbanist"/>
                <a:sym typeface="Urbanist"/>
              </a:defRPr>
            </a:lvl4pPr>
            <a:lvl5pPr lvl="4" marR="0" algn="l">
              <a:lnSpc>
                <a:spcPct val="100000"/>
              </a:lnSpc>
              <a:spcBef>
                <a:spcPts val="0"/>
              </a:spcBef>
              <a:spcAft>
                <a:spcPts val="0"/>
              </a:spcAft>
              <a:buClr>
                <a:schemeClr val="accent1"/>
              </a:buClr>
              <a:buSzPts val="4000"/>
              <a:buFont typeface="Urbanist"/>
              <a:buNone/>
              <a:defRPr b="1" i="0" sz="4000" u="none" cap="none" strike="noStrike">
                <a:solidFill>
                  <a:schemeClr val="accent1"/>
                </a:solidFill>
                <a:latin typeface="Urbanist"/>
                <a:ea typeface="Urbanist"/>
                <a:cs typeface="Urbanist"/>
                <a:sym typeface="Urbanist"/>
              </a:defRPr>
            </a:lvl5pPr>
            <a:lvl6pPr lvl="5" marR="0" algn="l">
              <a:lnSpc>
                <a:spcPct val="100000"/>
              </a:lnSpc>
              <a:spcBef>
                <a:spcPts val="0"/>
              </a:spcBef>
              <a:spcAft>
                <a:spcPts val="0"/>
              </a:spcAft>
              <a:buClr>
                <a:schemeClr val="accent1"/>
              </a:buClr>
              <a:buSzPts val="4000"/>
              <a:buFont typeface="Urbanist"/>
              <a:buNone/>
              <a:defRPr b="1" i="0" sz="4000" u="none" cap="none" strike="noStrike">
                <a:solidFill>
                  <a:schemeClr val="accent1"/>
                </a:solidFill>
                <a:latin typeface="Urbanist"/>
                <a:ea typeface="Urbanist"/>
                <a:cs typeface="Urbanist"/>
                <a:sym typeface="Urbanist"/>
              </a:defRPr>
            </a:lvl6pPr>
            <a:lvl7pPr lvl="6" marR="0" algn="l">
              <a:lnSpc>
                <a:spcPct val="100000"/>
              </a:lnSpc>
              <a:spcBef>
                <a:spcPts val="0"/>
              </a:spcBef>
              <a:spcAft>
                <a:spcPts val="0"/>
              </a:spcAft>
              <a:buClr>
                <a:schemeClr val="accent1"/>
              </a:buClr>
              <a:buSzPts val="4000"/>
              <a:buFont typeface="Urbanist"/>
              <a:buNone/>
              <a:defRPr b="1" i="0" sz="4000" u="none" cap="none" strike="noStrike">
                <a:solidFill>
                  <a:schemeClr val="accent1"/>
                </a:solidFill>
                <a:latin typeface="Urbanist"/>
                <a:ea typeface="Urbanist"/>
                <a:cs typeface="Urbanist"/>
                <a:sym typeface="Urbanist"/>
              </a:defRPr>
            </a:lvl7pPr>
            <a:lvl8pPr lvl="7" marR="0" algn="l">
              <a:lnSpc>
                <a:spcPct val="100000"/>
              </a:lnSpc>
              <a:spcBef>
                <a:spcPts val="0"/>
              </a:spcBef>
              <a:spcAft>
                <a:spcPts val="0"/>
              </a:spcAft>
              <a:buClr>
                <a:schemeClr val="accent1"/>
              </a:buClr>
              <a:buSzPts val="4000"/>
              <a:buFont typeface="Urbanist"/>
              <a:buNone/>
              <a:defRPr b="1" i="0" sz="4000" u="none" cap="none" strike="noStrike">
                <a:solidFill>
                  <a:schemeClr val="accent1"/>
                </a:solidFill>
                <a:latin typeface="Urbanist"/>
                <a:ea typeface="Urbanist"/>
                <a:cs typeface="Urbanist"/>
                <a:sym typeface="Urbanist"/>
              </a:defRPr>
            </a:lvl8pPr>
            <a:lvl9pPr lvl="8" marR="0" algn="l">
              <a:lnSpc>
                <a:spcPct val="100000"/>
              </a:lnSpc>
              <a:spcBef>
                <a:spcPts val="0"/>
              </a:spcBef>
              <a:spcAft>
                <a:spcPts val="0"/>
              </a:spcAft>
              <a:buClr>
                <a:schemeClr val="accent1"/>
              </a:buClr>
              <a:buSzPts val="4000"/>
              <a:buFont typeface="Urbanist"/>
              <a:buNone/>
              <a:defRPr b="1" i="0" sz="4000" u="none" cap="none" strike="noStrike">
                <a:solidFill>
                  <a:schemeClr val="accent1"/>
                </a:solidFill>
                <a:latin typeface="Urbanist"/>
                <a:ea typeface="Urbanist"/>
                <a:cs typeface="Urbanist"/>
                <a:sym typeface="Urbanist"/>
              </a:defRPr>
            </a:lvl9pPr>
          </a:lstStyle>
          <a:p/>
        </p:txBody>
      </p:sp>
      <p:sp>
        <p:nvSpPr>
          <p:cNvPr id="566" name="Google Shape;566;g36dba4b18ec_0_2374"/>
          <p:cNvSpPr txBox="1"/>
          <p:nvPr>
            <p:ph type="title"/>
          </p:nvPr>
        </p:nvSpPr>
        <p:spPr>
          <a:xfrm>
            <a:off x="2111400" y="2969900"/>
            <a:ext cx="9207900" cy="1368000"/>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dk1"/>
              </a:buClr>
              <a:buSzPts val="8800"/>
              <a:buFont typeface="Urbanist ExtraBold"/>
              <a:buNone/>
              <a:defRPr b="0" i="0" sz="8800" u="none" cap="none" strike="noStrike">
                <a:solidFill>
                  <a:schemeClr val="dk1"/>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chemeClr val="dk1"/>
              </a:buClr>
              <a:buSzPts val="8800"/>
              <a:buFont typeface="Urbanist ExtraBold"/>
              <a:buNone/>
              <a:defRPr b="0" i="0" sz="8800" u="none" cap="none" strike="noStrike">
                <a:solidFill>
                  <a:schemeClr val="dk1"/>
                </a:solidFill>
                <a:latin typeface="Urbanist ExtraBold"/>
                <a:ea typeface="Urbanist ExtraBold"/>
                <a:cs typeface="Urbanist ExtraBold"/>
                <a:sym typeface="Urbanist ExtraBold"/>
              </a:defRPr>
            </a:lvl2pPr>
            <a:lvl3pPr lvl="2" marR="0" algn="l">
              <a:lnSpc>
                <a:spcPct val="100000"/>
              </a:lnSpc>
              <a:spcBef>
                <a:spcPts val="0"/>
              </a:spcBef>
              <a:spcAft>
                <a:spcPts val="0"/>
              </a:spcAft>
              <a:buClr>
                <a:schemeClr val="dk1"/>
              </a:buClr>
              <a:buSzPts val="8800"/>
              <a:buFont typeface="Urbanist ExtraBold"/>
              <a:buNone/>
              <a:defRPr b="0" i="0" sz="8800" u="none" cap="none" strike="noStrike">
                <a:solidFill>
                  <a:schemeClr val="dk1"/>
                </a:solidFill>
                <a:latin typeface="Urbanist ExtraBold"/>
                <a:ea typeface="Urbanist ExtraBold"/>
                <a:cs typeface="Urbanist ExtraBold"/>
                <a:sym typeface="Urbanist ExtraBold"/>
              </a:defRPr>
            </a:lvl3pPr>
            <a:lvl4pPr lvl="3" marR="0" algn="l">
              <a:lnSpc>
                <a:spcPct val="100000"/>
              </a:lnSpc>
              <a:spcBef>
                <a:spcPts val="0"/>
              </a:spcBef>
              <a:spcAft>
                <a:spcPts val="0"/>
              </a:spcAft>
              <a:buClr>
                <a:schemeClr val="dk1"/>
              </a:buClr>
              <a:buSzPts val="8800"/>
              <a:buFont typeface="Urbanist ExtraBold"/>
              <a:buNone/>
              <a:defRPr b="0" i="0" sz="8800" u="none" cap="none" strike="noStrike">
                <a:solidFill>
                  <a:schemeClr val="dk1"/>
                </a:solidFill>
                <a:latin typeface="Urbanist ExtraBold"/>
                <a:ea typeface="Urbanist ExtraBold"/>
                <a:cs typeface="Urbanist ExtraBold"/>
                <a:sym typeface="Urbanist ExtraBold"/>
              </a:defRPr>
            </a:lvl4pPr>
            <a:lvl5pPr lvl="4" marR="0" algn="l">
              <a:lnSpc>
                <a:spcPct val="100000"/>
              </a:lnSpc>
              <a:spcBef>
                <a:spcPts val="0"/>
              </a:spcBef>
              <a:spcAft>
                <a:spcPts val="0"/>
              </a:spcAft>
              <a:buClr>
                <a:schemeClr val="dk1"/>
              </a:buClr>
              <a:buSzPts val="8800"/>
              <a:buFont typeface="Urbanist ExtraBold"/>
              <a:buNone/>
              <a:defRPr b="0" i="0" sz="8800" u="none" cap="none" strike="noStrike">
                <a:solidFill>
                  <a:schemeClr val="dk1"/>
                </a:solidFill>
                <a:latin typeface="Urbanist ExtraBold"/>
                <a:ea typeface="Urbanist ExtraBold"/>
                <a:cs typeface="Urbanist ExtraBold"/>
                <a:sym typeface="Urbanist ExtraBold"/>
              </a:defRPr>
            </a:lvl5pPr>
            <a:lvl6pPr lvl="5" marR="0" algn="l">
              <a:lnSpc>
                <a:spcPct val="100000"/>
              </a:lnSpc>
              <a:spcBef>
                <a:spcPts val="0"/>
              </a:spcBef>
              <a:spcAft>
                <a:spcPts val="0"/>
              </a:spcAft>
              <a:buClr>
                <a:schemeClr val="dk1"/>
              </a:buClr>
              <a:buSzPts val="8800"/>
              <a:buFont typeface="Urbanist ExtraBold"/>
              <a:buNone/>
              <a:defRPr b="0" i="0" sz="8800" u="none" cap="none" strike="noStrike">
                <a:solidFill>
                  <a:schemeClr val="dk1"/>
                </a:solidFill>
                <a:latin typeface="Urbanist ExtraBold"/>
                <a:ea typeface="Urbanist ExtraBold"/>
                <a:cs typeface="Urbanist ExtraBold"/>
                <a:sym typeface="Urbanist ExtraBold"/>
              </a:defRPr>
            </a:lvl6pPr>
            <a:lvl7pPr lvl="6" marR="0" algn="l">
              <a:lnSpc>
                <a:spcPct val="100000"/>
              </a:lnSpc>
              <a:spcBef>
                <a:spcPts val="0"/>
              </a:spcBef>
              <a:spcAft>
                <a:spcPts val="0"/>
              </a:spcAft>
              <a:buClr>
                <a:schemeClr val="dk1"/>
              </a:buClr>
              <a:buSzPts val="8800"/>
              <a:buFont typeface="Urbanist ExtraBold"/>
              <a:buNone/>
              <a:defRPr b="0" i="0" sz="8800" u="none" cap="none" strike="noStrike">
                <a:solidFill>
                  <a:schemeClr val="dk1"/>
                </a:solidFill>
                <a:latin typeface="Urbanist ExtraBold"/>
                <a:ea typeface="Urbanist ExtraBold"/>
                <a:cs typeface="Urbanist ExtraBold"/>
                <a:sym typeface="Urbanist ExtraBold"/>
              </a:defRPr>
            </a:lvl7pPr>
            <a:lvl8pPr lvl="7" marR="0" algn="l">
              <a:lnSpc>
                <a:spcPct val="100000"/>
              </a:lnSpc>
              <a:spcBef>
                <a:spcPts val="0"/>
              </a:spcBef>
              <a:spcAft>
                <a:spcPts val="0"/>
              </a:spcAft>
              <a:buClr>
                <a:schemeClr val="dk1"/>
              </a:buClr>
              <a:buSzPts val="8800"/>
              <a:buFont typeface="Urbanist ExtraBold"/>
              <a:buNone/>
              <a:defRPr b="0" i="0" sz="8800" u="none" cap="none" strike="noStrike">
                <a:solidFill>
                  <a:schemeClr val="dk1"/>
                </a:solidFill>
                <a:latin typeface="Urbanist ExtraBold"/>
                <a:ea typeface="Urbanist ExtraBold"/>
                <a:cs typeface="Urbanist ExtraBold"/>
                <a:sym typeface="Urbanist ExtraBold"/>
              </a:defRPr>
            </a:lvl8pPr>
            <a:lvl9pPr lvl="8" marR="0" algn="l">
              <a:lnSpc>
                <a:spcPct val="100000"/>
              </a:lnSpc>
              <a:spcBef>
                <a:spcPts val="0"/>
              </a:spcBef>
              <a:spcAft>
                <a:spcPts val="0"/>
              </a:spcAft>
              <a:buClr>
                <a:schemeClr val="dk1"/>
              </a:buClr>
              <a:buSzPts val="8800"/>
              <a:buFont typeface="Urbanist ExtraBold"/>
              <a:buNone/>
              <a:defRPr b="0" i="0" sz="8800" u="none" cap="none" strike="noStrike">
                <a:solidFill>
                  <a:schemeClr val="dk1"/>
                </a:solidFill>
                <a:latin typeface="Urbanist ExtraBold"/>
                <a:ea typeface="Urbanist ExtraBold"/>
                <a:cs typeface="Urbanist ExtraBold"/>
                <a:sym typeface="Urbanist ExtraBold"/>
              </a:defRPr>
            </a:lvl9pPr>
          </a:lstStyle>
          <a:p/>
        </p:txBody>
      </p:sp>
      <p:sp>
        <p:nvSpPr>
          <p:cNvPr id="567" name="Google Shape;567;g36dba4b18ec_0_2374"/>
          <p:cNvSpPr txBox="1"/>
          <p:nvPr>
            <p:ph idx="2" type="body"/>
          </p:nvPr>
        </p:nvSpPr>
        <p:spPr>
          <a:xfrm>
            <a:off x="2111400" y="5778350"/>
            <a:ext cx="9207900" cy="2232900"/>
          </a:xfrm>
          <a:prstGeom prst="rect">
            <a:avLst/>
          </a:prstGeom>
          <a:noFill/>
          <a:ln>
            <a:noFill/>
          </a:ln>
        </p:spPr>
        <p:txBody>
          <a:bodyPr anchorCtr="0" anchor="t" bIns="0" lIns="0" spcFirstLastPara="1" rIns="0" wrap="square" tIns="0">
            <a:spAutoFit/>
          </a:bodyPr>
          <a:lstStyle>
            <a:lvl1pPr indent="-412750" lvl="0" marL="4572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1pPr>
            <a:lvl2pPr indent="-412750" lvl="1" marL="9144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2pPr>
            <a:lvl3pPr indent="-412750" lvl="2" marL="13716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3pPr>
            <a:lvl4pPr indent="-412750" lvl="3" marL="18288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4pPr>
            <a:lvl5pPr indent="-412750" lvl="4" marL="22860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5pPr>
            <a:lvl6pPr indent="-412750" lvl="5" marL="27432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6pPr>
            <a:lvl7pPr indent="-412750" lvl="6" marL="32004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7pPr>
            <a:lvl8pPr indent="-412750" lvl="7" marL="36576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8pPr>
            <a:lvl9pPr indent="-412750" lvl="8" marL="41148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9pPr>
          </a:lstStyle>
          <a:p/>
        </p:txBody>
      </p:sp>
      <p:sp>
        <p:nvSpPr>
          <p:cNvPr id="568" name="Google Shape;568;g36dba4b18ec_0_2374"/>
          <p:cNvSpPr txBox="1"/>
          <p:nvPr>
            <p:ph idx="3" type="body"/>
          </p:nvPr>
        </p:nvSpPr>
        <p:spPr>
          <a:xfrm>
            <a:off x="12826050" y="2838650"/>
            <a:ext cx="8564700" cy="8112000"/>
          </a:xfrm>
          <a:prstGeom prst="rect">
            <a:avLst/>
          </a:prstGeom>
          <a:noFill/>
          <a:ln>
            <a:noFill/>
          </a:ln>
        </p:spPr>
        <p:txBody>
          <a:bodyPr anchorCtr="0" anchor="t" bIns="182875" lIns="182875" spcFirstLastPara="1" rIns="182875" wrap="square" tIns="182875">
            <a:noAutofit/>
          </a:bodyPr>
          <a:lstStyle>
            <a:lvl1pPr indent="-412750" lvl="0" marL="4572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1pPr>
            <a:lvl2pPr indent="-412750" lvl="1" marL="9144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2pPr>
            <a:lvl3pPr indent="-412750" lvl="2" marL="13716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3pPr>
            <a:lvl4pPr indent="-412750" lvl="3" marL="18288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4pPr>
            <a:lvl5pPr indent="-412750" lvl="4" marL="22860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5pPr>
            <a:lvl6pPr indent="-412750" lvl="5" marL="27432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6pPr>
            <a:lvl7pPr indent="-412750" lvl="6" marL="32004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7pPr>
            <a:lvl8pPr indent="-412750" lvl="7" marL="36576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8pPr>
            <a:lvl9pPr indent="-412750" lvl="8" marL="41148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6_Title Slide 1">
  <p:cSld name="56_Title Slide_1">
    <p:spTree>
      <p:nvGrpSpPr>
        <p:cNvPr id="569" name="Shape 569"/>
        <p:cNvGrpSpPr/>
        <p:nvPr/>
      </p:nvGrpSpPr>
      <p:grpSpPr>
        <a:xfrm>
          <a:off x="0" y="0"/>
          <a:ext cx="0" cy="0"/>
          <a:chOff x="0" y="0"/>
          <a:chExt cx="0" cy="0"/>
        </a:xfrm>
      </p:grpSpPr>
      <p:sp>
        <p:nvSpPr>
          <p:cNvPr id="570" name="Google Shape;570;g36dba4b18ec_0_2385"/>
          <p:cNvSpPr/>
          <p:nvPr/>
        </p:nvSpPr>
        <p:spPr>
          <a:xfrm>
            <a:off x="16788450" y="10391900"/>
            <a:ext cx="5484000" cy="1219200"/>
          </a:xfrm>
          <a:prstGeom prst="rect">
            <a:avLst/>
          </a:prstGeom>
          <a:solidFill>
            <a:schemeClr val="accent2"/>
          </a:solidFill>
          <a:ln>
            <a:noFill/>
          </a:ln>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lt1"/>
              </a:solidFill>
              <a:latin typeface="Urbanist"/>
              <a:ea typeface="Urbanist"/>
              <a:cs typeface="Urbanist"/>
              <a:sym typeface="Urbanist"/>
            </a:endParaRPr>
          </a:p>
        </p:txBody>
      </p:sp>
      <p:pic>
        <p:nvPicPr>
          <p:cNvPr id="571" name="Google Shape;571;g36dba4b18ec_0_2385"/>
          <p:cNvPicPr preferRelativeResize="0"/>
          <p:nvPr/>
        </p:nvPicPr>
        <p:blipFill rotWithShape="1">
          <a:blip r:embed="rId2">
            <a:alphaModFix/>
          </a:blip>
          <a:srcRect b="0" l="0" r="0" t="0"/>
          <a:stretch/>
        </p:blipFill>
        <p:spPr>
          <a:xfrm>
            <a:off x="18546300" y="12644482"/>
            <a:ext cx="2743199" cy="703213"/>
          </a:xfrm>
          <a:prstGeom prst="rect">
            <a:avLst/>
          </a:prstGeom>
          <a:noFill/>
          <a:ln>
            <a:noFill/>
          </a:ln>
        </p:spPr>
      </p:pic>
      <p:sp>
        <p:nvSpPr>
          <p:cNvPr id="572" name="Google Shape;572;g36dba4b18ec_0_2385"/>
          <p:cNvSpPr/>
          <p:nvPr/>
        </p:nvSpPr>
        <p:spPr>
          <a:xfrm>
            <a:off x="10944250" y="2178050"/>
            <a:ext cx="11328900" cy="8207100"/>
          </a:xfrm>
          <a:prstGeom prst="rect">
            <a:avLst/>
          </a:prstGeom>
          <a:solidFill>
            <a:schemeClr val="lt1"/>
          </a:solidFill>
          <a:ln>
            <a:noFill/>
          </a:ln>
          <a:effectLst>
            <a:outerShdw blurRad="557213" rotWithShape="0" algn="t" dir="2760000" dist="635000">
              <a:srgbClr val="000000">
                <a:alpha val="3920"/>
              </a:srgbClr>
            </a:outerShdw>
          </a:effectLst>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lt1"/>
              </a:solidFill>
              <a:latin typeface="Urbanist"/>
              <a:ea typeface="Urbanist"/>
              <a:cs typeface="Urbanist"/>
              <a:sym typeface="Urbanist"/>
            </a:endParaRPr>
          </a:p>
        </p:txBody>
      </p:sp>
      <p:sp>
        <p:nvSpPr>
          <p:cNvPr id="573" name="Google Shape;573;g36dba4b18ec_0_2385"/>
          <p:cNvSpPr txBox="1"/>
          <p:nvPr>
            <p:ph type="title"/>
          </p:nvPr>
        </p:nvSpPr>
        <p:spPr>
          <a:xfrm>
            <a:off x="12072850" y="3140150"/>
            <a:ext cx="9071100" cy="6282300"/>
          </a:xfrm>
          <a:prstGeom prst="rect">
            <a:avLst/>
          </a:prstGeom>
          <a:noFill/>
          <a:ln>
            <a:noFill/>
          </a:ln>
        </p:spPr>
        <p:txBody>
          <a:bodyPr anchorCtr="0" anchor="t" bIns="182875" lIns="182875" spcFirstLastPara="1" rIns="182875" wrap="square" tIns="182875">
            <a:spAutoFit/>
          </a:bodyPr>
          <a:lstStyle>
            <a:lvl1pPr lvl="0" marR="0" algn="l">
              <a:lnSpc>
                <a:spcPct val="100000"/>
              </a:lnSpc>
              <a:spcBef>
                <a:spcPts val="0"/>
              </a:spcBef>
              <a:spcAft>
                <a:spcPts val="0"/>
              </a:spcAft>
              <a:buClr>
                <a:schemeClr val="dk1"/>
              </a:buClr>
              <a:buSzPts val="4800"/>
              <a:buFont typeface="Urbanist Medium"/>
              <a:buNone/>
              <a:defRPr b="0" i="0" sz="4800" u="none" cap="none" strike="noStrike">
                <a:solidFill>
                  <a:schemeClr val="dk1"/>
                </a:solidFill>
                <a:latin typeface="Urbanist Medium"/>
                <a:ea typeface="Urbanist Medium"/>
                <a:cs typeface="Urbanist Medium"/>
                <a:sym typeface="Urbanist Medium"/>
              </a:defRPr>
            </a:lvl1pPr>
            <a:lvl2pPr lvl="1" marR="0" algn="l">
              <a:lnSpc>
                <a:spcPct val="100000"/>
              </a:lnSpc>
              <a:spcBef>
                <a:spcPts val="0"/>
              </a:spcBef>
              <a:spcAft>
                <a:spcPts val="0"/>
              </a:spcAft>
              <a:buClr>
                <a:schemeClr val="dk1"/>
              </a:buClr>
              <a:buSzPts val="4800"/>
              <a:buFont typeface="Urbanist Medium"/>
              <a:buNone/>
              <a:defRPr b="0" i="0" sz="4800" u="none" cap="none" strike="noStrike">
                <a:solidFill>
                  <a:schemeClr val="dk1"/>
                </a:solidFill>
                <a:latin typeface="Urbanist Medium"/>
                <a:ea typeface="Urbanist Medium"/>
                <a:cs typeface="Urbanist Medium"/>
                <a:sym typeface="Urbanist Medium"/>
              </a:defRPr>
            </a:lvl2pPr>
            <a:lvl3pPr lvl="2" marR="0" algn="l">
              <a:lnSpc>
                <a:spcPct val="100000"/>
              </a:lnSpc>
              <a:spcBef>
                <a:spcPts val="0"/>
              </a:spcBef>
              <a:spcAft>
                <a:spcPts val="0"/>
              </a:spcAft>
              <a:buClr>
                <a:schemeClr val="dk1"/>
              </a:buClr>
              <a:buSzPts val="4800"/>
              <a:buFont typeface="Urbanist Medium"/>
              <a:buNone/>
              <a:defRPr b="0" i="0" sz="4800" u="none" cap="none" strike="noStrike">
                <a:solidFill>
                  <a:schemeClr val="dk1"/>
                </a:solidFill>
                <a:latin typeface="Urbanist Medium"/>
                <a:ea typeface="Urbanist Medium"/>
                <a:cs typeface="Urbanist Medium"/>
                <a:sym typeface="Urbanist Medium"/>
              </a:defRPr>
            </a:lvl3pPr>
            <a:lvl4pPr lvl="3" marR="0" algn="l">
              <a:lnSpc>
                <a:spcPct val="100000"/>
              </a:lnSpc>
              <a:spcBef>
                <a:spcPts val="0"/>
              </a:spcBef>
              <a:spcAft>
                <a:spcPts val="0"/>
              </a:spcAft>
              <a:buClr>
                <a:schemeClr val="dk1"/>
              </a:buClr>
              <a:buSzPts val="4800"/>
              <a:buFont typeface="Urbanist Medium"/>
              <a:buNone/>
              <a:defRPr b="0" i="0" sz="4800" u="none" cap="none" strike="noStrike">
                <a:solidFill>
                  <a:schemeClr val="dk1"/>
                </a:solidFill>
                <a:latin typeface="Urbanist Medium"/>
                <a:ea typeface="Urbanist Medium"/>
                <a:cs typeface="Urbanist Medium"/>
                <a:sym typeface="Urbanist Medium"/>
              </a:defRPr>
            </a:lvl4pPr>
            <a:lvl5pPr lvl="4" marR="0" algn="l">
              <a:lnSpc>
                <a:spcPct val="100000"/>
              </a:lnSpc>
              <a:spcBef>
                <a:spcPts val="0"/>
              </a:spcBef>
              <a:spcAft>
                <a:spcPts val="0"/>
              </a:spcAft>
              <a:buClr>
                <a:schemeClr val="dk1"/>
              </a:buClr>
              <a:buSzPts val="4800"/>
              <a:buFont typeface="Urbanist Medium"/>
              <a:buNone/>
              <a:defRPr b="0" i="0" sz="4800" u="none" cap="none" strike="noStrike">
                <a:solidFill>
                  <a:schemeClr val="dk1"/>
                </a:solidFill>
                <a:latin typeface="Urbanist Medium"/>
                <a:ea typeface="Urbanist Medium"/>
                <a:cs typeface="Urbanist Medium"/>
                <a:sym typeface="Urbanist Medium"/>
              </a:defRPr>
            </a:lvl5pPr>
            <a:lvl6pPr lvl="5" marR="0" algn="l">
              <a:lnSpc>
                <a:spcPct val="100000"/>
              </a:lnSpc>
              <a:spcBef>
                <a:spcPts val="0"/>
              </a:spcBef>
              <a:spcAft>
                <a:spcPts val="0"/>
              </a:spcAft>
              <a:buClr>
                <a:schemeClr val="dk1"/>
              </a:buClr>
              <a:buSzPts val="4800"/>
              <a:buFont typeface="Urbanist Medium"/>
              <a:buNone/>
              <a:defRPr b="0" i="0" sz="4800" u="none" cap="none" strike="noStrike">
                <a:solidFill>
                  <a:schemeClr val="dk1"/>
                </a:solidFill>
                <a:latin typeface="Urbanist Medium"/>
                <a:ea typeface="Urbanist Medium"/>
                <a:cs typeface="Urbanist Medium"/>
                <a:sym typeface="Urbanist Medium"/>
              </a:defRPr>
            </a:lvl6pPr>
            <a:lvl7pPr lvl="6" marR="0" algn="l">
              <a:lnSpc>
                <a:spcPct val="100000"/>
              </a:lnSpc>
              <a:spcBef>
                <a:spcPts val="0"/>
              </a:spcBef>
              <a:spcAft>
                <a:spcPts val="0"/>
              </a:spcAft>
              <a:buClr>
                <a:schemeClr val="dk1"/>
              </a:buClr>
              <a:buSzPts val="4800"/>
              <a:buFont typeface="Urbanist Medium"/>
              <a:buNone/>
              <a:defRPr b="0" i="0" sz="4800" u="none" cap="none" strike="noStrike">
                <a:solidFill>
                  <a:schemeClr val="dk1"/>
                </a:solidFill>
                <a:latin typeface="Urbanist Medium"/>
                <a:ea typeface="Urbanist Medium"/>
                <a:cs typeface="Urbanist Medium"/>
                <a:sym typeface="Urbanist Medium"/>
              </a:defRPr>
            </a:lvl7pPr>
            <a:lvl8pPr lvl="7" marR="0" algn="l">
              <a:lnSpc>
                <a:spcPct val="100000"/>
              </a:lnSpc>
              <a:spcBef>
                <a:spcPts val="0"/>
              </a:spcBef>
              <a:spcAft>
                <a:spcPts val="0"/>
              </a:spcAft>
              <a:buClr>
                <a:schemeClr val="dk1"/>
              </a:buClr>
              <a:buSzPts val="4800"/>
              <a:buFont typeface="Urbanist Medium"/>
              <a:buNone/>
              <a:defRPr b="0" i="0" sz="4800" u="none" cap="none" strike="noStrike">
                <a:solidFill>
                  <a:schemeClr val="dk1"/>
                </a:solidFill>
                <a:latin typeface="Urbanist Medium"/>
                <a:ea typeface="Urbanist Medium"/>
                <a:cs typeface="Urbanist Medium"/>
                <a:sym typeface="Urbanist Medium"/>
              </a:defRPr>
            </a:lvl8pPr>
            <a:lvl9pPr lvl="8" marR="0" algn="l">
              <a:lnSpc>
                <a:spcPct val="100000"/>
              </a:lnSpc>
              <a:spcBef>
                <a:spcPts val="0"/>
              </a:spcBef>
              <a:spcAft>
                <a:spcPts val="0"/>
              </a:spcAft>
              <a:buClr>
                <a:schemeClr val="dk1"/>
              </a:buClr>
              <a:buSzPts val="4800"/>
              <a:buFont typeface="Urbanist Medium"/>
              <a:buNone/>
              <a:defRPr b="0" i="0" sz="4800" u="none" cap="none" strike="noStrike">
                <a:solidFill>
                  <a:schemeClr val="dk1"/>
                </a:solidFill>
                <a:latin typeface="Urbanist Medium"/>
                <a:ea typeface="Urbanist Medium"/>
                <a:cs typeface="Urbanist Medium"/>
                <a:sym typeface="Urbanist Medium"/>
              </a:defRPr>
            </a:lvl9pPr>
          </a:lstStyle>
          <a:p/>
        </p:txBody>
      </p:sp>
      <p:sp>
        <p:nvSpPr>
          <p:cNvPr id="574" name="Google Shape;574;g36dba4b18ec_0_2385"/>
          <p:cNvSpPr txBox="1"/>
          <p:nvPr>
            <p:ph idx="1" type="subTitle"/>
          </p:nvPr>
        </p:nvSpPr>
        <p:spPr>
          <a:xfrm>
            <a:off x="17132850" y="10569200"/>
            <a:ext cx="4795200" cy="864900"/>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1pPr>
            <a:lvl2pPr lvl="1" marR="0" algn="l">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2pPr>
            <a:lvl3pPr lvl="2" marR="0" algn="l">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3pPr>
            <a:lvl4pPr lvl="3" marR="0" algn="l">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4pPr>
            <a:lvl5pPr lvl="4" marR="0" algn="l">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5pPr>
            <a:lvl6pPr lvl="5" marR="0" algn="l">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6pPr>
            <a:lvl7pPr lvl="6" marR="0" algn="l">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7pPr>
            <a:lvl8pPr lvl="7" marR="0" algn="l">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8pPr>
            <a:lvl9pPr lvl="8" marR="0" algn="l">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9pPr>
          </a:lstStyle>
          <a:p/>
        </p:txBody>
      </p:sp>
      <p:sp>
        <p:nvSpPr>
          <p:cNvPr id="575" name="Google Shape;575;g36dba4b18ec_0_2385"/>
          <p:cNvSpPr/>
          <p:nvPr>
            <p:ph idx="2" type="pic"/>
          </p:nvPr>
        </p:nvSpPr>
        <p:spPr>
          <a:xfrm>
            <a:off x="0" y="0"/>
            <a:ext cx="10944000" cy="13716000"/>
          </a:xfrm>
          <a:prstGeom prst="rect">
            <a:avLst/>
          </a:prstGeom>
          <a:noFill/>
          <a:ln>
            <a:noFill/>
          </a:ln>
        </p:spPr>
      </p:sp>
      <p:grpSp>
        <p:nvGrpSpPr>
          <p:cNvPr id="576" name="Google Shape;576;g36dba4b18ec_0_2385"/>
          <p:cNvGrpSpPr/>
          <p:nvPr/>
        </p:nvGrpSpPr>
        <p:grpSpPr>
          <a:xfrm>
            <a:off x="0" y="10859413"/>
            <a:ext cx="2856987" cy="2856987"/>
            <a:chOff x="0" y="5429706"/>
            <a:chExt cx="1428494" cy="1428494"/>
          </a:xfrm>
        </p:grpSpPr>
        <p:sp>
          <p:nvSpPr>
            <p:cNvPr id="577" name="Google Shape;577;g36dba4b18ec_0_2385"/>
            <p:cNvSpPr/>
            <p:nvPr/>
          </p:nvSpPr>
          <p:spPr>
            <a:xfrm rot="-5400000">
              <a:off x="359178" y="5647156"/>
              <a:ext cx="934543" cy="934543"/>
            </a:xfrm>
            <a:custGeom>
              <a:rect b="b" l="l" r="r" t="t"/>
              <a:pathLst>
                <a:path extrusionOk="0" h="943983" w="943983">
                  <a:moveTo>
                    <a:pt x="781970" y="781970"/>
                  </a:moveTo>
                  <a:cubicBezTo>
                    <a:pt x="997988" y="565952"/>
                    <a:pt x="997988" y="216018"/>
                    <a:pt x="781970" y="0"/>
                  </a:cubicBezTo>
                  <a:lnTo>
                    <a:pt x="781970" y="0"/>
                  </a:lnTo>
                  <a:lnTo>
                    <a:pt x="0" y="781970"/>
                  </a:lnTo>
                  <a:lnTo>
                    <a:pt x="0" y="781970"/>
                  </a:lnTo>
                  <a:cubicBezTo>
                    <a:pt x="216018" y="997988"/>
                    <a:pt x="565952" y="997988"/>
                    <a:pt x="781970" y="781970"/>
                  </a:cubicBezTo>
                  <a:close/>
                </a:path>
              </a:pathLst>
            </a:custGeom>
            <a:solidFill>
              <a:schemeClr val="accent3"/>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578" name="Google Shape;578;g36dba4b18ec_0_2385"/>
            <p:cNvSpPr/>
            <p:nvPr/>
          </p:nvSpPr>
          <p:spPr>
            <a:xfrm rot="-5400000">
              <a:off x="0" y="5429706"/>
              <a:ext cx="1428494" cy="1428494"/>
            </a:xfrm>
            <a:custGeom>
              <a:rect b="b" l="l" r="r" t="t"/>
              <a:pathLst>
                <a:path extrusionOk="0" h="1879597" w="1879597">
                  <a:moveTo>
                    <a:pt x="1879598" y="0"/>
                  </a:moveTo>
                  <a:lnTo>
                    <a:pt x="0" y="1879598"/>
                  </a:lnTo>
                  <a:lnTo>
                    <a:pt x="0" y="0"/>
                  </a:lnTo>
                  <a:lnTo>
                    <a:pt x="1879598" y="0"/>
                  </a:ln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Layout_1">
    <p:spTree>
      <p:nvGrpSpPr>
        <p:cNvPr id="579" name="Shape 579"/>
        <p:cNvGrpSpPr/>
        <p:nvPr/>
      </p:nvGrpSpPr>
      <p:grpSpPr>
        <a:xfrm>
          <a:off x="0" y="0"/>
          <a:ext cx="0" cy="0"/>
          <a:chOff x="0" y="0"/>
          <a:chExt cx="0" cy="0"/>
        </a:xfrm>
      </p:grpSpPr>
      <p:pic>
        <p:nvPicPr>
          <p:cNvPr id="580" name="Google Shape;580;g36dba4b18ec_0_2395"/>
          <p:cNvPicPr preferRelativeResize="0"/>
          <p:nvPr/>
        </p:nvPicPr>
        <p:blipFill rotWithShape="1">
          <a:blip r:embed="rId2">
            <a:alphaModFix/>
          </a:blip>
          <a:srcRect b="0" l="0" r="0" t="0"/>
          <a:stretch/>
        </p:blipFill>
        <p:spPr>
          <a:xfrm>
            <a:off x="2111400" y="12644482"/>
            <a:ext cx="2743199" cy="703213"/>
          </a:xfrm>
          <a:prstGeom prst="rect">
            <a:avLst/>
          </a:prstGeom>
          <a:noFill/>
          <a:ln>
            <a:noFill/>
          </a:ln>
        </p:spPr>
      </p:pic>
      <p:sp>
        <p:nvSpPr>
          <p:cNvPr id="581" name="Google Shape;581;g36dba4b18ec_0_2395"/>
          <p:cNvSpPr/>
          <p:nvPr>
            <p:ph idx="2" type="pic"/>
          </p:nvPr>
        </p:nvSpPr>
        <p:spPr>
          <a:xfrm>
            <a:off x="12954000" y="-274"/>
            <a:ext cx="11430300" cy="10442400"/>
          </a:xfrm>
          <a:prstGeom prst="rect">
            <a:avLst/>
          </a:prstGeom>
          <a:noFill/>
          <a:ln>
            <a:noFill/>
          </a:ln>
        </p:spPr>
      </p:sp>
      <p:sp>
        <p:nvSpPr>
          <p:cNvPr id="582" name="Google Shape;582;g36dba4b18ec_0_2395"/>
          <p:cNvSpPr/>
          <p:nvPr/>
        </p:nvSpPr>
        <p:spPr>
          <a:xfrm>
            <a:off x="12954000" y="10423000"/>
            <a:ext cx="11430300" cy="3292800"/>
          </a:xfrm>
          <a:prstGeom prst="rect">
            <a:avLst/>
          </a:prstGeom>
          <a:solidFill>
            <a:schemeClr val="accent2"/>
          </a:solidFill>
          <a:ln>
            <a:noFill/>
          </a:ln>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lt1"/>
              </a:solidFill>
              <a:latin typeface="Urbanist"/>
              <a:ea typeface="Urbanist"/>
              <a:cs typeface="Urbanist"/>
              <a:sym typeface="Urbanist"/>
            </a:endParaRPr>
          </a:p>
        </p:txBody>
      </p:sp>
      <p:grpSp>
        <p:nvGrpSpPr>
          <p:cNvPr id="583" name="Google Shape;583;g36dba4b18ec_0_2395"/>
          <p:cNvGrpSpPr/>
          <p:nvPr/>
        </p:nvGrpSpPr>
        <p:grpSpPr>
          <a:xfrm>
            <a:off x="11248060" y="0"/>
            <a:ext cx="5017180" cy="3292942"/>
            <a:chOff x="5624030" y="0"/>
            <a:chExt cx="2508590" cy="1646471"/>
          </a:xfrm>
        </p:grpSpPr>
        <p:sp>
          <p:nvSpPr>
            <p:cNvPr id="584" name="Google Shape;584;g36dba4b18ec_0_2395"/>
            <p:cNvSpPr/>
            <p:nvPr/>
          </p:nvSpPr>
          <p:spPr>
            <a:xfrm>
              <a:off x="6477000" y="0"/>
              <a:ext cx="1655620" cy="1646471"/>
            </a:xfrm>
            <a:custGeom>
              <a:rect b="b" l="l" r="r" t="t"/>
              <a:pathLst>
                <a:path extrusionOk="0" h="1564343" w="1573036">
                  <a:moveTo>
                    <a:pt x="0" y="1564343"/>
                  </a:moveTo>
                  <a:lnTo>
                    <a:pt x="0" y="0"/>
                  </a:lnTo>
                  <a:lnTo>
                    <a:pt x="1573036" y="0"/>
                  </a:lnTo>
                  <a:cubicBezTo>
                    <a:pt x="1568249" y="864754"/>
                    <a:pt x="865888" y="1564343"/>
                    <a:pt x="0" y="1564343"/>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585" name="Google Shape;585;g36dba4b18ec_0_2395"/>
            <p:cNvSpPr/>
            <p:nvPr/>
          </p:nvSpPr>
          <p:spPr>
            <a:xfrm>
              <a:off x="6477397" y="0"/>
              <a:ext cx="827412" cy="818528"/>
            </a:xfrm>
            <a:custGeom>
              <a:rect b="b" l="l" r="r" t="t"/>
              <a:pathLst>
                <a:path extrusionOk="0" h="777699" w="786140">
                  <a:moveTo>
                    <a:pt x="0" y="777699"/>
                  </a:moveTo>
                  <a:lnTo>
                    <a:pt x="0" y="0"/>
                  </a:lnTo>
                  <a:lnTo>
                    <a:pt x="786140" y="0"/>
                  </a:lnTo>
                  <a:cubicBezTo>
                    <a:pt x="781605" y="430361"/>
                    <a:pt x="431621" y="777699"/>
                    <a:pt x="0" y="777699"/>
                  </a:cubicBezTo>
                  <a:close/>
                </a:path>
              </a:pathLst>
            </a:custGeom>
            <a:solidFill>
              <a:schemeClr val="accent3"/>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586" name="Google Shape;586;g36dba4b18ec_0_2395"/>
            <p:cNvSpPr/>
            <p:nvPr/>
          </p:nvSpPr>
          <p:spPr>
            <a:xfrm rot="5400000">
              <a:off x="5642883" y="-18853"/>
              <a:ext cx="815264" cy="852970"/>
            </a:xfrm>
            <a:custGeom>
              <a:rect b="b" l="l" r="r" t="t"/>
              <a:pathLst>
                <a:path extrusionOk="0" h="397192" w="396240">
                  <a:moveTo>
                    <a:pt x="396240" y="397192"/>
                  </a:moveTo>
                  <a:lnTo>
                    <a:pt x="396240" y="397192"/>
                  </a:lnTo>
                  <a:lnTo>
                    <a:pt x="396240" y="0"/>
                  </a:lnTo>
                  <a:lnTo>
                    <a:pt x="0" y="0"/>
                  </a:lnTo>
                  <a:lnTo>
                    <a:pt x="0" y="0"/>
                  </a:lnTo>
                  <a:cubicBezTo>
                    <a:pt x="0" y="219075"/>
                    <a:pt x="177165" y="397192"/>
                    <a:pt x="396240" y="397192"/>
                  </a:cubicBez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grpSp>
      <p:sp>
        <p:nvSpPr>
          <p:cNvPr id="587" name="Google Shape;587;g36dba4b18ec_0_2395"/>
          <p:cNvSpPr txBox="1"/>
          <p:nvPr>
            <p:ph type="title"/>
          </p:nvPr>
        </p:nvSpPr>
        <p:spPr>
          <a:xfrm>
            <a:off x="2137650" y="2178050"/>
            <a:ext cx="9699900" cy="2327100"/>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accent2"/>
              </a:buClr>
              <a:buSzPts val="8800"/>
              <a:buFont typeface="Urbanist ExtraBold"/>
              <a:buNone/>
              <a:defRPr b="0" i="0" sz="8800" u="none" cap="none" strike="noStrike">
                <a:solidFill>
                  <a:schemeClr val="accent2"/>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chemeClr val="accent2"/>
              </a:buClr>
              <a:buSzPts val="8800"/>
              <a:buFont typeface="Urbanist ExtraBold"/>
              <a:buNone/>
              <a:defRPr b="0" i="0" sz="8800" u="none" cap="none" strike="noStrike">
                <a:solidFill>
                  <a:schemeClr val="accent2"/>
                </a:solidFill>
                <a:latin typeface="Urbanist ExtraBold"/>
                <a:ea typeface="Urbanist ExtraBold"/>
                <a:cs typeface="Urbanist ExtraBold"/>
                <a:sym typeface="Urbanist ExtraBold"/>
              </a:defRPr>
            </a:lvl2pPr>
            <a:lvl3pPr lvl="2" marR="0" algn="l">
              <a:lnSpc>
                <a:spcPct val="100000"/>
              </a:lnSpc>
              <a:spcBef>
                <a:spcPts val="0"/>
              </a:spcBef>
              <a:spcAft>
                <a:spcPts val="0"/>
              </a:spcAft>
              <a:buClr>
                <a:schemeClr val="accent2"/>
              </a:buClr>
              <a:buSzPts val="8800"/>
              <a:buFont typeface="Urbanist ExtraBold"/>
              <a:buNone/>
              <a:defRPr b="0" i="0" sz="8800" u="none" cap="none" strike="noStrike">
                <a:solidFill>
                  <a:schemeClr val="accent2"/>
                </a:solidFill>
                <a:latin typeface="Urbanist ExtraBold"/>
                <a:ea typeface="Urbanist ExtraBold"/>
                <a:cs typeface="Urbanist ExtraBold"/>
                <a:sym typeface="Urbanist ExtraBold"/>
              </a:defRPr>
            </a:lvl3pPr>
            <a:lvl4pPr lvl="3" marR="0" algn="l">
              <a:lnSpc>
                <a:spcPct val="100000"/>
              </a:lnSpc>
              <a:spcBef>
                <a:spcPts val="0"/>
              </a:spcBef>
              <a:spcAft>
                <a:spcPts val="0"/>
              </a:spcAft>
              <a:buClr>
                <a:schemeClr val="accent2"/>
              </a:buClr>
              <a:buSzPts val="8800"/>
              <a:buFont typeface="Urbanist ExtraBold"/>
              <a:buNone/>
              <a:defRPr b="0" i="0" sz="8800" u="none" cap="none" strike="noStrike">
                <a:solidFill>
                  <a:schemeClr val="accent2"/>
                </a:solidFill>
                <a:latin typeface="Urbanist ExtraBold"/>
                <a:ea typeface="Urbanist ExtraBold"/>
                <a:cs typeface="Urbanist ExtraBold"/>
                <a:sym typeface="Urbanist ExtraBold"/>
              </a:defRPr>
            </a:lvl4pPr>
            <a:lvl5pPr lvl="4" marR="0" algn="l">
              <a:lnSpc>
                <a:spcPct val="100000"/>
              </a:lnSpc>
              <a:spcBef>
                <a:spcPts val="0"/>
              </a:spcBef>
              <a:spcAft>
                <a:spcPts val="0"/>
              </a:spcAft>
              <a:buClr>
                <a:schemeClr val="accent2"/>
              </a:buClr>
              <a:buSzPts val="8800"/>
              <a:buFont typeface="Urbanist ExtraBold"/>
              <a:buNone/>
              <a:defRPr b="0" i="0" sz="8800" u="none" cap="none" strike="noStrike">
                <a:solidFill>
                  <a:schemeClr val="accent2"/>
                </a:solidFill>
                <a:latin typeface="Urbanist ExtraBold"/>
                <a:ea typeface="Urbanist ExtraBold"/>
                <a:cs typeface="Urbanist ExtraBold"/>
                <a:sym typeface="Urbanist ExtraBold"/>
              </a:defRPr>
            </a:lvl5pPr>
            <a:lvl6pPr lvl="5" marR="0" algn="l">
              <a:lnSpc>
                <a:spcPct val="100000"/>
              </a:lnSpc>
              <a:spcBef>
                <a:spcPts val="0"/>
              </a:spcBef>
              <a:spcAft>
                <a:spcPts val="0"/>
              </a:spcAft>
              <a:buClr>
                <a:schemeClr val="accent2"/>
              </a:buClr>
              <a:buSzPts val="8800"/>
              <a:buFont typeface="Urbanist ExtraBold"/>
              <a:buNone/>
              <a:defRPr b="0" i="0" sz="8800" u="none" cap="none" strike="noStrike">
                <a:solidFill>
                  <a:schemeClr val="accent2"/>
                </a:solidFill>
                <a:latin typeface="Urbanist ExtraBold"/>
                <a:ea typeface="Urbanist ExtraBold"/>
                <a:cs typeface="Urbanist ExtraBold"/>
                <a:sym typeface="Urbanist ExtraBold"/>
              </a:defRPr>
            </a:lvl6pPr>
            <a:lvl7pPr lvl="6" marR="0" algn="l">
              <a:lnSpc>
                <a:spcPct val="100000"/>
              </a:lnSpc>
              <a:spcBef>
                <a:spcPts val="0"/>
              </a:spcBef>
              <a:spcAft>
                <a:spcPts val="0"/>
              </a:spcAft>
              <a:buClr>
                <a:schemeClr val="accent2"/>
              </a:buClr>
              <a:buSzPts val="8800"/>
              <a:buFont typeface="Urbanist ExtraBold"/>
              <a:buNone/>
              <a:defRPr b="0" i="0" sz="8800" u="none" cap="none" strike="noStrike">
                <a:solidFill>
                  <a:schemeClr val="accent2"/>
                </a:solidFill>
                <a:latin typeface="Urbanist ExtraBold"/>
                <a:ea typeface="Urbanist ExtraBold"/>
                <a:cs typeface="Urbanist ExtraBold"/>
                <a:sym typeface="Urbanist ExtraBold"/>
              </a:defRPr>
            </a:lvl7pPr>
            <a:lvl8pPr lvl="7" marR="0" algn="l">
              <a:lnSpc>
                <a:spcPct val="100000"/>
              </a:lnSpc>
              <a:spcBef>
                <a:spcPts val="0"/>
              </a:spcBef>
              <a:spcAft>
                <a:spcPts val="0"/>
              </a:spcAft>
              <a:buClr>
                <a:schemeClr val="accent2"/>
              </a:buClr>
              <a:buSzPts val="8800"/>
              <a:buFont typeface="Urbanist ExtraBold"/>
              <a:buNone/>
              <a:defRPr b="0" i="0" sz="8800" u="none" cap="none" strike="noStrike">
                <a:solidFill>
                  <a:schemeClr val="accent2"/>
                </a:solidFill>
                <a:latin typeface="Urbanist ExtraBold"/>
                <a:ea typeface="Urbanist ExtraBold"/>
                <a:cs typeface="Urbanist ExtraBold"/>
                <a:sym typeface="Urbanist ExtraBold"/>
              </a:defRPr>
            </a:lvl8pPr>
            <a:lvl9pPr lvl="8" marR="0" algn="l">
              <a:lnSpc>
                <a:spcPct val="100000"/>
              </a:lnSpc>
              <a:spcBef>
                <a:spcPts val="0"/>
              </a:spcBef>
              <a:spcAft>
                <a:spcPts val="0"/>
              </a:spcAft>
              <a:buClr>
                <a:schemeClr val="accent2"/>
              </a:buClr>
              <a:buSzPts val="8800"/>
              <a:buFont typeface="Urbanist ExtraBold"/>
              <a:buNone/>
              <a:defRPr b="0" i="0" sz="8800" u="none" cap="none" strike="noStrike">
                <a:solidFill>
                  <a:schemeClr val="accent2"/>
                </a:solidFill>
                <a:latin typeface="Urbanist ExtraBold"/>
                <a:ea typeface="Urbanist ExtraBold"/>
                <a:cs typeface="Urbanist ExtraBold"/>
                <a:sym typeface="Urbanist ExtraBold"/>
              </a:defRPr>
            </a:lvl9pPr>
          </a:lstStyle>
          <a:p/>
        </p:txBody>
      </p:sp>
      <p:sp>
        <p:nvSpPr>
          <p:cNvPr id="588" name="Google Shape;588;g36dba4b18ec_0_2395"/>
          <p:cNvSpPr txBox="1"/>
          <p:nvPr>
            <p:ph idx="1" type="subTitle"/>
          </p:nvPr>
        </p:nvSpPr>
        <p:spPr>
          <a:xfrm>
            <a:off x="13654900" y="11611000"/>
            <a:ext cx="8617500" cy="1389600"/>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lt1"/>
              </a:buClr>
              <a:buSzPts val="2900"/>
              <a:buFont typeface="Helvetica Neue"/>
              <a:buNone/>
              <a:defRPr b="0" i="1" sz="2900" u="none" cap="none" strike="noStrike">
                <a:solidFill>
                  <a:schemeClr val="lt1"/>
                </a:solidFill>
                <a:latin typeface="Helvetica Neue"/>
                <a:ea typeface="Helvetica Neue"/>
                <a:cs typeface="Helvetica Neue"/>
                <a:sym typeface="Helvetica Neue"/>
              </a:defRPr>
            </a:lvl1pPr>
            <a:lvl2pPr lvl="1" marR="0" algn="l">
              <a:lnSpc>
                <a:spcPct val="100000"/>
              </a:lnSpc>
              <a:spcBef>
                <a:spcPts val="0"/>
              </a:spcBef>
              <a:spcAft>
                <a:spcPts val="0"/>
              </a:spcAft>
              <a:buClr>
                <a:schemeClr val="lt1"/>
              </a:buClr>
              <a:buSzPts val="2900"/>
              <a:buFont typeface="Helvetica Neue"/>
              <a:buNone/>
              <a:defRPr b="0" i="1" sz="2900" u="none" cap="none" strike="noStrike">
                <a:solidFill>
                  <a:schemeClr val="lt1"/>
                </a:solidFill>
                <a:latin typeface="Helvetica Neue"/>
                <a:ea typeface="Helvetica Neue"/>
                <a:cs typeface="Helvetica Neue"/>
                <a:sym typeface="Helvetica Neue"/>
              </a:defRPr>
            </a:lvl2pPr>
            <a:lvl3pPr lvl="2" marR="0" algn="l">
              <a:lnSpc>
                <a:spcPct val="100000"/>
              </a:lnSpc>
              <a:spcBef>
                <a:spcPts val="0"/>
              </a:spcBef>
              <a:spcAft>
                <a:spcPts val="0"/>
              </a:spcAft>
              <a:buClr>
                <a:schemeClr val="lt1"/>
              </a:buClr>
              <a:buSzPts val="2900"/>
              <a:buFont typeface="Helvetica Neue"/>
              <a:buNone/>
              <a:defRPr b="0" i="1" sz="2900" u="none" cap="none" strike="noStrike">
                <a:solidFill>
                  <a:schemeClr val="lt1"/>
                </a:solidFill>
                <a:latin typeface="Helvetica Neue"/>
                <a:ea typeface="Helvetica Neue"/>
                <a:cs typeface="Helvetica Neue"/>
                <a:sym typeface="Helvetica Neue"/>
              </a:defRPr>
            </a:lvl3pPr>
            <a:lvl4pPr lvl="3" marR="0" algn="l">
              <a:lnSpc>
                <a:spcPct val="100000"/>
              </a:lnSpc>
              <a:spcBef>
                <a:spcPts val="0"/>
              </a:spcBef>
              <a:spcAft>
                <a:spcPts val="0"/>
              </a:spcAft>
              <a:buClr>
                <a:schemeClr val="lt1"/>
              </a:buClr>
              <a:buSzPts val="2900"/>
              <a:buFont typeface="Helvetica Neue"/>
              <a:buNone/>
              <a:defRPr b="0" i="1" sz="2900" u="none" cap="none" strike="noStrike">
                <a:solidFill>
                  <a:schemeClr val="lt1"/>
                </a:solidFill>
                <a:latin typeface="Helvetica Neue"/>
                <a:ea typeface="Helvetica Neue"/>
                <a:cs typeface="Helvetica Neue"/>
                <a:sym typeface="Helvetica Neue"/>
              </a:defRPr>
            </a:lvl4pPr>
            <a:lvl5pPr lvl="4" marR="0" algn="l">
              <a:lnSpc>
                <a:spcPct val="100000"/>
              </a:lnSpc>
              <a:spcBef>
                <a:spcPts val="0"/>
              </a:spcBef>
              <a:spcAft>
                <a:spcPts val="0"/>
              </a:spcAft>
              <a:buClr>
                <a:schemeClr val="lt1"/>
              </a:buClr>
              <a:buSzPts val="2900"/>
              <a:buFont typeface="Helvetica Neue"/>
              <a:buNone/>
              <a:defRPr b="0" i="1" sz="2900" u="none" cap="none" strike="noStrike">
                <a:solidFill>
                  <a:schemeClr val="lt1"/>
                </a:solidFill>
                <a:latin typeface="Helvetica Neue"/>
                <a:ea typeface="Helvetica Neue"/>
                <a:cs typeface="Helvetica Neue"/>
                <a:sym typeface="Helvetica Neue"/>
              </a:defRPr>
            </a:lvl5pPr>
            <a:lvl6pPr lvl="5" marR="0" algn="l">
              <a:lnSpc>
                <a:spcPct val="100000"/>
              </a:lnSpc>
              <a:spcBef>
                <a:spcPts val="0"/>
              </a:spcBef>
              <a:spcAft>
                <a:spcPts val="0"/>
              </a:spcAft>
              <a:buClr>
                <a:schemeClr val="lt1"/>
              </a:buClr>
              <a:buSzPts val="2900"/>
              <a:buFont typeface="Helvetica Neue"/>
              <a:buNone/>
              <a:defRPr b="0" i="1" sz="2900" u="none" cap="none" strike="noStrike">
                <a:solidFill>
                  <a:schemeClr val="lt1"/>
                </a:solidFill>
                <a:latin typeface="Helvetica Neue"/>
                <a:ea typeface="Helvetica Neue"/>
                <a:cs typeface="Helvetica Neue"/>
                <a:sym typeface="Helvetica Neue"/>
              </a:defRPr>
            </a:lvl6pPr>
            <a:lvl7pPr lvl="6" marR="0" algn="l">
              <a:lnSpc>
                <a:spcPct val="100000"/>
              </a:lnSpc>
              <a:spcBef>
                <a:spcPts val="0"/>
              </a:spcBef>
              <a:spcAft>
                <a:spcPts val="0"/>
              </a:spcAft>
              <a:buClr>
                <a:schemeClr val="lt1"/>
              </a:buClr>
              <a:buSzPts val="2900"/>
              <a:buFont typeface="Helvetica Neue"/>
              <a:buNone/>
              <a:defRPr b="0" i="1" sz="2900" u="none" cap="none" strike="noStrike">
                <a:solidFill>
                  <a:schemeClr val="lt1"/>
                </a:solidFill>
                <a:latin typeface="Helvetica Neue"/>
                <a:ea typeface="Helvetica Neue"/>
                <a:cs typeface="Helvetica Neue"/>
                <a:sym typeface="Helvetica Neue"/>
              </a:defRPr>
            </a:lvl7pPr>
            <a:lvl8pPr lvl="7" marR="0" algn="l">
              <a:lnSpc>
                <a:spcPct val="100000"/>
              </a:lnSpc>
              <a:spcBef>
                <a:spcPts val="0"/>
              </a:spcBef>
              <a:spcAft>
                <a:spcPts val="0"/>
              </a:spcAft>
              <a:buClr>
                <a:schemeClr val="lt1"/>
              </a:buClr>
              <a:buSzPts val="2900"/>
              <a:buFont typeface="Helvetica Neue"/>
              <a:buNone/>
              <a:defRPr b="0" i="1" sz="2900" u="none" cap="none" strike="noStrike">
                <a:solidFill>
                  <a:schemeClr val="lt1"/>
                </a:solidFill>
                <a:latin typeface="Helvetica Neue"/>
                <a:ea typeface="Helvetica Neue"/>
                <a:cs typeface="Helvetica Neue"/>
                <a:sym typeface="Helvetica Neue"/>
              </a:defRPr>
            </a:lvl8pPr>
            <a:lvl9pPr lvl="8" marR="0" algn="l">
              <a:lnSpc>
                <a:spcPct val="100000"/>
              </a:lnSpc>
              <a:spcBef>
                <a:spcPts val="0"/>
              </a:spcBef>
              <a:spcAft>
                <a:spcPts val="0"/>
              </a:spcAft>
              <a:buClr>
                <a:schemeClr val="lt1"/>
              </a:buClr>
              <a:buSzPts val="2900"/>
              <a:buFont typeface="Helvetica Neue"/>
              <a:buNone/>
              <a:defRPr b="0" i="1" sz="2900" u="none" cap="none" strike="noStrike">
                <a:solidFill>
                  <a:schemeClr val="lt1"/>
                </a:solidFill>
                <a:latin typeface="Helvetica Neue"/>
                <a:ea typeface="Helvetica Neue"/>
                <a:cs typeface="Helvetica Neue"/>
                <a:sym typeface="Helvetica Neue"/>
              </a:defRPr>
            </a:lvl9pPr>
          </a:lstStyle>
          <a:p/>
        </p:txBody>
      </p:sp>
      <p:sp>
        <p:nvSpPr>
          <p:cNvPr id="589" name="Google Shape;589;g36dba4b18ec_0_2395"/>
          <p:cNvSpPr txBox="1"/>
          <p:nvPr>
            <p:ph idx="3" type="body"/>
          </p:nvPr>
        </p:nvSpPr>
        <p:spPr>
          <a:xfrm>
            <a:off x="2111400" y="5298150"/>
            <a:ext cx="9725700" cy="6313500"/>
          </a:xfrm>
          <a:prstGeom prst="rect">
            <a:avLst/>
          </a:prstGeom>
          <a:noFill/>
          <a:ln>
            <a:noFill/>
          </a:ln>
        </p:spPr>
        <p:txBody>
          <a:bodyPr anchorCtr="0" anchor="t" bIns="0" lIns="0" spcFirstLastPara="1" rIns="0" wrap="square" tIns="0">
            <a:spAutoFit/>
          </a:bodyPr>
          <a:lstStyle>
            <a:lvl1pPr indent="-412750" lvl="0" marL="4572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1pPr>
            <a:lvl2pPr indent="-412750" lvl="1" marL="9144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2pPr>
            <a:lvl3pPr indent="-412750" lvl="2" marL="13716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3pPr>
            <a:lvl4pPr indent="-412750" lvl="3" marL="18288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4pPr>
            <a:lvl5pPr indent="-412750" lvl="4" marL="22860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5pPr>
            <a:lvl6pPr indent="-412750" lvl="5" marL="27432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6pPr>
            <a:lvl7pPr indent="-412750" lvl="6" marL="32004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7pPr>
            <a:lvl8pPr indent="-412750" lvl="7" marL="36576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8pPr>
            <a:lvl9pPr indent="-412750" lvl="8" marL="41148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Slide 1">
  <p:cSld name="4_Title Slide_1">
    <p:spTree>
      <p:nvGrpSpPr>
        <p:cNvPr id="590" name="Shape 590"/>
        <p:cNvGrpSpPr/>
        <p:nvPr/>
      </p:nvGrpSpPr>
      <p:grpSpPr>
        <a:xfrm>
          <a:off x="0" y="0"/>
          <a:ext cx="0" cy="0"/>
          <a:chOff x="0" y="0"/>
          <a:chExt cx="0" cy="0"/>
        </a:xfrm>
      </p:grpSpPr>
      <p:pic>
        <p:nvPicPr>
          <p:cNvPr id="591" name="Google Shape;591;g36dba4b18ec_0_2406"/>
          <p:cNvPicPr preferRelativeResize="0"/>
          <p:nvPr/>
        </p:nvPicPr>
        <p:blipFill rotWithShape="1">
          <a:blip r:embed="rId2">
            <a:alphaModFix/>
          </a:blip>
          <a:srcRect b="0" l="0" r="0" t="0"/>
          <a:stretch/>
        </p:blipFill>
        <p:spPr>
          <a:xfrm>
            <a:off x="18546300" y="12644482"/>
            <a:ext cx="2743199" cy="703213"/>
          </a:xfrm>
          <a:prstGeom prst="rect">
            <a:avLst/>
          </a:prstGeom>
          <a:noFill/>
          <a:ln>
            <a:noFill/>
          </a:ln>
        </p:spPr>
      </p:pic>
      <p:sp>
        <p:nvSpPr>
          <p:cNvPr id="592" name="Google Shape;592;g36dba4b18ec_0_2406"/>
          <p:cNvSpPr/>
          <p:nvPr>
            <p:ph idx="2" type="pic"/>
          </p:nvPr>
        </p:nvSpPr>
        <p:spPr>
          <a:xfrm>
            <a:off x="0" y="0"/>
            <a:ext cx="7650300" cy="6858300"/>
          </a:xfrm>
          <a:prstGeom prst="rect">
            <a:avLst/>
          </a:prstGeom>
          <a:noFill/>
          <a:ln>
            <a:noFill/>
          </a:ln>
        </p:spPr>
      </p:sp>
      <p:sp>
        <p:nvSpPr>
          <p:cNvPr id="593" name="Google Shape;593;g36dba4b18ec_0_2406"/>
          <p:cNvSpPr/>
          <p:nvPr>
            <p:ph idx="3" type="pic"/>
          </p:nvPr>
        </p:nvSpPr>
        <p:spPr>
          <a:xfrm>
            <a:off x="0" y="6858000"/>
            <a:ext cx="7650300" cy="6858300"/>
          </a:xfrm>
          <a:prstGeom prst="rect">
            <a:avLst/>
          </a:prstGeom>
          <a:noFill/>
          <a:ln>
            <a:noFill/>
          </a:ln>
        </p:spPr>
      </p:sp>
      <p:sp>
        <p:nvSpPr>
          <p:cNvPr id="594" name="Google Shape;594;g36dba4b18ec_0_2406"/>
          <p:cNvSpPr/>
          <p:nvPr/>
        </p:nvSpPr>
        <p:spPr>
          <a:xfrm>
            <a:off x="21101866" y="-36606"/>
            <a:ext cx="3283713" cy="3265566"/>
          </a:xfrm>
          <a:custGeom>
            <a:rect b="b" l="l" r="r" t="t"/>
            <a:pathLst>
              <a:path extrusionOk="0" h="1564343" w="1573036">
                <a:moveTo>
                  <a:pt x="0" y="1564343"/>
                </a:moveTo>
                <a:lnTo>
                  <a:pt x="0" y="0"/>
                </a:lnTo>
                <a:lnTo>
                  <a:pt x="1573036" y="0"/>
                </a:lnTo>
                <a:cubicBezTo>
                  <a:pt x="1568249" y="864754"/>
                  <a:pt x="865888" y="1564343"/>
                  <a:pt x="0" y="1564343"/>
                </a:cubicBezTo>
                <a:close/>
              </a:path>
            </a:pathLst>
          </a:custGeom>
          <a:solidFill>
            <a:schemeClr val="accent3"/>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accent1"/>
              </a:solidFill>
              <a:latin typeface="Urbanist"/>
              <a:ea typeface="Urbanist"/>
              <a:cs typeface="Urbanist"/>
              <a:sym typeface="Urbanist"/>
            </a:endParaRPr>
          </a:p>
        </p:txBody>
      </p:sp>
      <p:sp>
        <p:nvSpPr>
          <p:cNvPr id="595" name="Google Shape;595;g36dba4b18ec_0_2406"/>
          <p:cNvSpPr/>
          <p:nvPr/>
        </p:nvSpPr>
        <p:spPr>
          <a:xfrm>
            <a:off x="7650600" y="6611600"/>
            <a:ext cx="14621700" cy="4999200"/>
          </a:xfrm>
          <a:prstGeom prst="rect">
            <a:avLst/>
          </a:prstGeom>
          <a:solidFill>
            <a:schemeClr val="lt1"/>
          </a:solidFill>
          <a:ln>
            <a:noFill/>
          </a:ln>
          <a:effectLst>
            <a:outerShdw blurRad="442913" sx="97000" rotWithShape="0" algn="t" sy="97000">
              <a:srgbClr val="000000">
                <a:alpha val="7840"/>
              </a:srgbClr>
            </a:outerShdw>
          </a:effectLst>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Josefin Sans"/>
              <a:ea typeface="Josefin Sans"/>
              <a:cs typeface="Josefin Sans"/>
              <a:sym typeface="Josefin Sans"/>
            </a:endParaRPr>
          </a:p>
        </p:txBody>
      </p:sp>
      <p:sp>
        <p:nvSpPr>
          <p:cNvPr id="596" name="Google Shape;596;g36dba4b18ec_0_2406"/>
          <p:cNvSpPr/>
          <p:nvPr/>
        </p:nvSpPr>
        <p:spPr>
          <a:xfrm>
            <a:off x="7650600" y="5440700"/>
            <a:ext cx="11427900" cy="1863900"/>
          </a:xfrm>
          <a:prstGeom prst="rect">
            <a:avLst/>
          </a:prstGeom>
          <a:solidFill>
            <a:schemeClr val="accent2"/>
          </a:solidFill>
          <a:ln>
            <a:noFill/>
          </a:ln>
          <a:effectLst>
            <a:outerShdw blurRad="520700" sx="92000" rotWithShape="0" algn="t" dir="5400000" dist="241300" sy="92000">
              <a:srgbClr val="000000">
                <a:alpha val="7450"/>
              </a:srgbClr>
            </a:outerShdw>
          </a:effectLst>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lt1"/>
              </a:solidFill>
              <a:latin typeface="Urbanist"/>
              <a:ea typeface="Urbanist"/>
              <a:cs typeface="Urbanist"/>
              <a:sym typeface="Urbanist"/>
            </a:endParaRPr>
          </a:p>
        </p:txBody>
      </p:sp>
      <p:sp>
        <p:nvSpPr>
          <p:cNvPr id="597" name="Google Shape;597;g36dba4b18ec_0_2406"/>
          <p:cNvSpPr txBox="1"/>
          <p:nvPr>
            <p:ph type="title"/>
          </p:nvPr>
        </p:nvSpPr>
        <p:spPr>
          <a:xfrm>
            <a:off x="7969000" y="2181300"/>
            <a:ext cx="10577700" cy="2399100"/>
          </a:xfrm>
          <a:prstGeom prst="rect">
            <a:avLst/>
          </a:prstGeom>
          <a:noFill/>
          <a:ln>
            <a:noFill/>
          </a:ln>
        </p:spPr>
        <p:txBody>
          <a:bodyPr anchorCtr="0" anchor="ctr" bIns="0" lIns="0" spcFirstLastPara="1" rIns="0" wrap="square" tIns="0">
            <a:noAutofit/>
          </a:bodyPr>
          <a:lstStyle>
            <a:lvl1pPr lvl="0" marR="0" algn="l">
              <a:lnSpc>
                <a:spcPct val="100000"/>
              </a:lnSpc>
              <a:spcBef>
                <a:spcPts val="0"/>
              </a:spcBef>
              <a:spcAft>
                <a:spcPts val="0"/>
              </a:spcAft>
              <a:buClr>
                <a:schemeClr val="dk1"/>
              </a:buClr>
              <a:buSzPts val="8800"/>
              <a:buFont typeface="Urbanist ExtraBold"/>
              <a:buNone/>
              <a:defRPr b="0" i="0" sz="8800" u="none" cap="none" strike="noStrike">
                <a:solidFill>
                  <a:schemeClr val="dk1"/>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rgbClr val="000000"/>
              </a:buClr>
              <a:buSzPts val="8800"/>
              <a:buFont typeface="Arial"/>
              <a:buNone/>
              <a:defRPr b="0" i="0" sz="8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8800"/>
              <a:buFont typeface="Arial"/>
              <a:buNone/>
              <a:defRPr b="0" i="0" sz="8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8800"/>
              <a:buFont typeface="Arial"/>
              <a:buNone/>
              <a:defRPr b="0" i="0" sz="8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8800"/>
              <a:buFont typeface="Arial"/>
              <a:buNone/>
              <a:defRPr b="0" i="0" sz="8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8800"/>
              <a:buFont typeface="Arial"/>
              <a:buNone/>
              <a:defRPr b="0" i="0" sz="8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8800"/>
              <a:buFont typeface="Arial"/>
              <a:buNone/>
              <a:defRPr b="0" i="0" sz="8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8800"/>
              <a:buFont typeface="Arial"/>
              <a:buNone/>
              <a:defRPr b="0" i="0" sz="8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8800"/>
              <a:buFont typeface="Arial"/>
              <a:buNone/>
              <a:defRPr b="0" i="0" sz="8800" u="none" cap="none" strike="noStrike">
                <a:solidFill>
                  <a:srgbClr val="000000"/>
                </a:solidFill>
                <a:latin typeface="Arial"/>
                <a:ea typeface="Arial"/>
                <a:cs typeface="Arial"/>
                <a:sym typeface="Arial"/>
              </a:defRPr>
            </a:lvl9pPr>
          </a:lstStyle>
          <a:p/>
        </p:txBody>
      </p:sp>
      <p:sp>
        <p:nvSpPr>
          <p:cNvPr id="598" name="Google Shape;598;g36dba4b18ec_0_2406"/>
          <p:cNvSpPr txBox="1"/>
          <p:nvPr>
            <p:ph idx="1" type="subTitle"/>
          </p:nvPr>
        </p:nvSpPr>
        <p:spPr>
          <a:xfrm>
            <a:off x="7969000" y="5931800"/>
            <a:ext cx="10577700" cy="881700"/>
          </a:xfrm>
          <a:prstGeom prst="rect">
            <a:avLst/>
          </a:prstGeom>
          <a:noFill/>
          <a:ln>
            <a:noFill/>
          </a:ln>
        </p:spPr>
        <p:txBody>
          <a:bodyPr anchorCtr="0" anchor="t" bIns="182875" lIns="182875" spcFirstLastPara="1" rIns="182875" wrap="square" tIns="182875">
            <a:noAutofit/>
          </a:bodyPr>
          <a:lstStyle>
            <a:lvl1pPr lvl="0" marR="0" algn="l">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1pPr>
            <a:lvl2pPr lvl="1" marR="0" algn="l">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2pPr>
            <a:lvl3pPr lvl="2" marR="0" algn="l">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3pPr>
            <a:lvl4pPr lvl="3" marR="0" algn="l">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4pPr>
            <a:lvl5pPr lvl="4" marR="0" algn="l">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5pPr>
            <a:lvl6pPr lvl="5" marR="0" algn="l">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6pPr>
            <a:lvl7pPr lvl="6" marR="0" algn="l">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7pPr>
            <a:lvl8pPr lvl="7" marR="0" algn="l">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8pPr>
            <a:lvl9pPr lvl="8" marR="0" algn="l">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9pPr>
          </a:lstStyle>
          <a:p/>
        </p:txBody>
      </p:sp>
      <p:sp>
        <p:nvSpPr>
          <p:cNvPr id="599" name="Google Shape;599;g36dba4b18ec_0_2406"/>
          <p:cNvSpPr txBox="1"/>
          <p:nvPr>
            <p:ph idx="4" type="body"/>
          </p:nvPr>
        </p:nvSpPr>
        <p:spPr>
          <a:xfrm>
            <a:off x="7969000" y="7663650"/>
            <a:ext cx="13962300" cy="3402300"/>
          </a:xfrm>
          <a:prstGeom prst="rect">
            <a:avLst/>
          </a:prstGeom>
          <a:noFill/>
          <a:ln>
            <a:noFill/>
          </a:ln>
        </p:spPr>
        <p:txBody>
          <a:bodyPr anchorCtr="0" anchor="t" bIns="0" lIns="0" spcFirstLastPara="1" rIns="0" wrap="square" tIns="0">
            <a:spAutoFit/>
          </a:bodyPr>
          <a:lstStyle>
            <a:lvl1pPr indent="-412750" lvl="0" marL="4572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1pPr>
            <a:lvl2pPr indent="-412750" lvl="1" marL="9144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2pPr>
            <a:lvl3pPr indent="-412750" lvl="2" marL="13716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3pPr>
            <a:lvl4pPr indent="-412750" lvl="3" marL="18288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4pPr>
            <a:lvl5pPr indent="-412750" lvl="4" marL="22860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5pPr>
            <a:lvl6pPr indent="-412750" lvl="5" marL="27432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6pPr>
            <a:lvl7pPr indent="-412750" lvl="6" marL="32004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7pPr>
            <a:lvl8pPr indent="-412750" lvl="7" marL="36576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8pPr>
            <a:lvl9pPr indent="-412750" lvl="8" marL="41148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5">
  <p:cSld name="3_Title Slide_5">
    <p:spTree>
      <p:nvGrpSpPr>
        <p:cNvPr id="600" name="Shape 600"/>
        <p:cNvGrpSpPr/>
        <p:nvPr/>
      </p:nvGrpSpPr>
      <p:grpSpPr>
        <a:xfrm>
          <a:off x="0" y="0"/>
          <a:ext cx="0" cy="0"/>
          <a:chOff x="0" y="0"/>
          <a:chExt cx="0" cy="0"/>
        </a:xfrm>
      </p:grpSpPr>
      <p:sp>
        <p:nvSpPr>
          <p:cNvPr id="601" name="Google Shape;601;g36dba4b18ec_0_2416"/>
          <p:cNvSpPr txBox="1"/>
          <p:nvPr>
            <p:ph idx="1" type="body"/>
          </p:nvPr>
        </p:nvSpPr>
        <p:spPr>
          <a:xfrm>
            <a:off x="2140200" y="4936000"/>
            <a:ext cx="20103900" cy="5732700"/>
          </a:xfrm>
          <a:prstGeom prst="rect">
            <a:avLst/>
          </a:prstGeom>
          <a:noFill/>
          <a:ln>
            <a:noFill/>
          </a:ln>
        </p:spPr>
        <p:txBody>
          <a:bodyPr anchorCtr="0" anchor="t" bIns="0" lIns="0" spcFirstLastPara="1" rIns="0" wrap="square" tIns="0">
            <a:spAutoFit/>
          </a:bodyPr>
          <a:lstStyle>
            <a:lvl1pPr indent="-412750" lvl="0" marL="4572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1pPr>
            <a:lvl2pPr indent="-412750" lvl="1" marL="9144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2pPr>
            <a:lvl3pPr indent="-412750" lvl="2" marL="13716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3pPr>
            <a:lvl4pPr indent="-412750" lvl="3" marL="18288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4pPr>
            <a:lvl5pPr indent="-412750" lvl="4" marL="22860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5pPr>
            <a:lvl6pPr indent="-412750" lvl="5" marL="27432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6pPr>
            <a:lvl7pPr indent="-412750" lvl="6" marL="32004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7pPr>
            <a:lvl8pPr indent="-412750" lvl="7" marL="36576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8pPr>
            <a:lvl9pPr indent="-412750" lvl="8" marL="41148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9pPr>
          </a:lstStyle>
          <a:p/>
        </p:txBody>
      </p:sp>
      <p:pic>
        <p:nvPicPr>
          <p:cNvPr id="602" name="Google Shape;602;g36dba4b18ec_0_2416"/>
          <p:cNvPicPr preferRelativeResize="0"/>
          <p:nvPr/>
        </p:nvPicPr>
        <p:blipFill rotWithShape="1">
          <a:blip r:embed="rId2">
            <a:alphaModFix/>
          </a:blip>
          <a:srcRect b="0" l="0" r="0" t="0"/>
          <a:stretch/>
        </p:blipFill>
        <p:spPr>
          <a:xfrm>
            <a:off x="2111400" y="12644482"/>
            <a:ext cx="2743199" cy="703213"/>
          </a:xfrm>
          <a:prstGeom prst="rect">
            <a:avLst/>
          </a:prstGeom>
          <a:noFill/>
          <a:ln>
            <a:noFill/>
          </a:ln>
        </p:spPr>
      </p:pic>
      <p:sp>
        <p:nvSpPr>
          <p:cNvPr id="603" name="Google Shape;603;g36dba4b18ec_0_2416"/>
          <p:cNvSpPr/>
          <p:nvPr/>
        </p:nvSpPr>
        <p:spPr>
          <a:xfrm rot="-5400000">
            <a:off x="-644" y="12068887"/>
            <a:ext cx="1647755" cy="1646471"/>
          </a:xfrm>
          <a:custGeom>
            <a:rect b="b" l="l" r="r" t="t"/>
            <a:pathLst>
              <a:path extrusionOk="0" h="1564343" w="1573036">
                <a:moveTo>
                  <a:pt x="0" y="1564343"/>
                </a:moveTo>
                <a:lnTo>
                  <a:pt x="0" y="0"/>
                </a:lnTo>
                <a:lnTo>
                  <a:pt x="1573036" y="0"/>
                </a:lnTo>
                <a:cubicBezTo>
                  <a:pt x="1568249" y="864754"/>
                  <a:pt x="865888" y="1564343"/>
                  <a:pt x="0" y="1564343"/>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604" name="Google Shape;604;g36dba4b18ec_0_2416"/>
          <p:cNvSpPr/>
          <p:nvPr/>
        </p:nvSpPr>
        <p:spPr>
          <a:xfrm rot="10800000">
            <a:off x="21142243" y="-5886"/>
            <a:ext cx="1616833" cy="3327508"/>
          </a:xfrm>
          <a:custGeom>
            <a:rect b="b" l="l" r="r" t="t"/>
            <a:pathLst>
              <a:path extrusionOk="0" h="1564046" w="782023">
                <a:moveTo>
                  <a:pt x="782023" y="782023"/>
                </a:moveTo>
                <a:cubicBezTo>
                  <a:pt x="782023" y="1213859"/>
                  <a:pt x="431836" y="1564047"/>
                  <a:pt x="0" y="1564047"/>
                </a:cubicBezTo>
                <a:lnTo>
                  <a:pt x="0" y="0"/>
                </a:lnTo>
                <a:cubicBezTo>
                  <a:pt x="431836" y="0"/>
                  <a:pt x="782023" y="350063"/>
                  <a:pt x="782023" y="782023"/>
                </a:cubicBez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605" name="Google Shape;605;g36dba4b18ec_0_2416"/>
          <p:cNvSpPr/>
          <p:nvPr/>
        </p:nvSpPr>
        <p:spPr>
          <a:xfrm rot="10800000">
            <a:off x="22755217" y="-5886"/>
            <a:ext cx="1628189" cy="3327508"/>
          </a:xfrm>
          <a:custGeom>
            <a:rect b="b" l="l" r="r" t="t"/>
            <a:pathLst>
              <a:path extrusionOk="0" h="1564046" w="787516">
                <a:moveTo>
                  <a:pt x="0" y="0"/>
                </a:moveTo>
                <a:lnTo>
                  <a:pt x="787516" y="0"/>
                </a:lnTo>
                <a:lnTo>
                  <a:pt x="787516" y="1564047"/>
                </a:lnTo>
                <a:lnTo>
                  <a:pt x="0" y="1564047"/>
                </a:lnTo>
                <a:close/>
              </a:path>
            </a:pathLst>
          </a:custGeom>
          <a:solidFill>
            <a:schemeClr val="accent3"/>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606" name="Google Shape;606;g36dba4b18ec_0_2416"/>
          <p:cNvSpPr/>
          <p:nvPr/>
        </p:nvSpPr>
        <p:spPr>
          <a:xfrm rot="10800000">
            <a:off x="21857911" y="733237"/>
            <a:ext cx="1806805" cy="1859239"/>
          </a:xfrm>
          <a:custGeom>
            <a:rect b="b" l="l" r="r" t="t"/>
            <a:pathLst>
              <a:path extrusionOk="0" h="873908" w="873908">
                <a:moveTo>
                  <a:pt x="873908" y="436954"/>
                </a:moveTo>
                <a:cubicBezTo>
                  <a:pt x="873908" y="678277"/>
                  <a:pt x="678277" y="873909"/>
                  <a:pt x="436954" y="873909"/>
                </a:cubicBezTo>
                <a:cubicBezTo>
                  <a:pt x="195631" y="873909"/>
                  <a:pt x="0" y="678277"/>
                  <a:pt x="0" y="436954"/>
                </a:cubicBezTo>
                <a:cubicBezTo>
                  <a:pt x="0" y="195631"/>
                  <a:pt x="195631" y="0"/>
                  <a:pt x="436954" y="0"/>
                </a:cubicBezTo>
                <a:cubicBezTo>
                  <a:pt x="678277" y="0"/>
                  <a:pt x="873908" y="195631"/>
                  <a:pt x="873908" y="436954"/>
                </a:cubicBezTo>
                <a:close/>
              </a:path>
            </a:pathLst>
          </a:custGeom>
          <a:solidFill>
            <a:schemeClr val="lt2"/>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grpSp>
        <p:nvGrpSpPr>
          <p:cNvPr id="607" name="Google Shape;607;g36dba4b18ec_0_2416"/>
          <p:cNvGrpSpPr/>
          <p:nvPr/>
        </p:nvGrpSpPr>
        <p:grpSpPr>
          <a:xfrm>
            <a:off x="17758252" y="842"/>
            <a:ext cx="3311088" cy="3321128"/>
            <a:chOff x="-2276022" y="-7017558"/>
            <a:chExt cx="3515328" cy="3525988"/>
          </a:xfrm>
        </p:grpSpPr>
        <p:sp>
          <p:nvSpPr>
            <p:cNvPr id="608" name="Google Shape;608;g36dba4b18ec_0_2416"/>
            <p:cNvSpPr/>
            <p:nvPr/>
          </p:nvSpPr>
          <p:spPr>
            <a:xfrm>
              <a:off x="-2276022" y="-7017558"/>
              <a:ext cx="1757645" cy="3525988"/>
            </a:xfrm>
            <a:custGeom>
              <a:rect b="b" l="l" r="r" t="t"/>
              <a:pathLst>
                <a:path extrusionOk="0" h="1404776" w="700257">
                  <a:moveTo>
                    <a:pt x="700257" y="0"/>
                  </a:moveTo>
                  <a:lnTo>
                    <a:pt x="700257" y="1404776"/>
                  </a:lnTo>
                  <a:lnTo>
                    <a:pt x="561023" y="1390740"/>
                  </a:lnTo>
                  <a:cubicBezTo>
                    <a:pt x="240848" y="1325223"/>
                    <a:pt x="0" y="1041932"/>
                    <a:pt x="0" y="702388"/>
                  </a:cubicBezTo>
                  <a:cubicBezTo>
                    <a:pt x="0" y="362844"/>
                    <a:pt x="240848" y="79553"/>
                    <a:pt x="561023" y="14036"/>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609" name="Google Shape;609;g36dba4b18ec_0_2416"/>
            <p:cNvSpPr/>
            <p:nvPr/>
          </p:nvSpPr>
          <p:spPr>
            <a:xfrm>
              <a:off x="-518339" y="-7017558"/>
              <a:ext cx="1757645" cy="3525988"/>
            </a:xfrm>
            <a:custGeom>
              <a:rect b="b" l="l" r="r" t="t"/>
              <a:pathLst>
                <a:path extrusionOk="0" h="1404776" w="700257">
                  <a:moveTo>
                    <a:pt x="700257" y="0"/>
                  </a:moveTo>
                  <a:lnTo>
                    <a:pt x="700257" y="1404776"/>
                  </a:lnTo>
                  <a:lnTo>
                    <a:pt x="561023" y="1390740"/>
                  </a:lnTo>
                  <a:cubicBezTo>
                    <a:pt x="240848" y="1325223"/>
                    <a:pt x="0" y="1041932"/>
                    <a:pt x="0" y="702388"/>
                  </a:cubicBezTo>
                  <a:cubicBezTo>
                    <a:pt x="0" y="362844"/>
                    <a:pt x="240848" y="79553"/>
                    <a:pt x="561023" y="14036"/>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grpSp>
      <p:sp>
        <p:nvSpPr>
          <p:cNvPr id="610" name="Google Shape;610;g36dba4b18ec_0_2416"/>
          <p:cNvSpPr txBox="1"/>
          <p:nvPr>
            <p:ph type="title"/>
          </p:nvPr>
        </p:nvSpPr>
        <p:spPr>
          <a:xfrm>
            <a:off x="2111400" y="2178050"/>
            <a:ext cx="15150300" cy="1652100"/>
          </a:xfrm>
          <a:prstGeom prst="rect">
            <a:avLst/>
          </a:prstGeom>
          <a:noFill/>
          <a:ln>
            <a:noFill/>
          </a:ln>
        </p:spPr>
        <p:txBody>
          <a:bodyPr anchorCtr="0" anchor="ctr" bIns="0" lIns="0" spcFirstLastPara="1" rIns="0" wrap="square" tIns="0">
            <a:spAutoFit/>
          </a:bodyPr>
          <a:lstStyle>
            <a:lvl1pPr lvl="0" marR="0" algn="l">
              <a:lnSpc>
                <a:spcPct val="100000"/>
              </a:lnSpc>
              <a:spcBef>
                <a:spcPts val="0"/>
              </a:spcBef>
              <a:spcAft>
                <a:spcPts val="0"/>
              </a:spcAft>
              <a:buClr>
                <a:schemeClr val="dk1"/>
              </a:buClr>
              <a:buSzPts val="8800"/>
              <a:buFont typeface="Urbanist ExtraBold"/>
              <a:buNone/>
              <a:defRPr b="0" i="0" sz="8800" u="none" cap="none" strike="noStrike">
                <a:solidFill>
                  <a:schemeClr val="dk1"/>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9pPr>
          </a:lstStyle>
          <a:p/>
        </p:txBody>
      </p:sp>
      <p:sp>
        <p:nvSpPr>
          <p:cNvPr id="611" name="Google Shape;611;g36dba4b18ec_0_2416"/>
          <p:cNvSpPr txBox="1"/>
          <p:nvPr>
            <p:ph idx="2" type="subTitle"/>
          </p:nvPr>
        </p:nvSpPr>
        <p:spPr>
          <a:xfrm>
            <a:off x="2140200" y="11131000"/>
            <a:ext cx="6336000" cy="480000"/>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accent1"/>
              </a:buClr>
              <a:buSzPts val="2900"/>
              <a:buFont typeface="Helvetica Neue"/>
              <a:buNone/>
              <a:defRPr b="0" i="1" sz="2900" u="none" cap="none" strike="noStrike">
                <a:solidFill>
                  <a:schemeClr val="accent1"/>
                </a:solidFill>
                <a:latin typeface="Helvetica Neue"/>
                <a:ea typeface="Helvetica Neue"/>
                <a:cs typeface="Helvetica Neue"/>
                <a:sym typeface="Helvetica Neue"/>
              </a:defRPr>
            </a:lvl1pPr>
            <a:lvl2pPr lvl="1"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9pPr>
          </a:lstStyle>
          <a:p/>
        </p:txBody>
      </p:sp>
      <p:sp>
        <p:nvSpPr>
          <p:cNvPr id="612" name="Google Shape;612;g36dba4b18ec_0_2416"/>
          <p:cNvSpPr txBox="1"/>
          <p:nvPr>
            <p:ph idx="3" type="subTitle"/>
          </p:nvPr>
        </p:nvSpPr>
        <p:spPr>
          <a:xfrm>
            <a:off x="2140200" y="4062450"/>
            <a:ext cx="15121500" cy="411900"/>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accent1"/>
              </a:buClr>
              <a:buSzPts val="3200"/>
              <a:buFont typeface="Urbanist ExtraBold"/>
              <a:buNone/>
              <a:defRPr b="0" i="0" sz="3200" u="none" cap="none" strike="noStrike">
                <a:solidFill>
                  <a:schemeClr val="accent1"/>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0_Title Slide 1">
  <p:cSld name="70_Title Slide_1">
    <p:spTree>
      <p:nvGrpSpPr>
        <p:cNvPr id="613" name="Shape 613"/>
        <p:cNvGrpSpPr/>
        <p:nvPr/>
      </p:nvGrpSpPr>
      <p:grpSpPr>
        <a:xfrm>
          <a:off x="0" y="0"/>
          <a:ext cx="0" cy="0"/>
          <a:chOff x="0" y="0"/>
          <a:chExt cx="0" cy="0"/>
        </a:xfrm>
      </p:grpSpPr>
      <p:sp>
        <p:nvSpPr>
          <p:cNvPr id="614" name="Google Shape;614;g36dba4b18ec_0_2429"/>
          <p:cNvSpPr/>
          <p:nvPr>
            <p:ph idx="2" type="pic"/>
          </p:nvPr>
        </p:nvSpPr>
        <p:spPr>
          <a:xfrm>
            <a:off x="2111650" y="2515450"/>
            <a:ext cx="3578400" cy="4232100"/>
          </a:xfrm>
          <a:prstGeom prst="rect">
            <a:avLst/>
          </a:prstGeom>
          <a:noFill/>
          <a:ln>
            <a:noFill/>
          </a:ln>
        </p:spPr>
      </p:sp>
      <p:sp>
        <p:nvSpPr>
          <p:cNvPr id="615" name="Google Shape;615;g36dba4b18ec_0_2429"/>
          <p:cNvSpPr/>
          <p:nvPr>
            <p:ph idx="3" type="pic"/>
          </p:nvPr>
        </p:nvSpPr>
        <p:spPr>
          <a:xfrm>
            <a:off x="5951750" y="1394050"/>
            <a:ext cx="4731900" cy="5353500"/>
          </a:xfrm>
          <a:prstGeom prst="rect">
            <a:avLst/>
          </a:prstGeom>
          <a:noFill/>
          <a:ln>
            <a:noFill/>
          </a:ln>
        </p:spPr>
      </p:sp>
      <p:sp>
        <p:nvSpPr>
          <p:cNvPr id="616" name="Google Shape;616;g36dba4b18ec_0_2429"/>
          <p:cNvSpPr/>
          <p:nvPr>
            <p:ph idx="4" type="pic"/>
          </p:nvPr>
        </p:nvSpPr>
        <p:spPr>
          <a:xfrm>
            <a:off x="2111650" y="6991300"/>
            <a:ext cx="6956100" cy="4232100"/>
          </a:xfrm>
          <a:prstGeom prst="rect">
            <a:avLst/>
          </a:prstGeom>
          <a:noFill/>
          <a:ln>
            <a:noFill/>
          </a:ln>
        </p:spPr>
      </p:sp>
      <p:sp>
        <p:nvSpPr>
          <p:cNvPr id="617" name="Google Shape;617;g36dba4b18ec_0_2429"/>
          <p:cNvSpPr/>
          <p:nvPr>
            <p:ph idx="5" type="pic"/>
          </p:nvPr>
        </p:nvSpPr>
        <p:spPr>
          <a:xfrm>
            <a:off x="9350850" y="6991250"/>
            <a:ext cx="8367900" cy="5353500"/>
          </a:xfrm>
          <a:prstGeom prst="rect">
            <a:avLst/>
          </a:prstGeom>
          <a:noFill/>
          <a:ln>
            <a:noFill/>
          </a:ln>
        </p:spPr>
      </p:sp>
      <p:pic>
        <p:nvPicPr>
          <p:cNvPr id="618" name="Google Shape;618;g36dba4b18ec_0_2429"/>
          <p:cNvPicPr preferRelativeResize="0"/>
          <p:nvPr/>
        </p:nvPicPr>
        <p:blipFill rotWithShape="1">
          <a:blip r:embed="rId2">
            <a:alphaModFix/>
          </a:blip>
          <a:srcRect b="0" l="0" r="0" t="0"/>
          <a:stretch/>
        </p:blipFill>
        <p:spPr>
          <a:xfrm>
            <a:off x="2111400" y="12644482"/>
            <a:ext cx="2743199" cy="703213"/>
          </a:xfrm>
          <a:prstGeom prst="rect">
            <a:avLst/>
          </a:prstGeom>
          <a:noFill/>
          <a:ln>
            <a:noFill/>
          </a:ln>
        </p:spPr>
      </p:pic>
      <p:grpSp>
        <p:nvGrpSpPr>
          <p:cNvPr id="619" name="Google Shape;619;g36dba4b18ec_0_2429"/>
          <p:cNvGrpSpPr/>
          <p:nvPr/>
        </p:nvGrpSpPr>
        <p:grpSpPr>
          <a:xfrm>
            <a:off x="21071390" y="0"/>
            <a:ext cx="3312610" cy="3311548"/>
            <a:chOff x="10535695" y="0"/>
            <a:chExt cx="1656305" cy="1655774"/>
          </a:xfrm>
        </p:grpSpPr>
        <p:sp>
          <p:nvSpPr>
            <p:cNvPr id="620" name="Google Shape;620;g36dba4b18ec_0_2429"/>
            <p:cNvSpPr/>
            <p:nvPr/>
          </p:nvSpPr>
          <p:spPr>
            <a:xfrm rot="10800000">
              <a:off x="10536300" y="74"/>
              <a:ext cx="1655700" cy="1655700"/>
            </a:xfrm>
            <a:prstGeom prst="rect">
              <a:avLst/>
            </a:prstGeom>
            <a:solidFill>
              <a:schemeClr val="accent3"/>
            </a:solidFill>
            <a:ln>
              <a:noFill/>
            </a:ln>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lt1"/>
                </a:solidFill>
                <a:latin typeface="Urbanist"/>
                <a:ea typeface="Urbanist"/>
                <a:cs typeface="Urbanist"/>
                <a:sym typeface="Urbanist"/>
              </a:endParaRPr>
            </a:p>
          </p:txBody>
        </p:sp>
        <p:grpSp>
          <p:nvGrpSpPr>
            <p:cNvPr id="621" name="Google Shape;621;g36dba4b18ec_0_2429"/>
            <p:cNvGrpSpPr/>
            <p:nvPr/>
          </p:nvGrpSpPr>
          <p:grpSpPr>
            <a:xfrm>
              <a:off x="10535695" y="0"/>
              <a:ext cx="1655620" cy="1646471"/>
              <a:chOff x="6477001" y="0"/>
              <a:chExt cx="1655620" cy="1646471"/>
            </a:xfrm>
          </p:grpSpPr>
          <p:sp>
            <p:nvSpPr>
              <p:cNvPr id="622" name="Google Shape;622;g36dba4b18ec_0_2429"/>
              <p:cNvSpPr/>
              <p:nvPr/>
            </p:nvSpPr>
            <p:spPr>
              <a:xfrm>
                <a:off x="6477001" y="0"/>
                <a:ext cx="1655620" cy="1646471"/>
              </a:xfrm>
              <a:custGeom>
                <a:rect b="b" l="l" r="r" t="t"/>
                <a:pathLst>
                  <a:path extrusionOk="0" h="1564343" w="1573036">
                    <a:moveTo>
                      <a:pt x="0" y="1564343"/>
                    </a:moveTo>
                    <a:lnTo>
                      <a:pt x="0" y="0"/>
                    </a:lnTo>
                    <a:lnTo>
                      <a:pt x="1573036" y="0"/>
                    </a:lnTo>
                    <a:cubicBezTo>
                      <a:pt x="1568249" y="864754"/>
                      <a:pt x="865888" y="1564343"/>
                      <a:pt x="0" y="1564343"/>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623" name="Google Shape;623;g36dba4b18ec_0_2429"/>
              <p:cNvSpPr/>
              <p:nvPr/>
            </p:nvSpPr>
            <p:spPr>
              <a:xfrm>
                <a:off x="6477398" y="0"/>
                <a:ext cx="827412" cy="818528"/>
              </a:xfrm>
              <a:custGeom>
                <a:rect b="b" l="l" r="r" t="t"/>
                <a:pathLst>
                  <a:path extrusionOk="0" h="777699" w="786140">
                    <a:moveTo>
                      <a:pt x="0" y="777699"/>
                    </a:moveTo>
                    <a:lnTo>
                      <a:pt x="0" y="0"/>
                    </a:lnTo>
                    <a:lnTo>
                      <a:pt x="786140" y="0"/>
                    </a:lnTo>
                    <a:cubicBezTo>
                      <a:pt x="781605" y="430361"/>
                      <a:pt x="431621" y="777699"/>
                      <a:pt x="0" y="777699"/>
                    </a:cubicBezTo>
                    <a:close/>
                  </a:path>
                </a:pathLst>
              </a:custGeom>
              <a:solidFill>
                <a:schemeClr val="accent3"/>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grpSp>
      </p:grpSp>
      <p:sp>
        <p:nvSpPr>
          <p:cNvPr id="624" name="Google Shape;624;g36dba4b18ec_0_2429"/>
          <p:cNvSpPr txBox="1"/>
          <p:nvPr>
            <p:ph type="title"/>
          </p:nvPr>
        </p:nvSpPr>
        <p:spPr>
          <a:xfrm>
            <a:off x="11005050" y="2216750"/>
            <a:ext cx="9769500" cy="3521700"/>
          </a:xfrm>
          <a:prstGeom prst="rect">
            <a:avLst/>
          </a:prstGeom>
          <a:noFill/>
          <a:ln>
            <a:noFill/>
          </a:ln>
        </p:spPr>
        <p:txBody>
          <a:bodyPr anchorCtr="0" anchor="ctr" bIns="0" lIns="0" spcFirstLastPara="1" rIns="0" wrap="square" tIns="0">
            <a:spAutoFit/>
          </a:bodyPr>
          <a:lstStyle>
            <a:lvl1pPr lvl="0" marR="0" algn="l">
              <a:lnSpc>
                <a:spcPct val="100000"/>
              </a:lnSpc>
              <a:spcBef>
                <a:spcPts val="0"/>
              </a:spcBef>
              <a:spcAft>
                <a:spcPts val="0"/>
              </a:spcAft>
              <a:buClr>
                <a:schemeClr val="dk1"/>
              </a:buClr>
              <a:buSzPts val="8800"/>
              <a:buFont typeface="Urbanist ExtraBold"/>
              <a:buNone/>
              <a:defRPr b="0" i="0" sz="8800" u="none" cap="none" strike="noStrike">
                <a:solidFill>
                  <a:schemeClr val="dk1"/>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chemeClr val="dk1"/>
              </a:buClr>
              <a:buSzPts val="8800"/>
              <a:buFont typeface="Urbanist ExtraBold"/>
              <a:buNone/>
              <a:defRPr b="0" i="0" sz="8800" u="none" cap="none" strike="noStrike">
                <a:solidFill>
                  <a:schemeClr val="dk1"/>
                </a:solidFill>
                <a:latin typeface="Urbanist ExtraBold"/>
                <a:ea typeface="Urbanist ExtraBold"/>
                <a:cs typeface="Urbanist ExtraBold"/>
                <a:sym typeface="Urbanist ExtraBold"/>
              </a:defRPr>
            </a:lvl2pPr>
            <a:lvl3pPr lvl="2" marR="0" algn="l">
              <a:lnSpc>
                <a:spcPct val="100000"/>
              </a:lnSpc>
              <a:spcBef>
                <a:spcPts val="0"/>
              </a:spcBef>
              <a:spcAft>
                <a:spcPts val="0"/>
              </a:spcAft>
              <a:buClr>
                <a:schemeClr val="dk1"/>
              </a:buClr>
              <a:buSzPts val="8800"/>
              <a:buFont typeface="Urbanist ExtraBold"/>
              <a:buNone/>
              <a:defRPr b="0" i="0" sz="8800" u="none" cap="none" strike="noStrike">
                <a:solidFill>
                  <a:schemeClr val="dk1"/>
                </a:solidFill>
                <a:latin typeface="Urbanist ExtraBold"/>
                <a:ea typeface="Urbanist ExtraBold"/>
                <a:cs typeface="Urbanist ExtraBold"/>
                <a:sym typeface="Urbanist ExtraBold"/>
              </a:defRPr>
            </a:lvl3pPr>
            <a:lvl4pPr lvl="3" marR="0" algn="l">
              <a:lnSpc>
                <a:spcPct val="100000"/>
              </a:lnSpc>
              <a:spcBef>
                <a:spcPts val="0"/>
              </a:spcBef>
              <a:spcAft>
                <a:spcPts val="0"/>
              </a:spcAft>
              <a:buClr>
                <a:schemeClr val="dk1"/>
              </a:buClr>
              <a:buSzPts val="8800"/>
              <a:buFont typeface="Urbanist ExtraBold"/>
              <a:buNone/>
              <a:defRPr b="0" i="0" sz="8800" u="none" cap="none" strike="noStrike">
                <a:solidFill>
                  <a:schemeClr val="dk1"/>
                </a:solidFill>
                <a:latin typeface="Urbanist ExtraBold"/>
                <a:ea typeface="Urbanist ExtraBold"/>
                <a:cs typeface="Urbanist ExtraBold"/>
                <a:sym typeface="Urbanist ExtraBold"/>
              </a:defRPr>
            </a:lvl4pPr>
            <a:lvl5pPr lvl="4" marR="0" algn="l">
              <a:lnSpc>
                <a:spcPct val="100000"/>
              </a:lnSpc>
              <a:spcBef>
                <a:spcPts val="0"/>
              </a:spcBef>
              <a:spcAft>
                <a:spcPts val="0"/>
              </a:spcAft>
              <a:buClr>
                <a:schemeClr val="dk1"/>
              </a:buClr>
              <a:buSzPts val="8800"/>
              <a:buFont typeface="Urbanist ExtraBold"/>
              <a:buNone/>
              <a:defRPr b="0" i="0" sz="8800" u="none" cap="none" strike="noStrike">
                <a:solidFill>
                  <a:schemeClr val="dk1"/>
                </a:solidFill>
                <a:latin typeface="Urbanist ExtraBold"/>
                <a:ea typeface="Urbanist ExtraBold"/>
                <a:cs typeface="Urbanist ExtraBold"/>
                <a:sym typeface="Urbanist ExtraBold"/>
              </a:defRPr>
            </a:lvl5pPr>
            <a:lvl6pPr lvl="5" marR="0" algn="l">
              <a:lnSpc>
                <a:spcPct val="100000"/>
              </a:lnSpc>
              <a:spcBef>
                <a:spcPts val="0"/>
              </a:spcBef>
              <a:spcAft>
                <a:spcPts val="0"/>
              </a:spcAft>
              <a:buClr>
                <a:schemeClr val="dk1"/>
              </a:buClr>
              <a:buSzPts val="8800"/>
              <a:buFont typeface="Urbanist ExtraBold"/>
              <a:buNone/>
              <a:defRPr b="0" i="0" sz="8800" u="none" cap="none" strike="noStrike">
                <a:solidFill>
                  <a:schemeClr val="dk1"/>
                </a:solidFill>
                <a:latin typeface="Urbanist ExtraBold"/>
                <a:ea typeface="Urbanist ExtraBold"/>
                <a:cs typeface="Urbanist ExtraBold"/>
                <a:sym typeface="Urbanist ExtraBold"/>
              </a:defRPr>
            </a:lvl6pPr>
            <a:lvl7pPr lvl="6" marR="0" algn="l">
              <a:lnSpc>
                <a:spcPct val="100000"/>
              </a:lnSpc>
              <a:spcBef>
                <a:spcPts val="0"/>
              </a:spcBef>
              <a:spcAft>
                <a:spcPts val="0"/>
              </a:spcAft>
              <a:buClr>
                <a:schemeClr val="dk1"/>
              </a:buClr>
              <a:buSzPts val="8800"/>
              <a:buFont typeface="Urbanist ExtraBold"/>
              <a:buNone/>
              <a:defRPr b="0" i="0" sz="8800" u="none" cap="none" strike="noStrike">
                <a:solidFill>
                  <a:schemeClr val="dk1"/>
                </a:solidFill>
                <a:latin typeface="Urbanist ExtraBold"/>
                <a:ea typeface="Urbanist ExtraBold"/>
                <a:cs typeface="Urbanist ExtraBold"/>
                <a:sym typeface="Urbanist ExtraBold"/>
              </a:defRPr>
            </a:lvl7pPr>
            <a:lvl8pPr lvl="7" marR="0" algn="l">
              <a:lnSpc>
                <a:spcPct val="100000"/>
              </a:lnSpc>
              <a:spcBef>
                <a:spcPts val="0"/>
              </a:spcBef>
              <a:spcAft>
                <a:spcPts val="0"/>
              </a:spcAft>
              <a:buClr>
                <a:schemeClr val="dk1"/>
              </a:buClr>
              <a:buSzPts val="8800"/>
              <a:buFont typeface="Urbanist ExtraBold"/>
              <a:buNone/>
              <a:defRPr b="0" i="0" sz="8800" u="none" cap="none" strike="noStrike">
                <a:solidFill>
                  <a:schemeClr val="dk1"/>
                </a:solidFill>
                <a:latin typeface="Urbanist ExtraBold"/>
                <a:ea typeface="Urbanist ExtraBold"/>
                <a:cs typeface="Urbanist ExtraBold"/>
                <a:sym typeface="Urbanist ExtraBold"/>
              </a:defRPr>
            </a:lvl8pPr>
            <a:lvl9pPr lvl="8" marR="0" algn="l">
              <a:lnSpc>
                <a:spcPct val="100000"/>
              </a:lnSpc>
              <a:spcBef>
                <a:spcPts val="0"/>
              </a:spcBef>
              <a:spcAft>
                <a:spcPts val="0"/>
              </a:spcAft>
              <a:buClr>
                <a:schemeClr val="dk1"/>
              </a:buClr>
              <a:buSzPts val="8800"/>
              <a:buFont typeface="Urbanist ExtraBold"/>
              <a:buNone/>
              <a:defRPr b="0" i="0" sz="8800" u="none" cap="none" strike="noStrike">
                <a:solidFill>
                  <a:schemeClr val="dk1"/>
                </a:solidFill>
                <a:latin typeface="Urbanist ExtraBold"/>
                <a:ea typeface="Urbanist ExtraBold"/>
                <a:cs typeface="Urbanist ExtraBold"/>
                <a:sym typeface="Urbanist ExtraBold"/>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2 1">
  <p:cSld name="1_Title and Content_2_1">
    <p:spTree>
      <p:nvGrpSpPr>
        <p:cNvPr id="60" name="Shape 60"/>
        <p:cNvGrpSpPr/>
        <p:nvPr/>
      </p:nvGrpSpPr>
      <p:grpSpPr>
        <a:xfrm>
          <a:off x="0" y="0"/>
          <a:ext cx="0" cy="0"/>
          <a:chOff x="0" y="0"/>
          <a:chExt cx="0" cy="0"/>
        </a:xfrm>
      </p:grpSpPr>
      <p:pic>
        <p:nvPicPr>
          <p:cNvPr id="61" name="Google Shape;61;g36dba4b18ec_0_514"/>
          <p:cNvPicPr preferRelativeResize="0"/>
          <p:nvPr/>
        </p:nvPicPr>
        <p:blipFill>
          <a:blip r:embed="rId2">
            <a:alphaModFix/>
          </a:blip>
          <a:stretch>
            <a:fillRect/>
          </a:stretch>
        </p:blipFill>
        <p:spPr>
          <a:xfrm>
            <a:off x="2111400" y="12644483"/>
            <a:ext cx="2743199" cy="703213"/>
          </a:xfrm>
          <a:prstGeom prst="rect">
            <a:avLst/>
          </a:prstGeom>
          <a:noFill/>
          <a:ln>
            <a:noFill/>
          </a:ln>
        </p:spPr>
      </p:pic>
      <p:sp>
        <p:nvSpPr>
          <p:cNvPr id="62" name="Google Shape;62;g36dba4b18ec_0_514"/>
          <p:cNvSpPr/>
          <p:nvPr/>
        </p:nvSpPr>
        <p:spPr>
          <a:xfrm flipH="1">
            <a:off x="13057500" y="1036550"/>
            <a:ext cx="11326500" cy="12680100"/>
          </a:xfrm>
          <a:prstGeom prst="round1Rect">
            <a:avLst>
              <a:gd fmla="val 37742" name="adj"/>
            </a:avLst>
          </a:prstGeom>
          <a:solidFill>
            <a:schemeClr val="accent1"/>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lt1"/>
              </a:solidFill>
              <a:latin typeface="Urbanist"/>
              <a:ea typeface="Urbanist"/>
              <a:cs typeface="Urbanist"/>
              <a:sym typeface="Urbanist"/>
            </a:endParaRPr>
          </a:p>
        </p:txBody>
      </p:sp>
      <p:sp>
        <p:nvSpPr>
          <p:cNvPr id="63" name="Google Shape;63;g36dba4b18ec_0_514"/>
          <p:cNvSpPr/>
          <p:nvPr/>
        </p:nvSpPr>
        <p:spPr>
          <a:xfrm>
            <a:off x="2111400" y="2178050"/>
            <a:ext cx="20161500" cy="9433500"/>
          </a:xfrm>
          <a:prstGeom prst="roundRect">
            <a:avLst>
              <a:gd fmla="val 0" name="adj"/>
            </a:avLst>
          </a:prstGeom>
          <a:solidFill>
            <a:schemeClr val="lt1"/>
          </a:solidFill>
          <a:ln>
            <a:noFill/>
          </a:ln>
          <a:effectLst>
            <a:outerShdw blurRad="1270000" sx="96000" rotWithShape="0" algn="t" dir="5400000" dist="304800" sy="96000">
              <a:schemeClr val="dk1">
                <a:alpha val="26670"/>
              </a:schemeClr>
            </a:outerShdw>
          </a:effectLst>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lt1"/>
              </a:solidFill>
              <a:latin typeface="Urbanist"/>
              <a:ea typeface="Urbanist"/>
              <a:cs typeface="Urbanist"/>
              <a:sym typeface="Urbanist"/>
            </a:endParaRPr>
          </a:p>
        </p:txBody>
      </p:sp>
      <p:sp>
        <p:nvSpPr>
          <p:cNvPr id="64" name="Google Shape;64;g36dba4b18ec_0_514"/>
          <p:cNvSpPr/>
          <p:nvPr/>
        </p:nvSpPr>
        <p:spPr>
          <a:xfrm>
            <a:off x="13057200" y="2177799"/>
            <a:ext cx="9223800" cy="9436309"/>
          </a:xfrm>
          <a:custGeom>
            <a:rect b="b" l="l" r="r" t="t"/>
            <a:pathLst>
              <a:path extrusionOk="0" h="4198580" w="4325346">
                <a:moveTo>
                  <a:pt x="637115" y="0"/>
                </a:moveTo>
                <a:lnTo>
                  <a:pt x="2713365" y="0"/>
                </a:lnTo>
                <a:lnTo>
                  <a:pt x="3375610" y="0"/>
                </a:lnTo>
                <a:lnTo>
                  <a:pt x="4325346" y="0"/>
                </a:lnTo>
                <a:lnTo>
                  <a:pt x="4325346" y="4198580"/>
                </a:lnTo>
                <a:lnTo>
                  <a:pt x="3375610" y="4198580"/>
                </a:lnTo>
                <a:lnTo>
                  <a:pt x="2713365" y="4198580"/>
                </a:lnTo>
                <a:lnTo>
                  <a:pt x="0" y="4198580"/>
                </a:lnTo>
                <a:lnTo>
                  <a:pt x="0" y="1542383"/>
                </a:lnTo>
                <a:cubicBezTo>
                  <a:pt x="0" y="1014121"/>
                  <a:pt x="187355" y="529618"/>
                  <a:pt x="499243" y="151698"/>
                </a:cubicBezTo>
                <a:close/>
              </a:path>
            </a:pathLst>
          </a:custGeom>
          <a:solidFill>
            <a:schemeClr val="accent3"/>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lt1"/>
              </a:solidFill>
              <a:latin typeface="Urbanist"/>
              <a:ea typeface="Urbanist"/>
              <a:cs typeface="Urbanist"/>
              <a:sym typeface="Urbanist"/>
            </a:endParaRPr>
          </a:p>
        </p:txBody>
      </p:sp>
      <p:sp>
        <p:nvSpPr>
          <p:cNvPr id="65" name="Google Shape;65;g36dba4b18ec_0_514"/>
          <p:cNvSpPr/>
          <p:nvPr/>
        </p:nvSpPr>
        <p:spPr>
          <a:xfrm rot="10800000">
            <a:off x="14426789" y="9450151"/>
            <a:ext cx="1854403" cy="1835027"/>
          </a:xfrm>
          <a:custGeom>
            <a:rect b="b" l="l" r="r" t="t"/>
            <a:pathLst>
              <a:path extrusionOk="0" h="397192" w="396240">
                <a:moveTo>
                  <a:pt x="396240" y="397192"/>
                </a:moveTo>
                <a:lnTo>
                  <a:pt x="396240" y="397192"/>
                </a:lnTo>
                <a:lnTo>
                  <a:pt x="396240" y="0"/>
                </a:lnTo>
                <a:lnTo>
                  <a:pt x="0" y="0"/>
                </a:lnTo>
                <a:lnTo>
                  <a:pt x="0" y="0"/>
                </a:lnTo>
                <a:cubicBezTo>
                  <a:pt x="0" y="219075"/>
                  <a:pt x="177165" y="397192"/>
                  <a:pt x="396240" y="397192"/>
                </a:cubicBez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66" name="Google Shape;66;g36dba4b18ec_0_514"/>
          <p:cNvSpPr txBox="1"/>
          <p:nvPr>
            <p:ph type="title"/>
          </p:nvPr>
        </p:nvSpPr>
        <p:spPr>
          <a:xfrm>
            <a:off x="3332950" y="3805250"/>
            <a:ext cx="8300700" cy="6179100"/>
          </a:xfrm>
          <a:prstGeom prst="rect">
            <a:avLst/>
          </a:prstGeom>
          <a:noFill/>
          <a:ln>
            <a:noFill/>
          </a:ln>
        </p:spPr>
        <p:txBody>
          <a:bodyPr anchorCtr="0" anchor="t" bIns="0" lIns="0" spcFirstLastPara="1" rIns="0" wrap="square" tIns="0">
            <a:spAutoFit/>
          </a:bodyPr>
          <a:lstStyle>
            <a:lvl1pPr lvl="0">
              <a:lnSpc>
                <a:spcPct val="100000"/>
              </a:lnSpc>
              <a:spcBef>
                <a:spcPts val="0"/>
              </a:spcBef>
              <a:spcAft>
                <a:spcPts val="0"/>
              </a:spcAft>
              <a:buClr>
                <a:schemeClr val="dk1"/>
              </a:buClr>
              <a:buSzPts val="7200"/>
              <a:buFont typeface="Urbanist Medium"/>
              <a:buNone/>
              <a:defRPr sz="7200">
                <a:solidFill>
                  <a:schemeClr val="dk1"/>
                </a:solidFill>
                <a:latin typeface="Urbanist Medium"/>
                <a:ea typeface="Urbanist Medium"/>
                <a:cs typeface="Urbanist Medium"/>
                <a:sym typeface="Urbanist Medium"/>
              </a:defRPr>
            </a:lvl1pPr>
            <a:lvl2pPr lvl="1">
              <a:lnSpc>
                <a:spcPct val="100000"/>
              </a:lnSpc>
              <a:spcBef>
                <a:spcPts val="0"/>
              </a:spcBef>
              <a:spcAft>
                <a:spcPts val="0"/>
              </a:spcAft>
              <a:buClr>
                <a:schemeClr val="dk1"/>
              </a:buClr>
              <a:buSzPts val="7200"/>
              <a:buFont typeface="Urbanist Medium"/>
              <a:buNone/>
              <a:defRPr sz="7200">
                <a:solidFill>
                  <a:schemeClr val="dk1"/>
                </a:solidFill>
                <a:latin typeface="Urbanist Medium"/>
                <a:ea typeface="Urbanist Medium"/>
                <a:cs typeface="Urbanist Medium"/>
                <a:sym typeface="Urbanist Medium"/>
              </a:defRPr>
            </a:lvl2pPr>
            <a:lvl3pPr lvl="2">
              <a:lnSpc>
                <a:spcPct val="100000"/>
              </a:lnSpc>
              <a:spcBef>
                <a:spcPts val="0"/>
              </a:spcBef>
              <a:spcAft>
                <a:spcPts val="0"/>
              </a:spcAft>
              <a:buClr>
                <a:schemeClr val="dk1"/>
              </a:buClr>
              <a:buSzPts val="7200"/>
              <a:buFont typeface="Urbanist Medium"/>
              <a:buNone/>
              <a:defRPr sz="7200">
                <a:solidFill>
                  <a:schemeClr val="dk1"/>
                </a:solidFill>
                <a:latin typeface="Urbanist Medium"/>
                <a:ea typeface="Urbanist Medium"/>
                <a:cs typeface="Urbanist Medium"/>
                <a:sym typeface="Urbanist Medium"/>
              </a:defRPr>
            </a:lvl3pPr>
            <a:lvl4pPr lvl="3">
              <a:lnSpc>
                <a:spcPct val="100000"/>
              </a:lnSpc>
              <a:spcBef>
                <a:spcPts val="0"/>
              </a:spcBef>
              <a:spcAft>
                <a:spcPts val="0"/>
              </a:spcAft>
              <a:buClr>
                <a:schemeClr val="dk1"/>
              </a:buClr>
              <a:buSzPts val="7200"/>
              <a:buFont typeface="Urbanist Medium"/>
              <a:buNone/>
              <a:defRPr sz="7200">
                <a:solidFill>
                  <a:schemeClr val="dk1"/>
                </a:solidFill>
                <a:latin typeface="Urbanist Medium"/>
                <a:ea typeface="Urbanist Medium"/>
                <a:cs typeface="Urbanist Medium"/>
                <a:sym typeface="Urbanist Medium"/>
              </a:defRPr>
            </a:lvl4pPr>
            <a:lvl5pPr lvl="4">
              <a:lnSpc>
                <a:spcPct val="100000"/>
              </a:lnSpc>
              <a:spcBef>
                <a:spcPts val="0"/>
              </a:spcBef>
              <a:spcAft>
                <a:spcPts val="0"/>
              </a:spcAft>
              <a:buClr>
                <a:schemeClr val="dk1"/>
              </a:buClr>
              <a:buSzPts val="7200"/>
              <a:buFont typeface="Urbanist Medium"/>
              <a:buNone/>
              <a:defRPr sz="7200">
                <a:solidFill>
                  <a:schemeClr val="dk1"/>
                </a:solidFill>
                <a:latin typeface="Urbanist Medium"/>
                <a:ea typeface="Urbanist Medium"/>
                <a:cs typeface="Urbanist Medium"/>
                <a:sym typeface="Urbanist Medium"/>
              </a:defRPr>
            </a:lvl5pPr>
            <a:lvl6pPr lvl="5">
              <a:lnSpc>
                <a:spcPct val="100000"/>
              </a:lnSpc>
              <a:spcBef>
                <a:spcPts val="0"/>
              </a:spcBef>
              <a:spcAft>
                <a:spcPts val="0"/>
              </a:spcAft>
              <a:buClr>
                <a:schemeClr val="dk1"/>
              </a:buClr>
              <a:buSzPts val="7200"/>
              <a:buFont typeface="Urbanist Medium"/>
              <a:buNone/>
              <a:defRPr sz="7200">
                <a:solidFill>
                  <a:schemeClr val="dk1"/>
                </a:solidFill>
                <a:latin typeface="Urbanist Medium"/>
                <a:ea typeface="Urbanist Medium"/>
                <a:cs typeface="Urbanist Medium"/>
                <a:sym typeface="Urbanist Medium"/>
              </a:defRPr>
            </a:lvl6pPr>
            <a:lvl7pPr lvl="6">
              <a:lnSpc>
                <a:spcPct val="100000"/>
              </a:lnSpc>
              <a:spcBef>
                <a:spcPts val="0"/>
              </a:spcBef>
              <a:spcAft>
                <a:spcPts val="0"/>
              </a:spcAft>
              <a:buClr>
                <a:schemeClr val="dk1"/>
              </a:buClr>
              <a:buSzPts val="7200"/>
              <a:buFont typeface="Urbanist Medium"/>
              <a:buNone/>
              <a:defRPr sz="7200">
                <a:solidFill>
                  <a:schemeClr val="dk1"/>
                </a:solidFill>
                <a:latin typeface="Urbanist Medium"/>
                <a:ea typeface="Urbanist Medium"/>
                <a:cs typeface="Urbanist Medium"/>
                <a:sym typeface="Urbanist Medium"/>
              </a:defRPr>
            </a:lvl7pPr>
            <a:lvl8pPr lvl="7">
              <a:lnSpc>
                <a:spcPct val="100000"/>
              </a:lnSpc>
              <a:spcBef>
                <a:spcPts val="0"/>
              </a:spcBef>
              <a:spcAft>
                <a:spcPts val="0"/>
              </a:spcAft>
              <a:buClr>
                <a:schemeClr val="dk1"/>
              </a:buClr>
              <a:buSzPts val="7200"/>
              <a:buFont typeface="Urbanist Medium"/>
              <a:buNone/>
              <a:defRPr sz="7200">
                <a:solidFill>
                  <a:schemeClr val="dk1"/>
                </a:solidFill>
                <a:latin typeface="Urbanist Medium"/>
                <a:ea typeface="Urbanist Medium"/>
                <a:cs typeface="Urbanist Medium"/>
                <a:sym typeface="Urbanist Medium"/>
              </a:defRPr>
            </a:lvl8pPr>
            <a:lvl9pPr lvl="8">
              <a:lnSpc>
                <a:spcPct val="100000"/>
              </a:lnSpc>
              <a:spcBef>
                <a:spcPts val="0"/>
              </a:spcBef>
              <a:spcAft>
                <a:spcPts val="0"/>
              </a:spcAft>
              <a:buClr>
                <a:schemeClr val="dk1"/>
              </a:buClr>
              <a:buSzPts val="7200"/>
              <a:buFont typeface="Urbanist Medium"/>
              <a:buNone/>
              <a:defRPr sz="7200">
                <a:solidFill>
                  <a:schemeClr val="dk1"/>
                </a:solidFill>
                <a:latin typeface="Urbanist Medium"/>
                <a:ea typeface="Urbanist Medium"/>
                <a:cs typeface="Urbanist Medium"/>
                <a:sym typeface="Urbanist Medium"/>
              </a:defRPr>
            </a:lvl9pPr>
          </a:lstStyle>
          <a:p/>
        </p:txBody>
      </p:sp>
      <p:sp>
        <p:nvSpPr>
          <p:cNvPr id="67" name="Google Shape;67;g36dba4b18ec_0_514"/>
          <p:cNvSpPr txBox="1"/>
          <p:nvPr>
            <p:ph idx="2" type="title"/>
          </p:nvPr>
        </p:nvSpPr>
        <p:spPr>
          <a:xfrm>
            <a:off x="14305050" y="4913150"/>
            <a:ext cx="6934500" cy="613500"/>
          </a:xfrm>
          <a:prstGeom prst="rect">
            <a:avLst/>
          </a:prstGeom>
          <a:noFill/>
          <a:ln>
            <a:noFill/>
          </a:ln>
        </p:spPr>
        <p:txBody>
          <a:bodyPr anchorCtr="0" anchor="t" bIns="0" lIns="0" spcFirstLastPara="1" rIns="0" wrap="square" tIns="0">
            <a:spAutoFit/>
          </a:bodyPr>
          <a:lstStyle>
            <a:lvl1pPr lvl="0">
              <a:spcBef>
                <a:spcPts val="0"/>
              </a:spcBef>
              <a:spcAft>
                <a:spcPts val="0"/>
              </a:spcAft>
              <a:buClr>
                <a:schemeClr val="dk1"/>
              </a:buClr>
              <a:buSzPts val="3200"/>
              <a:buFont typeface="Urbanist ExtraBold"/>
              <a:buNone/>
              <a:defRPr sz="3200">
                <a:solidFill>
                  <a:schemeClr val="dk1"/>
                </a:solidFill>
                <a:latin typeface="Urbanist ExtraBold"/>
                <a:ea typeface="Urbanist ExtraBold"/>
                <a:cs typeface="Urbanist ExtraBold"/>
                <a:sym typeface="Urbanist ExtraBold"/>
              </a:defRPr>
            </a:lvl1pPr>
            <a:lvl2pPr lvl="1">
              <a:spcBef>
                <a:spcPts val="0"/>
              </a:spcBef>
              <a:spcAft>
                <a:spcPts val="0"/>
              </a:spcAft>
              <a:buClr>
                <a:schemeClr val="dk1"/>
              </a:buClr>
              <a:buSzPts val="3200"/>
              <a:buFont typeface="Urbanist ExtraBold"/>
              <a:buNone/>
              <a:defRPr sz="3200">
                <a:solidFill>
                  <a:schemeClr val="dk1"/>
                </a:solidFill>
                <a:latin typeface="Urbanist ExtraBold"/>
                <a:ea typeface="Urbanist ExtraBold"/>
                <a:cs typeface="Urbanist ExtraBold"/>
                <a:sym typeface="Urbanist ExtraBold"/>
              </a:defRPr>
            </a:lvl2pPr>
            <a:lvl3pPr lvl="2">
              <a:spcBef>
                <a:spcPts val="0"/>
              </a:spcBef>
              <a:spcAft>
                <a:spcPts val="0"/>
              </a:spcAft>
              <a:buClr>
                <a:schemeClr val="dk1"/>
              </a:buClr>
              <a:buSzPts val="3200"/>
              <a:buFont typeface="Urbanist ExtraBold"/>
              <a:buNone/>
              <a:defRPr sz="3200">
                <a:solidFill>
                  <a:schemeClr val="dk1"/>
                </a:solidFill>
                <a:latin typeface="Urbanist ExtraBold"/>
                <a:ea typeface="Urbanist ExtraBold"/>
                <a:cs typeface="Urbanist ExtraBold"/>
                <a:sym typeface="Urbanist ExtraBold"/>
              </a:defRPr>
            </a:lvl3pPr>
            <a:lvl4pPr lvl="3">
              <a:spcBef>
                <a:spcPts val="0"/>
              </a:spcBef>
              <a:spcAft>
                <a:spcPts val="0"/>
              </a:spcAft>
              <a:buClr>
                <a:schemeClr val="dk1"/>
              </a:buClr>
              <a:buSzPts val="3200"/>
              <a:buFont typeface="Urbanist ExtraBold"/>
              <a:buNone/>
              <a:defRPr sz="3200">
                <a:solidFill>
                  <a:schemeClr val="dk1"/>
                </a:solidFill>
                <a:latin typeface="Urbanist ExtraBold"/>
                <a:ea typeface="Urbanist ExtraBold"/>
                <a:cs typeface="Urbanist ExtraBold"/>
                <a:sym typeface="Urbanist ExtraBold"/>
              </a:defRPr>
            </a:lvl4pPr>
            <a:lvl5pPr lvl="4">
              <a:spcBef>
                <a:spcPts val="0"/>
              </a:spcBef>
              <a:spcAft>
                <a:spcPts val="0"/>
              </a:spcAft>
              <a:buClr>
                <a:schemeClr val="dk1"/>
              </a:buClr>
              <a:buSzPts val="3200"/>
              <a:buFont typeface="Urbanist ExtraBold"/>
              <a:buNone/>
              <a:defRPr sz="3200">
                <a:solidFill>
                  <a:schemeClr val="dk1"/>
                </a:solidFill>
                <a:latin typeface="Urbanist ExtraBold"/>
                <a:ea typeface="Urbanist ExtraBold"/>
                <a:cs typeface="Urbanist ExtraBold"/>
                <a:sym typeface="Urbanist ExtraBold"/>
              </a:defRPr>
            </a:lvl5pPr>
            <a:lvl6pPr lvl="5">
              <a:spcBef>
                <a:spcPts val="0"/>
              </a:spcBef>
              <a:spcAft>
                <a:spcPts val="0"/>
              </a:spcAft>
              <a:buClr>
                <a:schemeClr val="dk1"/>
              </a:buClr>
              <a:buSzPts val="3200"/>
              <a:buFont typeface="Urbanist ExtraBold"/>
              <a:buNone/>
              <a:defRPr sz="3200">
                <a:solidFill>
                  <a:schemeClr val="dk1"/>
                </a:solidFill>
                <a:latin typeface="Urbanist ExtraBold"/>
                <a:ea typeface="Urbanist ExtraBold"/>
                <a:cs typeface="Urbanist ExtraBold"/>
                <a:sym typeface="Urbanist ExtraBold"/>
              </a:defRPr>
            </a:lvl6pPr>
            <a:lvl7pPr lvl="6">
              <a:spcBef>
                <a:spcPts val="0"/>
              </a:spcBef>
              <a:spcAft>
                <a:spcPts val="0"/>
              </a:spcAft>
              <a:buClr>
                <a:schemeClr val="dk1"/>
              </a:buClr>
              <a:buSzPts val="3200"/>
              <a:buFont typeface="Urbanist ExtraBold"/>
              <a:buNone/>
              <a:defRPr sz="3200">
                <a:solidFill>
                  <a:schemeClr val="dk1"/>
                </a:solidFill>
                <a:latin typeface="Urbanist ExtraBold"/>
                <a:ea typeface="Urbanist ExtraBold"/>
                <a:cs typeface="Urbanist ExtraBold"/>
                <a:sym typeface="Urbanist ExtraBold"/>
              </a:defRPr>
            </a:lvl7pPr>
            <a:lvl8pPr lvl="7">
              <a:spcBef>
                <a:spcPts val="0"/>
              </a:spcBef>
              <a:spcAft>
                <a:spcPts val="0"/>
              </a:spcAft>
              <a:buClr>
                <a:schemeClr val="dk1"/>
              </a:buClr>
              <a:buSzPts val="3200"/>
              <a:buFont typeface="Urbanist ExtraBold"/>
              <a:buNone/>
              <a:defRPr sz="3200">
                <a:solidFill>
                  <a:schemeClr val="dk1"/>
                </a:solidFill>
                <a:latin typeface="Urbanist ExtraBold"/>
                <a:ea typeface="Urbanist ExtraBold"/>
                <a:cs typeface="Urbanist ExtraBold"/>
                <a:sym typeface="Urbanist ExtraBold"/>
              </a:defRPr>
            </a:lvl8pPr>
            <a:lvl9pPr lvl="8">
              <a:spcBef>
                <a:spcPts val="0"/>
              </a:spcBef>
              <a:spcAft>
                <a:spcPts val="0"/>
              </a:spcAft>
              <a:buClr>
                <a:schemeClr val="dk1"/>
              </a:buClr>
              <a:buSzPts val="3200"/>
              <a:buFont typeface="Urbanist ExtraBold"/>
              <a:buNone/>
              <a:defRPr sz="3200">
                <a:solidFill>
                  <a:schemeClr val="dk1"/>
                </a:solidFill>
                <a:latin typeface="Urbanist ExtraBold"/>
                <a:ea typeface="Urbanist ExtraBold"/>
                <a:cs typeface="Urbanist ExtraBold"/>
                <a:sym typeface="Urbanist ExtraBold"/>
              </a:defRPr>
            </a:lvl9pPr>
          </a:lstStyle>
          <a:p/>
        </p:txBody>
      </p:sp>
      <p:sp>
        <p:nvSpPr>
          <p:cNvPr id="68" name="Google Shape;68;g36dba4b18ec_0_514"/>
          <p:cNvSpPr txBox="1"/>
          <p:nvPr>
            <p:ph idx="1" type="body"/>
          </p:nvPr>
        </p:nvSpPr>
        <p:spPr>
          <a:xfrm>
            <a:off x="14305050" y="5876450"/>
            <a:ext cx="6934500" cy="3000000"/>
          </a:xfrm>
          <a:prstGeom prst="rect">
            <a:avLst/>
          </a:prstGeom>
          <a:noFill/>
          <a:ln>
            <a:noFill/>
          </a:ln>
        </p:spPr>
        <p:txBody>
          <a:bodyPr anchorCtr="0" anchor="t" bIns="0" lIns="0" spcFirstLastPara="1" rIns="0" wrap="square" tIns="0">
            <a:spAutoFit/>
          </a:bodyPr>
          <a:lstStyle>
            <a:lvl1pPr indent="-412750" lvl="0" marL="457200">
              <a:spcBef>
                <a:spcPts val="0"/>
              </a:spcBef>
              <a:spcAft>
                <a:spcPts val="0"/>
              </a:spcAft>
              <a:buClr>
                <a:schemeClr val="dk1"/>
              </a:buClr>
              <a:buSzPts val="2900"/>
              <a:buFont typeface="Helvetica Neue"/>
              <a:buChar char="●"/>
              <a:defRPr sz="2900">
                <a:solidFill>
                  <a:schemeClr val="dk1"/>
                </a:solidFill>
                <a:latin typeface="Helvetica Neue"/>
                <a:ea typeface="Helvetica Neue"/>
                <a:cs typeface="Helvetica Neue"/>
                <a:sym typeface="Helvetica Neue"/>
              </a:defRPr>
            </a:lvl1pPr>
            <a:lvl2pPr indent="-412750" lvl="1" marL="914400">
              <a:spcBef>
                <a:spcPts val="0"/>
              </a:spcBef>
              <a:spcAft>
                <a:spcPts val="0"/>
              </a:spcAft>
              <a:buClr>
                <a:schemeClr val="dk1"/>
              </a:buClr>
              <a:buSzPts val="2900"/>
              <a:buFont typeface="Helvetica Neue"/>
              <a:buChar char="○"/>
              <a:defRPr sz="2900">
                <a:solidFill>
                  <a:schemeClr val="dk1"/>
                </a:solidFill>
                <a:latin typeface="Helvetica Neue"/>
                <a:ea typeface="Helvetica Neue"/>
                <a:cs typeface="Helvetica Neue"/>
                <a:sym typeface="Helvetica Neue"/>
              </a:defRPr>
            </a:lvl2pPr>
            <a:lvl3pPr indent="-412750" lvl="2" marL="1371600">
              <a:spcBef>
                <a:spcPts val="0"/>
              </a:spcBef>
              <a:spcAft>
                <a:spcPts val="0"/>
              </a:spcAft>
              <a:buClr>
                <a:schemeClr val="dk1"/>
              </a:buClr>
              <a:buSzPts val="2900"/>
              <a:buFont typeface="Helvetica Neue"/>
              <a:buChar char="■"/>
              <a:defRPr sz="2900">
                <a:solidFill>
                  <a:schemeClr val="dk1"/>
                </a:solidFill>
                <a:latin typeface="Helvetica Neue"/>
                <a:ea typeface="Helvetica Neue"/>
                <a:cs typeface="Helvetica Neue"/>
                <a:sym typeface="Helvetica Neue"/>
              </a:defRPr>
            </a:lvl3pPr>
            <a:lvl4pPr indent="-412750" lvl="3" marL="1828800">
              <a:spcBef>
                <a:spcPts val="0"/>
              </a:spcBef>
              <a:spcAft>
                <a:spcPts val="0"/>
              </a:spcAft>
              <a:buClr>
                <a:schemeClr val="dk1"/>
              </a:buClr>
              <a:buSzPts val="2900"/>
              <a:buFont typeface="Helvetica Neue"/>
              <a:buChar char="●"/>
              <a:defRPr sz="2900">
                <a:solidFill>
                  <a:schemeClr val="dk1"/>
                </a:solidFill>
                <a:latin typeface="Helvetica Neue"/>
                <a:ea typeface="Helvetica Neue"/>
                <a:cs typeface="Helvetica Neue"/>
                <a:sym typeface="Helvetica Neue"/>
              </a:defRPr>
            </a:lvl4pPr>
            <a:lvl5pPr indent="-412750" lvl="4" marL="2286000">
              <a:spcBef>
                <a:spcPts val="0"/>
              </a:spcBef>
              <a:spcAft>
                <a:spcPts val="0"/>
              </a:spcAft>
              <a:buClr>
                <a:schemeClr val="dk1"/>
              </a:buClr>
              <a:buSzPts val="2900"/>
              <a:buFont typeface="Helvetica Neue"/>
              <a:buChar char="○"/>
              <a:defRPr sz="2900">
                <a:solidFill>
                  <a:schemeClr val="dk1"/>
                </a:solidFill>
                <a:latin typeface="Helvetica Neue"/>
                <a:ea typeface="Helvetica Neue"/>
                <a:cs typeface="Helvetica Neue"/>
                <a:sym typeface="Helvetica Neue"/>
              </a:defRPr>
            </a:lvl5pPr>
            <a:lvl6pPr indent="-412750" lvl="5" marL="2743200">
              <a:spcBef>
                <a:spcPts val="0"/>
              </a:spcBef>
              <a:spcAft>
                <a:spcPts val="0"/>
              </a:spcAft>
              <a:buClr>
                <a:schemeClr val="dk1"/>
              </a:buClr>
              <a:buSzPts val="2900"/>
              <a:buFont typeface="Helvetica Neue"/>
              <a:buChar char="■"/>
              <a:defRPr sz="2900">
                <a:solidFill>
                  <a:schemeClr val="dk1"/>
                </a:solidFill>
                <a:latin typeface="Helvetica Neue"/>
                <a:ea typeface="Helvetica Neue"/>
                <a:cs typeface="Helvetica Neue"/>
                <a:sym typeface="Helvetica Neue"/>
              </a:defRPr>
            </a:lvl6pPr>
            <a:lvl7pPr indent="-412750" lvl="6" marL="3200400">
              <a:spcBef>
                <a:spcPts val="0"/>
              </a:spcBef>
              <a:spcAft>
                <a:spcPts val="0"/>
              </a:spcAft>
              <a:buClr>
                <a:schemeClr val="dk1"/>
              </a:buClr>
              <a:buSzPts val="2900"/>
              <a:buFont typeface="Helvetica Neue"/>
              <a:buChar char="●"/>
              <a:defRPr sz="2900">
                <a:solidFill>
                  <a:schemeClr val="dk1"/>
                </a:solidFill>
                <a:latin typeface="Helvetica Neue"/>
                <a:ea typeface="Helvetica Neue"/>
                <a:cs typeface="Helvetica Neue"/>
                <a:sym typeface="Helvetica Neue"/>
              </a:defRPr>
            </a:lvl7pPr>
            <a:lvl8pPr indent="-412750" lvl="7" marL="3657600">
              <a:spcBef>
                <a:spcPts val="0"/>
              </a:spcBef>
              <a:spcAft>
                <a:spcPts val="0"/>
              </a:spcAft>
              <a:buClr>
                <a:schemeClr val="dk1"/>
              </a:buClr>
              <a:buSzPts val="2900"/>
              <a:buFont typeface="Helvetica Neue"/>
              <a:buChar char="○"/>
              <a:defRPr sz="2900">
                <a:solidFill>
                  <a:schemeClr val="dk1"/>
                </a:solidFill>
                <a:latin typeface="Helvetica Neue"/>
                <a:ea typeface="Helvetica Neue"/>
                <a:cs typeface="Helvetica Neue"/>
                <a:sym typeface="Helvetica Neue"/>
              </a:defRPr>
            </a:lvl8pPr>
            <a:lvl9pPr indent="-412750" lvl="8" marL="4114800">
              <a:spcBef>
                <a:spcPts val="0"/>
              </a:spcBef>
              <a:spcAft>
                <a:spcPts val="0"/>
              </a:spcAft>
              <a:buClr>
                <a:schemeClr val="dk1"/>
              </a:buClr>
              <a:buSzPts val="2900"/>
              <a:buFont typeface="Helvetica Neue"/>
              <a:buChar char="■"/>
              <a:defRPr sz="2900">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1">
  <p:cSld name="1_Custom Layout_1">
    <p:spTree>
      <p:nvGrpSpPr>
        <p:cNvPr id="625" name="Shape 625"/>
        <p:cNvGrpSpPr/>
        <p:nvPr/>
      </p:nvGrpSpPr>
      <p:grpSpPr>
        <a:xfrm>
          <a:off x="0" y="0"/>
          <a:ext cx="0" cy="0"/>
          <a:chOff x="0" y="0"/>
          <a:chExt cx="0" cy="0"/>
        </a:xfrm>
      </p:grpSpPr>
      <p:pic>
        <p:nvPicPr>
          <p:cNvPr id="626" name="Google Shape;626;g36dba4b18ec_0_2441"/>
          <p:cNvPicPr preferRelativeResize="0"/>
          <p:nvPr/>
        </p:nvPicPr>
        <p:blipFill rotWithShape="1">
          <a:blip r:embed="rId2">
            <a:alphaModFix/>
          </a:blip>
          <a:srcRect b="0" l="0" r="0" t="0"/>
          <a:stretch/>
        </p:blipFill>
        <p:spPr>
          <a:xfrm>
            <a:off x="2111400" y="12644482"/>
            <a:ext cx="2743199" cy="703213"/>
          </a:xfrm>
          <a:prstGeom prst="rect">
            <a:avLst/>
          </a:prstGeom>
          <a:noFill/>
          <a:ln>
            <a:noFill/>
          </a:ln>
        </p:spPr>
      </p:pic>
      <p:sp>
        <p:nvSpPr>
          <p:cNvPr id="627" name="Google Shape;627;g36dba4b18ec_0_2441"/>
          <p:cNvSpPr/>
          <p:nvPr>
            <p:ph idx="2" type="pic"/>
          </p:nvPr>
        </p:nvSpPr>
        <p:spPr>
          <a:xfrm>
            <a:off x="12198096" y="0"/>
            <a:ext cx="10935300" cy="13700100"/>
          </a:xfrm>
          <a:prstGeom prst="rect">
            <a:avLst/>
          </a:prstGeom>
          <a:noFill/>
          <a:ln>
            <a:noFill/>
          </a:ln>
        </p:spPr>
      </p:sp>
      <p:sp>
        <p:nvSpPr>
          <p:cNvPr id="628" name="Google Shape;628;g36dba4b18ec_0_2441"/>
          <p:cNvSpPr/>
          <p:nvPr/>
        </p:nvSpPr>
        <p:spPr>
          <a:xfrm>
            <a:off x="8211714" y="7915000"/>
            <a:ext cx="5748000" cy="3696000"/>
          </a:xfrm>
          <a:prstGeom prst="rect">
            <a:avLst/>
          </a:prstGeom>
          <a:solidFill>
            <a:schemeClr val="accent3"/>
          </a:solidFill>
          <a:ln>
            <a:noFill/>
          </a:ln>
        </p:spPr>
        <p:txBody>
          <a:bodyPr anchorCtr="0" anchor="t"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chemeClr val="lt1"/>
              </a:solidFill>
              <a:latin typeface="Urbanist"/>
              <a:ea typeface="Urbanist"/>
              <a:cs typeface="Urbanist"/>
              <a:sym typeface="Urbanist"/>
            </a:endParaRPr>
          </a:p>
        </p:txBody>
      </p:sp>
      <p:sp>
        <p:nvSpPr>
          <p:cNvPr id="629" name="Google Shape;629;g36dba4b18ec_0_2441"/>
          <p:cNvSpPr/>
          <p:nvPr/>
        </p:nvSpPr>
        <p:spPr>
          <a:xfrm>
            <a:off x="2111400" y="7915000"/>
            <a:ext cx="5748000" cy="3696000"/>
          </a:xfrm>
          <a:prstGeom prst="rect">
            <a:avLst/>
          </a:prstGeom>
          <a:solidFill>
            <a:schemeClr val="lt1"/>
          </a:solidFill>
          <a:ln>
            <a:noFill/>
          </a:ln>
          <a:effectLst>
            <a:outerShdw blurRad="558800" sx="97000" rotWithShape="0" algn="t" sy="97000">
              <a:srgbClr val="000000">
                <a:alpha val="17650"/>
              </a:srgbClr>
            </a:outerShdw>
          </a:effectLst>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lt1"/>
              </a:solidFill>
              <a:latin typeface="Urbanist"/>
              <a:ea typeface="Urbanist"/>
              <a:cs typeface="Urbanist"/>
              <a:sym typeface="Urbanist"/>
            </a:endParaRPr>
          </a:p>
        </p:txBody>
      </p:sp>
      <p:sp>
        <p:nvSpPr>
          <p:cNvPr id="630" name="Google Shape;630;g36dba4b18ec_0_2441"/>
          <p:cNvSpPr txBox="1"/>
          <p:nvPr>
            <p:ph type="title"/>
          </p:nvPr>
        </p:nvSpPr>
        <p:spPr>
          <a:xfrm>
            <a:off x="2111400" y="2254900"/>
            <a:ext cx="9884700" cy="2298300"/>
          </a:xfrm>
          <a:prstGeom prst="rect">
            <a:avLst/>
          </a:prstGeom>
          <a:noFill/>
          <a:ln>
            <a:noFill/>
          </a:ln>
        </p:spPr>
        <p:txBody>
          <a:bodyPr anchorCtr="0" anchor="ctr" bIns="182875" lIns="182875" spcFirstLastPara="1" rIns="182875" wrap="square" tIns="182875">
            <a:noAutofit/>
          </a:bodyPr>
          <a:lstStyle>
            <a:lvl1pPr lvl="0" marR="0" algn="l">
              <a:lnSpc>
                <a:spcPct val="100000"/>
              </a:lnSpc>
              <a:spcBef>
                <a:spcPts val="0"/>
              </a:spcBef>
              <a:spcAft>
                <a:spcPts val="0"/>
              </a:spcAft>
              <a:buClr>
                <a:schemeClr val="dk1"/>
              </a:buClr>
              <a:buSzPts val="8000"/>
              <a:buFont typeface="Urbanist ExtraBold"/>
              <a:buNone/>
              <a:defRPr b="0" i="0" sz="8000" u="none" cap="none" strike="noStrike">
                <a:solidFill>
                  <a:schemeClr val="dk1"/>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chemeClr val="dk1"/>
              </a:buClr>
              <a:buSzPts val="8000"/>
              <a:buFont typeface="Urbanist ExtraBold"/>
              <a:buNone/>
              <a:defRPr b="0" i="0" sz="8000" u="none" cap="none" strike="noStrike">
                <a:solidFill>
                  <a:schemeClr val="dk1"/>
                </a:solidFill>
                <a:latin typeface="Urbanist ExtraBold"/>
                <a:ea typeface="Urbanist ExtraBold"/>
                <a:cs typeface="Urbanist ExtraBold"/>
                <a:sym typeface="Urbanist ExtraBold"/>
              </a:defRPr>
            </a:lvl2pPr>
            <a:lvl3pPr lvl="2" marR="0" algn="l">
              <a:lnSpc>
                <a:spcPct val="100000"/>
              </a:lnSpc>
              <a:spcBef>
                <a:spcPts val="0"/>
              </a:spcBef>
              <a:spcAft>
                <a:spcPts val="0"/>
              </a:spcAft>
              <a:buClr>
                <a:schemeClr val="dk1"/>
              </a:buClr>
              <a:buSzPts val="8000"/>
              <a:buFont typeface="Urbanist ExtraBold"/>
              <a:buNone/>
              <a:defRPr b="0" i="0" sz="8000" u="none" cap="none" strike="noStrike">
                <a:solidFill>
                  <a:schemeClr val="dk1"/>
                </a:solidFill>
                <a:latin typeface="Urbanist ExtraBold"/>
                <a:ea typeface="Urbanist ExtraBold"/>
                <a:cs typeface="Urbanist ExtraBold"/>
                <a:sym typeface="Urbanist ExtraBold"/>
              </a:defRPr>
            </a:lvl3pPr>
            <a:lvl4pPr lvl="3" marR="0" algn="l">
              <a:lnSpc>
                <a:spcPct val="100000"/>
              </a:lnSpc>
              <a:spcBef>
                <a:spcPts val="0"/>
              </a:spcBef>
              <a:spcAft>
                <a:spcPts val="0"/>
              </a:spcAft>
              <a:buClr>
                <a:schemeClr val="dk1"/>
              </a:buClr>
              <a:buSzPts val="8000"/>
              <a:buFont typeface="Urbanist ExtraBold"/>
              <a:buNone/>
              <a:defRPr b="0" i="0" sz="8000" u="none" cap="none" strike="noStrike">
                <a:solidFill>
                  <a:schemeClr val="dk1"/>
                </a:solidFill>
                <a:latin typeface="Urbanist ExtraBold"/>
                <a:ea typeface="Urbanist ExtraBold"/>
                <a:cs typeface="Urbanist ExtraBold"/>
                <a:sym typeface="Urbanist ExtraBold"/>
              </a:defRPr>
            </a:lvl4pPr>
            <a:lvl5pPr lvl="4" marR="0" algn="l">
              <a:lnSpc>
                <a:spcPct val="100000"/>
              </a:lnSpc>
              <a:spcBef>
                <a:spcPts val="0"/>
              </a:spcBef>
              <a:spcAft>
                <a:spcPts val="0"/>
              </a:spcAft>
              <a:buClr>
                <a:schemeClr val="dk1"/>
              </a:buClr>
              <a:buSzPts val="8000"/>
              <a:buFont typeface="Urbanist ExtraBold"/>
              <a:buNone/>
              <a:defRPr b="0" i="0" sz="8000" u="none" cap="none" strike="noStrike">
                <a:solidFill>
                  <a:schemeClr val="dk1"/>
                </a:solidFill>
                <a:latin typeface="Urbanist ExtraBold"/>
                <a:ea typeface="Urbanist ExtraBold"/>
                <a:cs typeface="Urbanist ExtraBold"/>
                <a:sym typeface="Urbanist ExtraBold"/>
              </a:defRPr>
            </a:lvl5pPr>
            <a:lvl6pPr lvl="5" marR="0" algn="l">
              <a:lnSpc>
                <a:spcPct val="100000"/>
              </a:lnSpc>
              <a:spcBef>
                <a:spcPts val="0"/>
              </a:spcBef>
              <a:spcAft>
                <a:spcPts val="0"/>
              </a:spcAft>
              <a:buClr>
                <a:schemeClr val="dk1"/>
              </a:buClr>
              <a:buSzPts val="8000"/>
              <a:buFont typeface="Urbanist ExtraBold"/>
              <a:buNone/>
              <a:defRPr b="0" i="0" sz="8000" u="none" cap="none" strike="noStrike">
                <a:solidFill>
                  <a:schemeClr val="dk1"/>
                </a:solidFill>
                <a:latin typeface="Urbanist ExtraBold"/>
                <a:ea typeface="Urbanist ExtraBold"/>
                <a:cs typeface="Urbanist ExtraBold"/>
                <a:sym typeface="Urbanist ExtraBold"/>
              </a:defRPr>
            </a:lvl6pPr>
            <a:lvl7pPr lvl="6" marR="0" algn="l">
              <a:lnSpc>
                <a:spcPct val="100000"/>
              </a:lnSpc>
              <a:spcBef>
                <a:spcPts val="0"/>
              </a:spcBef>
              <a:spcAft>
                <a:spcPts val="0"/>
              </a:spcAft>
              <a:buClr>
                <a:schemeClr val="dk1"/>
              </a:buClr>
              <a:buSzPts val="8000"/>
              <a:buFont typeface="Urbanist ExtraBold"/>
              <a:buNone/>
              <a:defRPr b="0" i="0" sz="8000" u="none" cap="none" strike="noStrike">
                <a:solidFill>
                  <a:schemeClr val="dk1"/>
                </a:solidFill>
                <a:latin typeface="Urbanist ExtraBold"/>
                <a:ea typeface="Urbanist ExtraBold"/>
                <a:cs typeface="Urbanist ExtraBold"/>
                <a:sym typeface="Urbanist ExtraBold"/>
              </a:defRPr>
            </a:lvl7pPr>
            <a:lvl8pPr lvl="7" marR="0" algn="l">
              <a:lnSpc>
                <a:spcPct val="100000"/>
              </a:lnSpc>
              <a:spcBef>
                <a:spcPts val="0"/>
              </a:spcBef>
              <a:spcAft>
                <a:spcPts val="0"/>
              </a:spcAft>
              <a:buClr>
                <a:schemeClr val="dk1"/>
              </a:buClr>
              <a:buSzPts val="8000"/>
              <a:buFont typeface="Urbanist ExtraBold"/>
              <a:buNone/>
              <a:defRPr b="0" i="0" sz="8000" u="none" cap="none" strike="noStrike">
                <a:solidFill>
                  <a:schemeClr val="dk1"/>
                </a:solidFill>
                <a:latin typeface="Urbanist ExtraBold"/>
                <a:ea typeface="Urbanist ExtraBold"/>
                <a:cs typeface="Urbanist ExtraBold"/>
                <a:sym typeface="Urbanist ExtraBold"/>
              </a:defRPr>
            </a:lvl8pPr>
            <a:lvl9pPr lvl="8" marR="0" algn="l">
              <a:lnSpc>
                <a:spcPct val="100000"/>
              </a:lnSpc>
              <a:spcBef>
                <a:spcPts val="0"/>
              </a:spcBef>
              <a:spcAft>
                <a:spcPts val="0"/>
              </a:spcAft>
              <a:buClr>
                <a:schemeClr val="dk1"/>
              </a:buClr>
              <a:buSzPts val="8000"/>
              <a:buFont typeface="Urbanist ExtraBold"/>
              <a:buNone/>
              <a:defRPr b="0" i="0" sz="8000" u="none" cap="none" strike="noStrike">
                <a:solidFill>
                  <a:schemeClr val="dk1"/>
                </a:solidFill>
                <a:latin typeface="Urbanist ExtraBold"/>
                <a:ea typeface="Urbanist ExtraBold"/>
                <a:cs typeface="Urbanist ExtraBold"/>
                <a:sym typeface="Urbanist ExtraBold"/>
              </a:defRPr>
            </a:lvl9pPr>
          </a:lstStyle>
          <a:p/>
        </p:txBody>
      </p:sp>
      <p:sp>
        <p:nvSpPr>
          <p:cNvPr id="631" name="Google Shape;631;g36dba4b18ec_0_2441"/>
          <p:cNvSpPr txBox="1"/>
          <p:nvPr>
            <p:ph idx="1" type="subTitle"/>
          </p:nvPr>
        </p:nvSpPr>
        <p:spPr>
          <a:xfrm>
            <a:off x="2655600" y="8411000"/>
            <a:ext cx="4659300" cy="848700"/>
          </a:xfrm>
          <a:prstGeom prst="rect">
            <a:avLst/>
          </a:prstGeom>
          <a:noFill/>
          <a:ln>
            <a:noFill/>
          </a:ln>
        </p:spPr>
        <p:txBody>
          <a:bodyPr anchorCtr="0" anchor="ctr" bIns="0" lIns="0" spcFirstLastPara="1" rIns="0" wrap="square" tIns="0">
            <a:spAutoFit/>
          </a:bodyPr>
          <a:lstStyle>
            <a:lvl1pPr lvl="0" marR="0" algn="l">
              <a:lnSpc>
                <a:spcPct val="100000"/>
              </a:lnSpc>
              <a:spcBef>
                <a:spcPts val="0"/>
              </a:spcBef>
              <a:spcAft>
                <a:spcPts val="0"/>
              </a:spcAft>
              <a:buClr>
                <a:schemeClr val="accent1"/>
              </a:buClr>
              <a:buSzPts val="2900"/>
              <a:buFont typeface="Urbanist ExtraBold"/>
              <a:buNone/>
              <a:defRPr b="0" i="0" sz="2900" u="none" cap="none" strike="noStrike">
                <a:solidFill>
                  <a:schemeClr val="accent1"/>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9pPr>
          </a:lstStyle>
          <a:p/>
        </p:txBody>
      </p:sp>
      <p:sp>
        <p:nvSpPr>
          <p:cNvPr id="632" name="Google Shape;632;g36dba4b18ec_0_2441"/>
          <p:cNvSpPr txBox="1"/>
          <p:nvPr>
            <p:ph idx="3" type="subTitle"/>
          </p:nvPr>
        </p:nvSpPr>
        <p:spPr>
          <a:xfrm>
            <a:off x="8755900" y="8411000"/>
            <a:ext cx="4659300" cy="848700"/>
          </a:xfrm>
          <a:prstGeom prst="rect">
            <a:avLst/>
          </a:prstGeom>
          <a:noFill/>
          <a:ln>
            <a:noFill/>
          </a:ln>
        </p:spPr>
        <p:txBody>
          <a:bodyPr anchorCtr="0" anchor="ctr" bIns="0" lIns="0" spcFirstLastPara="1" rIns="0" wrap="square" tIns="0">
            <a:spAutoFit/>
          </a:bodyPr>
          <a:lstStyle>
            <a:lvl1pPr lvl="0" marR="0" algn="l">
              <a:lnSpc>
                <a:spcPct val="100000"/>
              </a:lnSpc>
              <a:spcBef>
                <a:spcPts val="0"/>
              </a:spcBef>
              <a:spcAft>
                <a:spcPts val="0"/>
              </a:spcAft>
              <a:buClr>
                <a:schemeClr val="accent1"/>
              </a:buClr>
              <a:buSzPts val="2900"/>
              <a:buFont typeface="Urbanist ExtraBold"/>
              <a:buNone/>
              <a:defRPr b="0" i="0" sz="2900" u="none" cap="none" strike="noStrike">
                <a:solidFill>
                  <a:schemeClr val="accent1"/>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9pPr>
          </a:lstStyle>
          <a:p/>
        </p:txBody>
      </p:sp>
      <p:sp>
        <p:nvSpPr>
          <p:cNvPr id="633" name="Google Shape;633;g36dba4b18ec_0_2441"/>
          <p:cNvSpPr txBox="1"/>
          <p:nvPr>
            <p:ph idx="4" type="body"/>
          </p:nvPr>
        </p:nvSpPr>
        <p:spPr>
          <a:xfrm>
            <a:off x="2655600" y="9731600"/>
            <a:ext cx="4659300" cy="1335900"/>
          </a:xfrm>
          <a:prstGeom prst="rect">
            <a:avLst/>
          </a:prstGeom>
          <a:noFill/>
          <a:ln>
            <a:noFill/>
          </a:ln>
        </p:spPr>
        <p:txBody>
          <a:bodyPr anchorCtr="0" anchor="t" bIns="0" lIns="0" spcFirstLastPara="1" rIns="0" wrap="square" tIns="0">
            <a:noAutofit/>
          </a:bodyPr>
          <a:lstStyle>
            <a:lvl1pPr indent="-381000" lvl="0" marL="457200" marR="0" algn="l">
              <a:lnSpc>
                <a:spcPct val="115000"/>
              </a:lnSpc>
              <a:spcBef>
                <a:spcPts val="0"/>
              </a:spcBef>
              <a:spcAft>
                <a:spcPts val="0"/>
              </a:spcAft>
              <a:buClr>
                <a:srgbClr val="000000"/>
              </a:buClr>
              <a:buSzPts val="2400"/>
              <a:buFont typeface="Helvetica Neue"/>
              <a:buChar char="●"/>
              <a:defRPr b="0" i="0" sz="2400" u="none" cap="none" strike="noStrike">
                <a:solidFill>
                  <a:srgbClr val="000000"/>
                </a:solidFill>
                <a:latin typeface="Helvetica Neue"/>
                <a:ea typeface="Helvetica Neue"/>
                <a:cs typeface="Helvetica Neue"/>
                <a:sym typeface="Helvetica Neue"/>
              </a:defRPr>
            </a:lvl1pPr>
            <a:lvl2pPr indent="-381000" lvl="1" marL="914400" marR="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indent="-381000" lvl="2" marL="1371600" marR="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indent="-381000" lvl="3" marL="1828800" marR="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4pPr>
            <a:lvl5pPr indent="-381000" lvl="4" marL="2286000" marR="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5pPr>
            <a:lvl6pPr indent="-381000" lvl="5" marL="2743200" marR="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6pPr>
            <a:lvl7pPr indent="-381000" lvl="6" marL="3200400" marR="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7pPr>
            <a:lvl8pPr indent="-381000" lvl="7" marL="3657600" marR="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8pPr>
            <a:lvl9pPr indent="-381000" lvl="8" marL="4114800" marR="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9pPr>
          </a:lstStyle>
          <a:p/>
        </p:txBody>
      </p:sp>
      <p:sp>
        <p:nvSpPr>
          <p:cNvPr id="634" name="Google Shape;634;g36dba4b18ec_0_2441"/>
          <p:cNvSpPr txBox="1"/>
          <p:nvPr>
            <p:ph idx="5" type="body"/>
          </p:nvPr>
        </p:nvSpPr>
        <p:spPr>
          <a:xfrm>
            <a:off x="8755900" y="9731600"/>
            <a:ext cx="4659300" cy="1335900"/>
          </a:xfrm>
          <a:prstGeom prst="rect">
            <a:avLst/>
          </a:prstGeom>
          <a:noFill/>
          <a:ln>
            <a:noFill/>
          </a:ln>
        </p:spPr>
        <p:txBody>
          <a:bodyPr anchorCtr="0" anchor="t" bIns="0" lIns="0" spcFirstLastPara="1" rIns="0" wrap="square" tIns="0">
            <a:noAutofit/>
          </a:bodyPr>
          <a:lstStyle>
            <a:lvl1pPr indent="-381000" lvl="0" marL="457200" marR="0" algn="l">
              <a:lnSpc>
                <a:spcPct val="115000"/>
              </a:lnSpc>
              <a:spcBef>
                <a:spcPts val="0"/>
              </a:spcBef>
              <a:spcAft>
                <a:spcPts val="0"/>
              </a:spcAft>
              <a:buClr>
                <a:schemeClr val="dk1"/>
              </a:buClr>
              <a:buSzPts val="2400"/>
              <a:buFont typeface="Helvetica Neue"/>
              <a:buChar char="●"/>
              <a:defRPr b="0" i="0" sz="2400" u="none" cap="none" strike="noStrike">
                <a:solidFill>
                  <a:schemeClr val="dk1"/>
                </a:solidFill>
                <a:latin typeface="Helvetica Neue"/>
                <a:ea typeface="Helvetica Neue"/>
                <a:cs typeface="Helvetica Neue"/>
                <a:sym typeface="Helvetica Neue"/>
              </a:defRPr>
            </a:lvl1pPr>
            <a:lvl2pPr indent="-381000" lvl="1" marL="914400" marR="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81000" lvl="3" marL="1828800" marR="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4pPr>
            <a:lvl5pPr indent="-381000" lvl="4" marL="2286000" marR="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5pPr>
            <a:lvl6pPr indent="-381000" lvl="5" marL="2743200" marR="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6pPr>
            <a:lvl7pPr indent="-381000" lvl="6" marL="3200400" marR="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7pPr>
            <a:lvl8pPr indent="-381000" lvl="7" marL="3657600" marR="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8pPr>
            <a:lvl9pPr indent="-381000" lvl="8" marL="4114800" marR="0" algn="l">
              <a:lnSpc>
                <a:spcPct val="100000"/>
              </a:lnSpc>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9pPr>
          </a:lstStyle>
          <a:p/>
        </p:txBody>
      </p:sp>
      <p:sp>
        <p:nvSpPr>
          <p:cNvPr id="635" name="Google Shape;635;g36dba4b18ec_0_2441"/>
          <p:cNvSpPr txBox="1"/>
          <p:nvPr>
            <p:ph idx="6" type="body"/>
          </p:nvPr>
        </p:nvSpPr>
        <p:spPr>
          <a:xfrm>
            <a:off x="2111400" y="4780650"/>
            <a:ext cx="9884700" cy="2388900"/>
          </a:xfrm>
          <a:prstGeom prst="rect">
            <a:avLst/>
          </a:prstGeom>
          <a:noFill/>
          <a:ln>
            <a:noFill/>
          </a:ln>
        </p:spPr>
        <p:txBody>
          <a:bodyPr anchorCtr="0" anchor="t" bIns="0" lIns="0" spcFirstLastPara="1" rIns="0" wrap="square" tIns="0">
            <a:spAutoFit/>
          </a:bodyPr>
          <a:lstStyle>
            <a:lvl1pPr indent="-412750" lvl="0" marL="4572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1pPr>
            <a:lvl2pPr indent="-412750" lvl="1" marL="9144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2pPr>
            <a:lvl3pPr indent="-412750" lvl="2" marL="13716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3pPr>
            <a:lvl4pPr indent="-412750" lvl="3" marL="18288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4pPr>
            <a:lvl5pPr indent="-412750" lvl="4" marL="22860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5pPr>
            <a:lvl6pPr indent="-412750" lvl="5" marL="27432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6pPr>
            <a:lvl7pPr indent="-412750" lvl="6" marL="32004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7pPr>
            <a:lvl8pPr indent="-412750" lvl="7" marL="36576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8pPr>
            <a:lvl9pPr indent="-412750" lvl="8" marL="41148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3_Title Slide 1">
  <p:cSld name="33_Title Slide_1">
    <p:spTree>
      <p:nvGrpSpPr>
        <p:cNvPr id="636" name="Shape 636"/>
        <p:cNvGrpSpPr/>
        <p:nvPr/>
      </p:nvGrpSpPr>
      <p:grpSpPr>
        <a:xfrm>
          <a:off x="0" y="0"/>
          <a:ext cx="0" cy="0"/>
          <a:chOff x="0" y="0"/>
          <a:chExt cx="0" cy="0"/>
        </a:xfrm>
      </p:grpSpPr>
      <p:pic>
        <p:nvPicPr>
          <p:cNvPr id="637" name="Google Shape;637;g36dba4b18ec_0_2452"/>
          <p:cNvPicPr preferRelativeResize="0"/>
          <p:nvPr/>
        </p:nvPicPr>
        <p:blipFill rotWithShape="1">
          <a:blip r:embed="rId2">
            <a:alphaModFix/>
          </a:blip>
          <a:srcRect b="0" l="0" r="0" t="0"/>
          <a:stretch/>
        </p:blipFill>
        <p:spPr>
          <a:xfrm>
            <a:off x="2111400" y="12644482"/>
            <a:ext cx="2743199" cy="703213"/>
          </a:xfrm>
          <a:prstGeom prst="rect">
            <a:avLst/>
          </a:prstGeom>
          <a:noFill/>
          <a:ln>
            <a:noFill/>
          </a:ln>
        </p:spPr>
      </p:pic>
      <p:sp>
        <p:nvSpPr>
          <p:cNvPr id="638" name="Google Shape;638;g36dba4b18ec_0_2452"/>
          <p:cNvSpPr/>
          <p:nvPr/>
        </p:nvSpPr>
        <p:spPr>
          <a:xfrm>
            <a:off x="2148700" y="7986400"/>
            <a:ext cx="9922500" cy="3620700"/>
          </a:xfrm>
          <a:prstGeom prst="rect">
            <a:avLst/>
          </a:prstGeom>
          <a:solidFill>
            <a:schemeClr val="accent2"/>
          </a:solidFill>
          <a:ln>
            <a:noFill/>
          </a:ln>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lt1"/>
              </a:solidFill>
              <a:latin typeface="Urbanist"/>
              <a:ea typeface="Urbanist"/>
              <a:cs typeface="Urbanist"/>
              <a:sym typeface="Urbanist"/>
            </a:endParaRPr>
          </a:p>
        </p:txBody>
      </p:sp>
      <p:sp>
        <p:nvSpPr>
          <p:cNvPr id="639" name="Google Shape;639;g36dba4b18ec_0_2452"/>
          <p:cNvSpPr/>
          <p:nvPr/>
        </p:nvSpPr>
        <p:spPr>
          <a:xfrm>
            <a:off x="17094292" y="-20858"/>
            <a:ext cx="7296890" cy="7296890"/>
          </a:xfrm>
          <a:custGeom>
            <a:rect b="b" l="l" r="r" t="t"/>
            <a:pathLst>
              <a:path extrusionOk="0" h="2280278" w="2280278">
                <a:moveTo>
                  <a:pt x="0" y="0"/>
                </a:moveTo>
                <a:lnTo>
                  <a:pt x="2280278" y="0"/>
                </a:lnTo>
                <a:lnTo>
                  <a:pt x="2280278" y="2280278"/>
                </a:lnTo>
                <a:lnTo>
                  <a:pt x="0" y="0"/>
                </a:ln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640" name="Google Shape;640;g36dba4b18ec_0_2452"/>
          <p:cNvSpPr/>
          <p:nvPr/>
        </p:nvSpPr>
        <p:spPr>
          <a:xfrm rot="-5400000">
            <a:off x="22272650" y="7276350"/>
            <a:ext cx="4277700" cy="4277700"/>
          </a:xfrm>
          <a:prstGeom prst="blockArc">
            <a:avLst>
              <a:gd fmla="val 10800000" name="adj1"/>
              <a:gd fmla="val 0" name="adj2"/>
              <a:gd fmla="val 25000" name="adj3"/>
            </a:avLst>
          </a:prstGeom>
          <a:solidFill>
            <a:schemeClr val="accent3"/>
          </a:solidFill>
          <a:ln>
            <a:noFill/>
          </a:ln>
        </p:spPr>
        <p:txBody>
          <a:bodyPr anchorCtr="0" anchor="ctr" bIns="182875" lIns="182875" spcFirstLastPara="1" rIns="182875" wrap="square" tIns="182875">
            <a:noAutofit/>
          </a:bodyPr>
          <a:lstStyle/>
          <a:p>
            <a:pPr indent="0" lvl="0" marL="0" marR="0" rtl="0" algn="ctr">
              <a:lnSpc>
                <a:spcPct val="100000"/>
              </a:lnSpc>
              <a:spcBef>
                <a:spcPts val="0"/>
              </a:spcBef>
              <a:spcAft>
                <a:spcPts val="0"/>
              </a:spcAft>
              <a:buClr>
                <a:srgbClr val="000000"/>
              </a:buClr>
              <a:buSzPts val="2900"/>
              <a:buFont typeface="Arial"/>
              <a:buNone/>
            </a:pPr>
            <a:r>
              <a:t/>
            </a:r>
            <a:endParaRPr b="0" i="0" sz="2900" u="none" cap="none" strike="noStrike">
              <a:solidFill>
                <a:srgbClr val="000000"/>
              </a:solidFill>
              <a:latin typeface="Urbanist"/>
              <a:ea typeface="Urbanist"/>
              <a:cs typeface="Urbanist"/>
              <a:sym typeface="Urbanist"/>
            </a:endParaRPr>
          </a:p>
        </p:txBody>
      </p:sp>
      <p:sp>
        <p:nvSpPr>
          <p:cNvPr id="641" name="Google Shape;641;g36dba4b18ec_0_2452"/>
          <p:cNvSpPr/>
          <p:nvPr>
            <p:ph idx="2" type="pic"/>
          </p:nvPr>
        </p:nvSpPr>
        <p:spPr>
          <a:xfrm>
            <a:off x="13533120" y="1316736"/>
            <a:ext cx="8144700" cy="12401700"/>
          </a:xfrm>
          <a:prstGeom prst="rect">
            <a:avLst/>
          </a:prstGeom>
          <a:noFill/>
          <a:ln>
            <a:noFill/>
          </a:ln>
        </p:spPr>
      </p:sp>
      <p:sp>
        <p:nvSpPr>
          <p:cNvPr id="642" name="Google Shape;642;g36dba4b18ec_0_2452"/>
          <p:cNvSpPr txBox="1"/>
          <p:nvPr>
            <p:ph type="title"/>
          </p:nvPr>
        </p:nvSpPr>
        <p:spPr>
          <a:xfrm>
            <a:off x="2148700" y="2587900"/>
            <a:ext cx="10059900" cy="1257600"/>
          </a:xfrm>
          <a:prstGeom prst="rect">
            <a:avLst/>
          </a:prstGeom>
          <a:noFill/>
          <a:ln>
            <a:noFill/>
          </a:ln>
        </p:spPr>
        <p:txBody>
          <a:bodyPr anchorCtr="0" anchor="ctr" bIns="0" lIns="0" spcFirstLastPara="1" rIns="0" wrap="square" tIns="0">
            <a:spAutoFit/>
          </a:bodyPr>
          <a:lstStyle>
            <a:lvl1pPr lvl="0" marR="0" algn="l">
              <a:lnSpc>
                <a:spcPct val="100000"/>
              </a:lnSpc>
              <a:spcBef>
                <a:spcPts val="0"/>
              </a:spcBef>
              <a:spcAft>
                <a:spcPts val="0"/>
              </a:spcAft>
              <a:buClr>
                <a:schemeClr val="dk1"/>
              </a:buClr>
              <a:buSzPts val="8000"/>
              <a:buFont typeface="Urbanist ExtraBold"/>
              <a:buNone/>
              <a:defRPr b="0" i="0" sz="8000" u="none" cap="none" strike="noStrike">
                <a:solidFill>
                  <a:schemeClr val="dk1"/>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rgbClr val="000000"/>
              </a:buClr>
              <a:buSzPts val="8000"/>
              <a:buFont typeface="Urbanist ExtraBold"/>
              <a:buNone/>
              <a:defRPr b="0" i="0" sz="8000" u="none" cap="none" strike="noStrike">
                <a:solidFill>
                  <a:srgbClr val="000000"/>
                </a:solidFill>
                <a:latin typeface="Urbanist ExtraBold"/>
                <a:ea typeface="Urbanist ExtraBold"/>
                <a:cs typeface="Urbanist ExtraBold"/>
                <a:sym typeface="Urbanist ExtraBold"/>
              </a:defRPr>
            </a:lvl2pPr>
            <a:lvl3pPr lvl="2" marR="0" algn="l">
              <a:lnSpc>
                <a:spcPct val="100000"/>
              </a:lnSpc>
              <a:spcBef>
                <a:spcPts val="0"/>
              </a:spcBef>
              <a:spcAft>
                <a:spcPts val="0"/>
              </a:spcAft>
              <a:buClr>
                <a:srgbClr val="000000"/>
              </a:buClr>
              <a:buSzPts val="8000"/>
              <a:buFont typeface="Urbanist ExtraBold"/>
              <a:buNone/>
              <a:defRPr b="0" i="0" sz="8000" u="none" cap="none" strike="noStrike">
                <a:solidFill>
                  <a:srgbClr val="000000"/>
                </a:solidFill>
                <a:latin typeface="Urbanist ExtraBold"/>
                <a:ea typeface="Urbanist ExtraBold"/>
                <a:cs typeface="Urbanist ExtraBold"/>
                <a:sym typeface="Urbanist ExtraBold"/>
              </a:defRPr>
            </a:lvl3pPr>
            <a:lvl4pPr lvl="3" marR="0" algn="l">
              <a:lnSpc>
                <a:spcPct val="100000"/>
              </a:lnSpc>
              <a:spcBef>
                <a:spcPts val="0"/>
              </a:spcBef>
              <a:spcAft>
                <a:spcPts val="0"/>
              </a:spcAft>
              <a:buClr>
                <a:srgbClr val="000000"/>
              </a:buClr>
              <a:buSzPts val="8000"/>
              <a:buFont typeface="Urbanist ExtraBold"/>
              <a:buNone/>
              <a:defRPr b="0" i="0" sz="8000" u="none" cap="none" strike="noStrike">
                <a:solidFill>
                  <a:srgbClr val="000000"/>
                </a:solidFill>
                <a:latin typeface="Urbanist ExtraBold"/>
                <a:ea typeface="Urbanist ExtraBold"/>
                <a:cs typeface="Urbanist ExtraBold"/>
                <a:sym typeface="Urbanist ExtraBold"/>
              </a:defRPr>
            </a:lvl4pPr>
            <a:lvl5pPr lvl="4" marR="0" algn="l">
              <a:lnSpc>
                <a:spcPct val="100000"/>
              </a:lnSpc>
              <a:spcBef>
                <a:spcPts val="0"/>
              </a:spcBef>
              <a:spcAft>
                <a:spcPts val="0"/>
              </a:spcAft>
              <a:buClr>
                <a:srgbClr val="000000"/>
              </a:buClr>
              <a:buSzPts val="8000"/>
              <a:buFont typeface="Urbanist ExtraBold"/>
              <a:buNone/>
              <a:defRPr b="0" i="0" sz="8000" u="none" cap="none" strike="noStrike">
                <a:solidFill>
                  <a:srgbClr val="000000"/>
                </a:solidFill>
                <a:latin typeface="Urbanist ExtraBold"/>
                <a:ea typeface="Urbanist ExtraBold"/>
                <a:cs typeface="Urbanist ExtraBold"/>
                <a:sym typeface="Urbanist ExtraBold"/>
              </a:defRPr>
            </a:lvl5pPr>
            <a:lvl6pPr lvl="5" marR="0" algn="l">
              <a:lnSpc>
                <a:spcPct val="100000"/>
              </a:lnSpc>
              <a:spcBef>
                <a:spcPts val="0"/>
              </a:spcBef>
              <a:spcAft>
                <a:spcPts val="0"/>
              </a:spcAft>
              <a:buClr>
                <a:srgbClr val="000000"/>
              </a:buClr>
              <a:buSzPts val="8000"/>
              <a:buFont typeface="Urbanist ExtraBold"/>
              <a:buNone/>
              <a:defRPr b="0" i="0" sz="8000" u="none" cap="none" strike="noStrike">
                <a:solidFill>
                  <a:srgbClr val="000000"/>
                </a:solidFill>
                <a:latin typeface="Urbanist ExtraBold"/>
                <a:ea typeface="Urbanist ExtraBold"/>
                <a:cs typeface="Urbanist ExtraBold"/>
                <a:sym typeface="Urbanist ExtraBold"/>
              </a:defRPr>
            </a:lvl6pPr>
            <a:lvl7pPr lvl="6" marR="0" algn="l">
              <a:lnSpc>
                <a:spcPct val="100000"/>
              </a:lnSpc>
              <a:spcBef>
                <a:spcPts val="0"/>
              </a:spcBef>
              <a:spcAft>
                <a:spcPts val="0"/>
              </a:spcAft>
              <a:buClr>
                <a:srgbClr val="000000"/>
              </a:buClr>
              <a:buSzPts val="8000"/>
              <a:buFont typeface="Urbanist ExtraBold"/>
              <a:buNone/>
              <a:defRPr b="0" i="0" sz="8000" u="none" cap="none" strike="noStrike">
                <a:solidFill>
                  <a:srgbClr val="000000"/>
                </a:solidFill>
                <a:latin typeface="Urbanist ExtraBold"/>
                <a:ea typeface="Urbanist ExtraBold"/>
                <a:cs typeface="Urbanist ExtraBold"/>
                <a:sym typeface="Urbanist ExtraBold"/>
              </a:defRPr>
            </a:lvl7pPr>
            <a:lvl8pPr lvl="7" marR="0" algn="l">
              <a:lnSpc>
                <a:spcPct val="100000"/>
              </a:lnSpc>
              <a:spcBef>
                <a:spcPts val="0"/>
              </a:spcBef>
              <a:spcAft>
                <a:spcPts val="0"/>
              </a:spcAft>
              <a:buClr>
                <a:srgbClr val="000000"/>
              </a:buClr>
              <a:buSzPts val="8000"/>
              <a:buFont typeface="Urbanist ExtraBold"/>
              <a:buNone/>
              <a:defRPr b="0" i="0" sz="8000" u="none" cap="none" strike="noStrike">
                <a:solidFill>
                  <a:srgbClr val="000000"/>
                </a:solidFill>
                <a:latin typeface="Urbanist ExtraBold"/>
                <a:ea typeface="Urbanist ExtraBold"/>
                <a:cs typeface="Urbanist ExtraBold"/>
                <a:sym typeface="Urbanist ExtraBold"/>
              </a:defRPr>
            </a:lvl8pPr>
            <a:lvl9pPr lvl="8" marR="0" algn="l">
              <a:lnSpc>
                <a:spcPct val="100000"/>
              </a:lnSpc>
              <a:spcBef>
                <a:spcPts val="0"/>
              </a:spcBef>
              <a:spcAft>
                <a:spcPts val="0"/>
              </a:spcAft>
              <a:buClr>
                <a:srgbClr val="000000"/>
              </a:buClr>
              <a:buSzPts val="8000"/>
              <a:buFont typeface="Urbanist ExtraBold"/>
              <a:buNone/>
              <a:defRPr b="0" i="0" sz="8000" u="none" cap="none" strike="noStrike">
                <a:solidFill>
                  <a:srgbClr val="000000"/>
                </a:solidFill>
                <a:latin typeface="Urbanist ExtraBold"/>
                <a:ea typeface="Urbanist ExtraBold"/>
                <a:cs typeface="Urbanist ExtraBold"/>
                <a:sym typeface="Urbanist ExtraBold"/>
              </a:defRPr>
            </a:lvl9pPr>
          </a:lstStyle>
          <a:p/>
        </p:txBody>
      </p:sp>
      <p:sp>
        <p:nvSpPr>
          <p:cNvPr id="643" name="Google Shape;643;g36dba4b18ec_0_2452"/>
          <p:cNvSpPr txBox="1"/>
          <p:nvPr>
            <p:ph idx="1" type="subTitle"/>
          </p:nvPr>
        </p:nvSpPr>
        <p:spPr>
          <a:xfrm>
            <a:off x="2148700" y="4527800"/>
            <a:ext cx="9922500" cy="1100700"/>
          </a:xfrm>
          <a:prstGeom prst="rect">
            <a:avLst/>
          </a:prstGeom>
          <a:noFill/>
          <a:ln>
            <a:noFill/>
          </a:ln>
        </p:spPr>
        <p:txBody>
          <a:bodyPr anchorCtr="0" anchor="ctr" bIns="0" lIns="0" spcFirstLastPara="1" rIns="0" wrap="square" tIns="0">
            <a:noAutofit/>
          </a:bodyPr>
          <a:lstStyle>
            <a:lvl1pPr lvl="0" marR="0" algn="l">
              <a:lnSpc>
                <a:spcPct val="100000"/>
              </a:lnSpc>
              <a:spcBef>
                <a:spcPts val="0"/>
              </a:spcBef>
              <a:spcAft>
                <a:spcPts val="0"/>
              </a:spcAft>
              <a:buClr>
                <a:schemeClr val="accent1"/>
              </a:buClr>
              <a:buSzPts val="4300"/>
              <a:buFont typeface="Urbanist"/>
              <a:buNone/>
              <a:defRPr b="1" i="0" sz="4300" u="none" cap="none" strike="noStrike">
                <a:solidFill>
                  <a:schemeClr val="accent1"/>
                </a:solidFill>
                <a:latin typeface="Urbanist"/>
                <a:ea typeface="Urbanist"/>
                <a:cs typeface="Urbanist"/>
                <a:sym typeface="Urbanist"/>
              </a:defRPr>
            </a:lvl1pPr>
            <a:lvl2pPr lvl="1" marR="0" algn="l">
              <a:lnSpc>
                <a:spcPct val="100000"/>
              </a:lnSpc>
              <a:spcBef>
                <a:spcPts val="0"/>
              </a:spcBef>
              <a:spcAft>
                <a:spcPts val="0"/>
              </a:spcAft>
              <a:buClr>
                <a:srgbClr val="000000"/>
              </a:buClr>
              <a:buSzPts val="4300"/>
              <a:buFont typeface="Arial"/>
              <a:buNone/>
              <a:defRPr b="0" i="0" sz="43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4300"/>
              <a:buFont typeface="Arial"/>
              <a:buNone/>
              <a:defRPr b="0" i="0" sz="43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4300"/>
              <a:buFont typeface="Arial"/>
              <a:buNone/>
              <a:defRPr b="0" i="0" sz="43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4300"/>
              <a:buFont typeface="Arial"/>
              <a:buNone/>
              <a:defRPr b="0" i="0" sz="43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4300"/>
              <a:buFont typeface="Arial"/>
              <a:buNone/>
              <a:defRPr b="0" i="0" sz="43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4300"/>
              <a:buFont typeface="Arial"/>
              <a:buNone/>
              <a:defRPr b="0" i="0" sz="43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4300"/>
              <a:buFont typeface="Arial"/>
              <a:buNone/>
              <a:defRPr b="0" i="0" sz="43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4300"/>
              <a:buFont typeface="Arial"/>
              <a:buNone/>
              <a:defRPr b="0" i="0" sz="4300" u="none" cap="none" strike="noStrike">
                <a:solidFill>
                  <a:srgbClr val="000000"/>
                </a:solidFill>
                <a:latin typeface="Arial"/>
                <a:ea typeface="Arial"/>
                <a:cs typeface="Arial"/>
                <a:sym typeface="Arial"/>
              </a:defRPr>
            </a:lvl9pPr>
          </a:lstStyle>
          <a:p/>
        </p:txBody>
      </p:sp>
      <p:sp>
        <p:nvSpPr>
          <p:cNvPr id="644" name="Google Shape;644;g36dba4b18ec_0_2452"/>
          <p:cNvSpPr txBox="1"/>
          <p:nvPr>
            <p:ph idx="3" type="subTitle"/>
          </p:nvPr>
        </p:nvSpPr>
        <p:spPr>
          <a:xfrm>
            <a:off x="2689900" y="8190850"/>
            <a:ext cx="8840700" cy="1100700"/>
          </a:xfrm>
          <a:prstGeom prst="rect">
            <a:avLst/>
          </a:prstGeom>
          <a:noFill/>
          <a:ln>
            <a:noFill/>
          </a:ln>
        </p:spPr>
        <p:txBody>
          <a:bodyPr anchorCtr="0" anchor="ctr" bIns="0" lIns="0" spcFirstLastPara="1" rIns="0" wrap="square" tIns="0">
            <a:spAutoFit/>
          </a:bodyPr>
          <a:lstStyle>
            <a:lvl1pPr lvl="0" marR="0" algn="l">
              <a:lnSpc>
                <a:spcPct val="100000"/>
              </a:lnSpc>
              <a:spcBef>
                <a:spcPts val="0"/>
              </a:spcBef>
              <a:spcAft>
                <a:spcPts val="0"/>
              </a:spcAft>
              <a:buClr>
                <a:schemeClr val="lt1"/>
              </a:buClr>
              <a:buSzPts val="3700"/>
              <a:buFont typeface="Urbanist"/>
              <a:buNone/>
              <a:defRPr b="1" i="0" sz="3700" u="none" cap="none" strike="noStrike">
                <a:solidFill>
                  <a:schemeClr val="lt1"/>
                </a:solidFill>
                <a:latin typeface="Urbanist"/>
                <a:ea typeface="Urbanist"/>
                <a:cs typeface="Urbanist"/>
                <a:sym typeface="Urbanist"/>
              </a:defRPr>
            </a:lvl1pPr>
            <a:lvl2pPr lvl="1" marR="0" algn="l">
              <a:lnSpc>
                <a:spcPct val="100000"/>
              </a:lnSpc>
              <a:spcBef>
                <a:spcPts val="0"/>
              </a:spcBef>
              <a:spcAft>
                <a:spcPts val="0"/>
              </a:spcAft>
              <a:buClr>
                <a:schemeClr val="lt1"/>
              </a:buClr>
              <a:buSzPts val="3700"/>
              <a:buFont typeface="Arial"/>
              <a:buNone/>
              <a:defRPr b="0" i="0" sz="3700" u="none" cap="none" strike="noStrike">
                <a:solidFill>
                  <a:schemeClr val="lt1"/>
                </a:solidFill>
                <a:latin typeface="Arial"/>
                <a:ea typeface="Arial"/>
                <a:cs typeface="Arial"/>
                <a:sym typeface="Arial"/>
              </a:defRPr>
            </a:lvl2pPr>
            <a:lvl3pPr lvl="2" marR="0" algn="l">
              <a:lnSpc>
                <a:spcPct val="100000"/>
              </a:lnSpc>
              <a:spcBef>
                <a:spcPts val="0"/>
              </a:spcBef>
              <a:spcAft>
                <a:spcPts val="0"/>
              </a:spcAft>
              <a:buClr>
                <a:schemeClr val="lt1"/>
              </a:buClr>
              <a:buSzPts val="3700"/>
              <a:buFont typeface="Arial"/>
              <a:buNone/>
              <a:defRPr b="0" i="0" sz="3700" u="none" cap="none" strike="noStrike">
                <a:solidFill>
                  <a:schemeClr val="lt1"/>
                </a:solidFill>
                <a:latin typeface="Arial"/>
                <a:ea typeface="Arial"/>
                <a:cs typeface="Arial"/>
                <a:sym typeface="Arial"/>
              </a:defRPr>
            </a:lvl3pPr>
            <a:lvl4pPr lvl="3" marR="0" algn="l">
              <a:lnSpc>
                <a:spcPct val="100000"/>
              </a:lnSpc>
              <a:spcBef>
                <a:spcPts val="0"/>
              </a:spcBef>
              <a:spcAft>
                <a:spcPts val="0"/>
              </a:spcAft>
              <a:buClr>
                <a:schemeClr val="lt1"/>
              </a:buClr>
              <a:buSzPts val="3700"/>
              <a:buFont typeface="Arial"/>
              <a:buNone/>
              <a:defRPr b="0" i="0" sz="3700" u="none" cap="none" strike="noStrike">
                <a:solidFill>
                  <a:schemeClr val="lt1"/>
                </a:solidFill>
                <a:latin typeface="Arial"/>
                <a:ea typeface="Arial"/>
                <a:cs typeface="Arial"/>
                <a:sym typeface="Arial"/>
              </a:defRPr>
            </a:lvl4pPr>
            <a:lvl5pPr lvl="4" marR="0" algn="l">
              <a:lnSpc>
                <a:spcPct val="100000"/>
              </a:lnSpc>
              <a:spcBef>
                <a:spcPts val="0"/>
              </a:spcBef>
              <a:spcAft>
                <a:spcPts val="0"/>
              </a:spcAft>
              <a:buClr>
                <a:schemeClr val="lt1"/>
              </a:buClr>
              <a:buSzPts val="3700"/>
              <a:buFont typeface="Arial"/>
              <a:buNone/>
              <a:defRPr b="0" i="0" sz="37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Clr>
                <a:schemeClr val="lt1"/>
              </a:buClr>
              <a:buSzPts val="3700"/>
              <a:buFont typeface="Arial"/>
              <a:buNone/>
              <a:defRPr b="0" i="0" sz="37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Clr>
                <a:schemeClr val="lt1"/>
              </a:buClr>
              <a:buSzPts val="3700"/>
              <a:buFont typeface="Arial"/>
              <a:buNone/>
              <a:defRPr b="0" i="0" sz="37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Clr>
                <a:schemeClr val="lt1"/>
              </a:buClr>
              <a:buSzPts val="3700"/>
              <a:buFont typeface="Arial"/>
              <a:buNone/>
              <a:defRPr b="0" i="0" sz="37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Clr>
                <a:schemeClr val="lt1"/>
              </a:buClr>
              <a:buSzPts val="3700"/>
              <a:buFont typeface="Arial"/>
              <a:buNone/>
              <a:defRPr b="0" i="0" sz="3700" u="none" cap="none" strike="noStrike">
                <a:solidFill>
                  <a:schemeClr val="lt1"/>
                </a:solidFill>
                <a:latin typeface="Arial"/>
                <a:ea typeface="Arial"/>
                <a:cs typeface="Arial"/>
                <a:sym typeface="Arial"/>
              </a:defRPr>
            </a:lvl9pPr>
          </a:lstStyle>
          <a:p/>
        </p:txBody>
      </p:sp>
      <p:sp>
        <p:nvSpPr>
          <p:cNvPr id="645" name="Google Shape;645;g36dba4b18ec_0_2452"/>
          <p:cNvSpPr txBox="1"/>
          <p:nvPr>
            <p:ph idx="4" type="body"/>
          </p:nvPr>
        </p:nvSpPr>
        <p:spPr>
          <a:xfrm>
            <a:off x="2689900" y="9291250"/>
            <a:ext cx="8840700" cy="1818300"/>
          </a:xfrm>
          <a:prstGeom prst="rect">
            <a:avLst/>
          </a:prstGeom>
          <a:noFill/>
          <a:ln>
            <a:noFill/>
          </a:ln>
        </p:spPr>
        <p:txBody>
          <a:bodyPr anchorCtr="0" anchor="t" bIns="0" lIns="0" spcFirstLastPara="1" rIns="0" wrap="square" tIns="0">
            <a:spAutoFit/>
          </a:bodyPr>
          <a:lstStyle>
            <a:lvl1pPr indent="-412750" lvl="0" marL="457200" marR="0" algn="l">
              <a:lnSpc>
                <a:spcPct val="115000"/>
              </a:lnSpc>
              <a:spcBef>
                <a:spcPts val="0"/>
              </a:spcBef>
              <a:spcAft>
                <a:spcPts val="0"/>
              </a:spcAft>
              <a:buClr>
                <a:schemeClr val="lt1"/>
              </a:buClr>
              <a:buSzPts val="2900"/>
              <a:buFont typeface="Helvetica Neue"/>
              <a:buChar char="●"/>
              <a:defRPr b="0" i="0" sz="2900" u="none" cap="none" strike="noStrike">
                <a:solidFill>
                  <a:schemeClr val="lt1"/>
                </a:solidFill>
                <a:latin typeface="Helvetica Neue"/>
                <a:ea typeface="Helvetica Neue"/>
                <a:cs typeface="Helvetica Neue"/>
                <a:sym typeface="Helvetica Neue"/>
              </a:defRPr>
            </a:lvl1pPr>
            <a:lvl2pPr indent="-412750" lvl="1" marL="914400" marR="0" algn="l">
              <a:lnSpc>
                <a:spcPct val="115000"/>
              </a:lnSpc>
              <a:spcBef>
                <a:spcPts val="0"/>
              </a:spcBef>
              <a:spcAft>
                <a:spcPts val="0"/>
              </a:spcAft>
              <a:buClr>
                <a:schemeClr val="lt1"/>
              </a:buClr>
              <a:buSzPts val="2900"/>
              <a:buFont typeface="Helvetica Neue"/>
              <a:buChar char="○"/>
              <a:defRPr b="0" i="0" sz="2900" u="none" cap="none" strike="noStrike">
                <a:solidFill>
                  <a:schemeClr val="lt1"/>
                </a:solidFill>
                <a:latin typeface="Helvetica Neue"/>
                <a:ea typeface="Helvetica Neue"/>
                <a:cs typeface="Helvetica Neue"/>
                <a:sym typeface="Helvetica Neue"/>
              </a:defRPr>
            </a:lvl2pPr>
            <a:lvl3pPr indent="-412750" lvl="2" marL="1371600" marR="0" algn="l">
              <a:lnSpc>
                <a:spcPct val="115000"/>
              </a:lnSpc>
              <a:spcBef>
                <a:spcPts val="0"/>
              </a:spcBef>
              <a:spcAft>
                <a:spcPts val="0"/>
              </a:spcAft>
              <a:buClr>
                <a:schemeClr val="lt1"/>
              </a:buClr>
              <a:buSzPts val="2900"/>
              <a:buFont typeface="Helvetica Neue"/>
              <a:buChar char="■"/>
              <a:defRPr b="0" i="0" sz="2900" u="none" cap="none" strike="noStrike">
                <a:solidFill>
                  <a:schemeClr val="lt1"/>
                </a:solidFill>
                <a:latin typeface="Helvetica Neue"/>
                <a:ea typeface="Helvetica Neue"/>
                <a:cs typeface="Helvetica Neue"/>
                <a:sym typeface="Helvetica Neue"/>
              </a:defRPr>
            </a:lvl3pPr>
            <a:lvl4pPr indent="-412750" lvl="3" marL="1828800" marR="0" algn="l">
              <a:lnSpc>
                <a:spcPct val="115000"/>
              </a:lnSpc>
              <a:spcBef>
                <a:spcPts val="0"/>
              </a:spcBef>
              <a:spcAft>
                <a:spcPts val="0"/>
              </a:spcAft>
              <a:buClr>
                <a:schemeClr val="lt1"/>
              </a:buClr>
              <a:buSzPts val="2900"/>
              <a:buFont typeface="Helvetica Neue"/>
              <a:buChar char="●"/>
              <a:defRPr b="0" i="0" sz="2900" u="none" cap="none" strike="noStrike">
                <a:solidFill>
                  <a:schemeClr val="lt1"/>
                </a:solidFill>
                <a:latin typeface="Helvetica Neue"/>
                <a:ea typeface="Helvetica Neue"/>
                <a:cs typeface="Helvetica Neue"/>
                <a:sym typeface="Helvetica Neue"/>
              </a:defRPr>
            </a:lvl4pPr>
            <a:lvl5pPr indent="-412750" lvl="4" marL="2286000" marR="0" algn="l">
              <a:lnSpc>
                <a:spcPct val="115000"/>
              </a:lnSpc>
              <a:spcBef>
                <a:spcPts val="0"/>
              </a:spcBef>
              <a:spcAft>
                <a:spcPts val="0"/>
              </a:spcAft>
              <a:buClr>
                <a:schemeClr val="lt1"/>
              </a:buClr>
              <a:buSzPts val="2900"/>
              <a:buFont typeface="Helvetica Neue"/>
              <a:buChar char="○"/>
              <a:defRPr b="0" i="0" sz="2900" u="none" cap="none" strike="noStrike">
                <a:solidFill>
                  <a:schemeClr val="lt1"/>
                </a:solidFill>
                <a:latin typeface="Helvetica Neue"/>
                <a:ea typeface="Helvetica Neue"/>
                <a:cs typeface="Helvetica Neue"/>
                <a:sym typeface="Helvetica Neue"/>
              </a:defRPr>
            </a:lvl5pPr>
            <a:lvl6pPr indent="-412750" lvl="5" marL="2743200" marR="0" algn="l">
              <a:lnSpc>
                <a:spcPct val="115000"/>
              </a:lnSpc>
              <a:spcBef>
                <a:spcPts val="0"/>
              </a:spcBef>
              <a:spcAft>
                <a:spcPts val="0"/>
              </a:spcAft>
              <a:buClr>
                <a:schemeClr val="lt1"/>
              </a:buClr>
              <a:buSzPts val="2900"/>
              <a:buFont typeface="Helvetica Neue"/>
              <a:buChar char="■"/>
              <a:defRPr b="0" i="0" sz="2900" u="none" cap="none" strike="noStrike">
                <a:solidFill>
                  <a:schemeClr val="lt1"/>
                </a:solidFill>
                <a:latin typeface="Helvetica Neue"/>
                <a:ea typeface="Helvetica Neue"/>
                <a:cs typeface="Helvetica Neue"/>
                <a:sym typeface="Helvetica Neue"/>
              </a:defRPr>
            </a:lvl6pPr>
            <a:lvl7pPr indent="-412750" lvl="6" marL="3200400" marR="0" algn="l">
              <a:lnSpc>
                <a:spcPct val="115000"/>
              </a:lnSpc>
              <a:spcBef>
                <a:spcPts val="0"/>
              </a:spcBef>
              <a:spcAft>
                <a:spcPts val="0"/>
              </a:spcAft>
              <a:buClr>
                <a:schemeClr val="lt1"/>
              </a:buClr>
              <a:buSzPts val="2900"/>
              <a:buFont typeface="Helvetica Neue"/>
              <a:buChar char="●"/>
              <a:defRPr b="0" i="0" sz="2900" u="none" cap="none" strike="noStrike">
                <a:solidFill>
                  <a:schemeClr val="lt1"/>
                </a:solidFill>
                <a:latin typeface="Helvetica Neue"/>
                <a:ea typeface="Helvetica Neue"/>
                <a:cs typeface="Helvetica Neue"/>
                <a:sym typeface="Helvetica Neue"/>
              </a:defRPr>
            </a:lvl7pPr>
            <a:lvl8pPr indent="-412750" lvl="7" marL="3657600" marR="0" algn="l">
              <a:lnSpc>
                <a:spcPct val="115000"/>
              </a:lnSpc>
              <a:spcBef>
                <a:spcPts val="0"/>
              </a:spcBef>
              <a:spcAft>
                <a:spcPts val="0"/>
              </a:spcAft>
              <a:buClr>
                <a:schemeClr val="lt1"/>
              </a:buClr>
              <a:buSzPts val="2900"/>
              <a:buFont typeface="Helvetica Neue"/>
              <a:buChar char="○"/>
              <a:defRPr b="0" i="0" sz="2900" u="none" cap="none" strike="noStrike">
                <a:solidFill>
                  <a:schemeClr val="lt1"/>
                </a:solidFill>
                <a:latin typeface="Helvetica Neue"/>
                <a:ea typeface="Helvetica Neue"/>
                <a:cs typeface="Helvetica Neue"/>
                <a:sym typeface="Helvetica Neue"/>
              </a:defRPr>
            </a:lvl8pPr>
            <a:lvl9pPr indent="-412750" lvl="8" marL="4114800" marR="0" algn="l">
              <a:lnSpc>
                <a:spcPct val="115000"/>
              </a:lnSpc>
              <a:spcBef>
                <a:spcPts val="0"/>
              </a:spcBef>
              <a:spcAft>
                <a:spcPts val="0"/>
              </a:spcAft>
              <a:buClr>
                <a:schemeClr val="lt1"/>
              </a:buClr>
              <a:buSzPts val="2900"/>
              <a:buFont typeface="Helvetica Neue"/>
              <a:buChar char="■"/>
              <a:defRPr b="0" i="0" sz="2900" u="none" cap="none" strike="noStrike">
                <a:solidFill>
                  <a:schemeClr val="lt1"/>
                </a:solidFill>
                <a:latin typeface="Helvetica Neue"/>
                <a:ea typeface="Helvetica Neue"/>
                <a:cs typeface="Helvetica Neue"/>
                <a:sym typeface="Helvetica Neue"/>
              </a:defRPr>
            </a:lvl9pPr>
          </a:lstStyle>
          <a:p/>
        </p:txBody>
      </p:sp>
      <p:sp>
        <p:nvSpPr>
          <p:cNvPr id="646" name="Google Shape;646;g36dba4b18ec_0_2452"/>
          <p:cNvSpPr txBox="1"/>
          <p:nvPr>
            <p:ph idx="5" type="body"/>
          </p:nvPr>
        </p:nvSpPr>
        <p:spPr>
          <a:xfrm>
            <a:off x="2148700" y="5628200"/>
            <a:ext cx="9922500" cy="1751100"/>
          </a:xfrm>
          <a:prstGeom prst="rect">
            <a:avLst/>
          </a:prstGeom>
          <a:noFill/>
          <a:ln>
            <a:noFill/>
          </a:ln>
        </p:spPr>
        <p:txBody>
          <a:bodyPr anchorCtr="0" anchor="t" bIns="0" lIns="0" spcFirstLastPara="1" rIns="0" wrap="square" tIns="0">
            <a:spAutoFit/>
          </a:bodyPr>
          <a:lstStyle>
            <a:lvl1pPr indent="-412750" lvl="0" marL="4572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1pPr>
            <a:lvl2pPr indent="-412750" lvl="1" marL="9144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2pPr>
            <a:lvl3pPr indent="-412750" lvl="2" marL="13716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3pPr>
            <a:lvl4pPr indent="-412750" lvl="3" marL="18288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4pPr>
            <a:lvl5pPr indent="-412750" lvl="4" marL="22860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5pPr>
            <a:lvl6pPr indent="-412750" lvl="5" marL="27432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6pPr>
            <a:lvl7pPr indent="-412750" lvl="6" marL="32004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7pPr>
            <a:lvl8pPr indent="-412750" lvl="7" marL="36576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8pPr>
            <a:lvl9pPr indent="-412750" lvl="8" marL="41148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5_Custom Layout">
  <p:cSld name="25_Custom Layout">
    <p:bg>
      <p:bgPr>
        <a:solidFill>
          <a:schemeClr val="accent1"/>
        </a:solidFill>
      </p:bgPr>
    </p:bg>
    <p:spTree>
      <p:nvGrpSpPr>
        <p:cNvPr id="647" name="Shape 647"/>
        <p:cNvGrpSpPr/>
        <p:nvPr/>
      </p:nvGrpSpPr>
      <p:grpSpPr>
        <a:xfrm>
          <a:off x="0" y="0"/>
          <a:ext cx="0" cy="0"/>
          <a:chOff x="0" y="0"/>
          <a:chExt cx="0" cy="0"/>
        </a:xfrm>
      </p:grpSpPr>
      <p:pic>
        <p:nvPicPr>
          <p:cNvPr id="648" name="Google Shape;648;g36dba4b18ec_0_2463"/>
          <p:cNvPicPr preferRelativeResize="0"/>
          <p:nvPr/>
        </p:nvPicPr>
        <p:blipFill rotWithShape="1">
          <a:blip r:embed="rId2">
            <a:alphaModFix/>
          </a:blip>
          <a:srcRect b="0" l="0" r="0" t="0"/>
          <a:stretch/>
        </p:blipFill>
        <p:spPr>
          <a:xfrm>
            <a:off x="2111400" y="12782446"/>
            <a:ext cx="2743199" cy="427285"/>
          </a:xfrm>
          <a:prstGeom prst="rect">
            <a:avLst/>
          </a:prstGeom>
          <a:noFill/>
          <a:ln>
            <a:noFill/>
          </a:ln>
        </p:spPr>
      </p:pic>
      <p:sp>
        <p:nvSpPr>
          <p:cNvPr id="649" name="Google Shape;649;g36dba4b18ec_0_2463"/>
          <p:cNvSpPr/>
          <p:nvPr>
            <p:ph idx="2" type="pic"/>
          </p:nvPr>
        </p:nvSpPr>
        <p:spPr>
          <a:xfrm>
            <a:off x="3311450" y="4043326"/>
            <a:ext cx="5213700" cy="5705700"/>
          </a:xfrm>
          <a:prstGeom prst="rect">
            <a:avLst/>
          </a:prstGeom>
          <a:noFill/>
          <a:ln>
            <a:noFill/>
          </a:ln>
        </p:spPr>
      </p:sp>
      <p:sp>
        <p:nvSpPr>
          <p:cNvPr id="650" name="Google Shape;650;g36dba4b18ec_0_2463"/>
          <p:cNvSpPr/>
          <p:nvPr>
            <p:ph idx="3" type="pic"/>
          </p:nvPr>
        </p:nvSpPr>
        <p:spPr>
          <a:xfrm>
            <a:off x="9585300" y="4043326"/>
            <a:ext cx="5213700" cy="5705700"/>
          </a:xfrm>
          <a:prstGeom prst="rect">
            <a:avLst/>
          </a:prstGeom>
          <a:noFill/>
          <a:ln>
            <a:noFill/>
          </a:ln>
        </p:spPr>
      </p:sp>
      <p:sp>
        <p:nvSpPr>
          <p:cNvPr id="651" name="Google Shape;651;g36dba4b18ec_0_2463"/>
          <p:cNvSpPr/>
          <p:nvPr>
            <p:ph idx="4" type="pic"/>
          </p:nvPr>
        </p:nvSpPr>
        <p:spPr>
          <a:xfrm>
            <a:off x="15859150" y="4043326"/>
            <a:ext cx="5213700" cy="5705700"/>
          </a:xfrm>
          <a:prstGeom prst="rect">
            <a:avLst/>
          </a:prstGeom>
          <a:noFill/>
          <a:ln>
            <a:noFill/>
          </a:ln>
        </p:spPr>
      </p:sp>
      <p:sp>
        <p:nvSpPr>
          <p:cNvPr id="652" name="Google Shape;652;g36dba4b18ec_0_2463"/>
          <p:cNvSpPr/>
          <p:nvPr/>
        </p:nvSpPr>
        <p:spPr>
          <a:xfrm>
            <a:off x="9585344" y="9753600"/>
            <a:ext cx="5213700" cy="1843200"/>
          </a:xfrm>
          <a:prstGeom prst="rect">
            <a:avLst/>
          </a:prstGeom>
          <a:solidFill>
            <a:schemeClr val="dk1"/>
          </a:solidFill>
          <a:ln>
            <a:noFill/>
          </a:ln>
        </p:spPr>
        <p:txBody>
          <a:bodyPr anchorCtr="0" anchor="ctr" bIns="91400" lIns="182875" spcFirstLastPara="1" rIns="182875" wrap="square" tIns="91400">
            <a:noAutofit/>
          </a:bodyPr>
          <a:lstStyle/>
          <a:p>
            <a:pPr indent="0" lvl="0" marL="0" marR="0" rtl="0" algn="ctr">
              <a:lnSpc>
                <a:spcPct val="130000"/>
              </a:lnSpc>
              <a:spcBef>
                <a:spcPts val="0"/>
              </a:spcBef>
              <a:spcAft>
                <a:spcPts val="0"/>
              </a:spcAft>
              <a:buClr>
                <a:srgbClr val="000000"/>
              </a:buClr>
              <a:buSzPts val="3700"/>
              <a:buFont typeface="Arial"/>
              <a:buNone/>
            </a:pPr>
            <a:r>
              <a:t/>
            </a:r>
            <a:endParaRPr b="0" i="0" sz="3700" u="none" cap="none" strike="noStrike">
              <a:solidFill>
                <a:schemeClr val="lt1"/>
              </a:solidFill>
              <a:latin typeface="Urbanist"/>
              <a:ea typeface="Urbanist"/>
              <a:cs typeface="Urbanist"/>
              <a:sym typeface="Urbanist"/>
            </a:endParaRPr>
          </a:p>
        </p:txBody>
      </p:sp>
      <p:sp>
        <p:nvSpPr>
          <p:cNvPr id="653" name="Google Shape;653;g36dba4b18ec_0_2463"/>
          <p:cNvSpPr/>
          <p:nvPr/>
        </p:nvSpPr>
        <p:spPr>
          <a:xfrm>
            <a:off x="3311548" y="9753600"/>
            <a:ext cx="5213700" cy="1843200"/>
          </a:xfrm>
          <a:prstGeom prst="rect">
            <a:avLst/>
          </a:prstGeom>
          <a:solidFill>
            <a:schemeClr val="dk1"/>
          </a:solidFill>
          <a:ln>
            <a:noFill/>
          </a:ln>
        </p:spPr>
        <p:txBody>
          <a:bodyPr anchorCtr="0" anchor="ctr" bIns="91400" lIns="182875" spcFirstLastPara="1" rIns="182875" wrap="square" tIns="91400">
            <a:noAutofit/>
          </a:bodyPr>
          <a:lstStyle/>
          <a:p>
            <a:pPr indent="0" lvl="0" marL="0" marR="0" rtl="0" algn="ctr">
              <a:lnSpc>
                <a:spcPct val="130000"/>
              </a:lnSpc>
              <a:spcBef>
                <a:spcPts val="0"/>
              </a:spcBef>
              <a:spcAft>
                <a:spcPts val="0"/>
              </a:spcAft>
              <a:buClr>
                <a:srgbClr val="000000"/>
              </a:buClr>
              <a:buSzPts val="3700"/>
              <a:buFont typeface="Arial"/>
              <a:buNone/>
            </a:pPr>
            <a:r>
              <a:t/>
            </a:r>
            <a:endParaRPr b="0" i="0" sz="3700" u="none" cap="none" strike="noStrike">
              <a:solidFill>
                <a:schemeClr val="lt1"/>
              </a:solidFill>
              <a:latin typeface="Urbanist"/>
              <a:ea typeface="Urbanist"/>
              <a:cs typeface="Urbanist"/>
              <a:sym typeface="Urbanist"/>
            </a:endParaRPr>
          </a:p>
        </p:txBody>
      </p:sp>
      <p:sp>
        <p:nvSpPr>
          <p:cNvPr id="654" name="Google Shape;654;g36dba4b18ec_0_2463"/>
          <p:cNvSpPr/>
          <p:nvPr/>
        </p:nvSpPr>
        <p:spPr>
          <a:xfrm>
            <a:off x="15859250" y="9753600"/>
            <a:ext cx="5213700" cy="1843200"/>
          </a:xfrm>
          <a:prstGeom prst="rect">
            <a:avLst/>
          </a:prstGeom>
          <a:solidFill>
            <a:schemeClr val="dk1"/>
          </a:solidFill>
          <a:ln>
            <a:noFill/>
          </a:ln>
        </p:spPr>
        <p:txBody>
          <a:bodyPr anchorCtr="0" anchor="ctr" bIns="91400" lIns="182875" spcFirstLastPara="1" rIns="182875" wrap="square" tIns="91400">
            <a:noAutofit/>
          </a:bodyPr>
          <a:lstStyle/>
          <a:p>
            <a:pPr indent="0" lvl="0" marL="0" marR="0" rtl="0" algn="l">
              <a:lnSpc>
                <a:spcPct val="130000"/>
              </a:lnSpc>
              <a:spcBef>
                <a:spcPts val="0"/>
              </a:spcBef>
              <a:spcAft>
                <a:spcPts val="0"/>
              </a:spcAft>
              <a:buClr>
                <a:srgbClr val="000000"/>
              </a:buClr>
              <a:buSzPts val="3700"/>
              <a:buFont typeface="Arial"/>
              <a:buNone/>
            </a:pPr>
            <a:r>
              <a:t/>
            </a:r>
            <a:endParaRPr b="0" i="0" sz="3700" u="none" cap="none" strike="noStrike">
              <a:solidFill>
                <a:schemeClr val="lt1"/>
              </a:solidFill>
              <a:latin typeface="Urbanist"/>
              <a:ea typeface="Urbanist"/>
              <a:cs typeface="Urbanist"/>
              <a:sym typeface="Urbanist"/>
            </a:endParaRPr>
          </a:p>
        </p:txBody>
      </p:sp>
      <p:grpSp>
        <p:nvGrpSpPr>
          <p:cNvPr id="655" name="Google Shape;655;g36dba4b18ec_0_2463"/>
          <p:cNvGrpSpPr/>
          <p:nvPr/>
        </p:nvGrpSpPr>
        <p:grpSpPr>
          <a:xfrm>
            <a:off x="0" y="-24"/>
            <a:ext cx="3311812" cy="3310754"/>
            <a:chOff x="4821093" y="-9307"/>
            <a:chExt cx="1655906" cy="1655377"/>
          </a:xfrm>
        </p:grpSpPr>
        <p:sp>
          <p:nvSpPr>
            <p:cNvPr id="656" name="Google Shape;656;g36dba4b18ec_0_2463"/>
            <p:cNvSpPr/>
            <p:nvPr/>
          </p:nvSpPr>
          <p:spPr>
            <a:xfrm>
              <a:off x="4821093" y="-9020"/>
              <a:ext cx="1655090" cy="1655090"/>
            </a:xfrm>
            <a:custGeom>
              <a:rect b="b" l="l" r="r" t="t"/>
              <a:pathLst>
                <a:path extrusionOk="0" h="1572532" w="1572532">
                  <a:moveTo>
                    <a:pt x="0" y="0"/>
                  </a:moveTo>
                  <a:lnTo>
                    <a:pt x="1572532" y="0"/>
                  </a:lnTo>
                  <a:lnTo>
                    <a:pt x="1572532" y="1572532"/>
                  </a:lnTo>
                  <a:lnTo>
                    <a:pt x="0" y="1572532"/>
                  </a:ln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657" name="Google Shape;657;g36dba4b18ec_0_2463"/>
            <p:cNvSpPr/>
            <p:nvPr/>
          </p:nvSpPr>
          <p:spPr>
            <a:xfrm rot="10800000">
              <a:off x="4838345" y="-9307"/>
              <a:ext cx="1638654" cy="819153"/>
            </a:xfrm>
            <a:custGeom>
              <a:rect b="b" l="l" r="r" t="t"/>
              <a:pathLst>
                <a:path extrusionOk="0" h="675590" w="1351467">
                  <a:moveTo>
                    <a:pt x="675591" y="0"/>
                  </a:moveTo>
                  <a:cubicBezTo>
                    <a:pt x="302555" y="0"/>
                    <a:pt x="0" y="302555"/>
                    <a:pt x="0" y="675591"/>
                  </a:cubicBezTo>
                  <a:lnTo>
                    <a:pt x="1351468" y="675591"/>
                  </a:lnTo>
                  <a:cubicBezTo>
                    <a:pt x="1351468" y="302555"/>
                    <a:pt x="1048913" y="0"/>
                    <a:pt x="675591" y="0"/>
                  </a:cubicBezTo>
                  <a:close/>
                </a:path>
              </a:pathLst>
            </a:custGeom>
            <a:solidFill>
              <a:schemeClr val="accent4"/>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658" name="Google Shape;658;g36dba4b18ec_0_2463"/>
            <p:cNvSpPr/>
            <p:nvPr/>
          </p:nvSpPr>
          <p:spPr>
            <a:xfrm rot="10800000">
              <a:off x="4838345" y="818581"/>
              <a:ext cx="1638654" cy="819153"/>
            </a:xfrm>
            <a:custGeom>
              <a:rect b="b" l="l" r="r" t="t"/>
              <a:pathLst>
                <a:path extrusionOk="0" h="675590" w="1351467">
                  <a:moveTo>
                    <a:pt x="675591" y="0"/>
                  </a:moveTo>
                  <a:cubicBezTo>
                    <a:pt x="302555" y="0"/>
                    <a:pt x="0" y="302555"/>
                    <a:pt x="0" y="675591"/>
                  </a:cubicBezTo>
                  <a:lnTo>
                    <a:pt x="1351468" y="675591"/>
                  </a:lnTo>
                  <a:cubicBezTo>
                    <a:pt x="1351468" y="302555"/>
                    <a:pt x="1048913" y="0"/>
                    <a:pt x="675591" y="0"/>
                  </a:cubicBezTo>
                  <a:close/>
                </a:path>
              </a:pathLst>
            </a:custGeom>
            <a:solidFill>
              <a:schemeClr val="accent4"/>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grpSp>
      <p:sp>
        <p:nvSpPr>
          <p:cNvPr id="659" name="Google Shape;659;g36dba4b18ec_0_2463"/>
          <p:cNvSpPr txBox="1"/>
          <p:nvPr>
            <p:ph type="title"/>
          </p:nvPr>
        </p:nvSpPr>
        <p:spPr>
          <a:xfrm>
            <a:off x="4996100" y="2178050"/>
            <a:ext cx="13850400" cy="1524900"/>
          </a:xfrm>
          <a:prstGeom prst="rect">
            <a:avLst/>
          </a:prstGeom>
          <a:noFill/>
          <a:ln>
            <a:noFill/>
          </a:ln>
        </p:spPr>
        <p:txBody>
          <a:bodyPr anchorCtr="0" anchor="ctr" bIns="0" lIns="0" spcFirstLastPara="1" rIns="0" wrap="square" tIns="0">
            <a:noAutofit/>
          </a:bodyPr>
          <a:lstStyle>
            <a:lvl1pPr lvl="0" marR="0" algn="ctr">
              <a:lnSpc>
                <a:spcPct val="100000"/>
              </a:lnSpc>
              <a:spcBef>
                <a:spcPts val="0"/>
              </a:spcBef>
              <a:spcAft>
                <a:spcPts val="0"/>
              </a:spcAft>
              <a:buClr>
                <a:schemeClr val="accent2"/>
              </a:buClr>
              <a:buSzPts val="8000"/>
              <a:buFont typeface="Urbanist ExtraBold"/>
              <a:buNone/>
              <a:defRPr b="0" i="0" sz="8000" u="none" cap="none" strike="noStrike">
                <a:solidFill>
                  <a:schemeClr val="accent2"/>
                </a:solidFill>
                <a:latin typeface="Urbanist ExtraBold"/>
                <a:ea typeface="Urbanist ExtraBold"/>
                <a:cs typeface="Urbanist ExtraBold"/>
                <a:sym typeface="Urbanist ExtraBold"/>
              </a:defRPr>
            </a:lvl1pPr>
            <a:lvl2pPr lvl="1" marR="0" algn="ctr">
              <a:lnSpc>
                <a:spcPct val="100000"/>
              </a:lnSpc>
              <a:spcBef>
                <a:spcPts val="0"/>
              </a:spcBef>
              <a:spcAft>
                <a:spcPts val="0"/>
              </a:spcAft>
              <a:buClr>
                <a:schemeClr val="accent2"/>
              </a:buClr>
              <a:buSzPts val="2900"/>
              <a:buFont typeface="Arial"/>
              <a:buNone/>
              <a:defRPr b="0" i="0" sz="2900" u="none" cap="none" strike="noStrike">
                <a:solidFill>
                  <a:schemeClr val="accent2"/>
                </a:solidFill>
                <a:latin typeface="Arial"/>
                <a:ea typeface="Arial"/>
                <a:cs typeface="Arial"/>
                <a:sym typeface="Arial"/>
              </a:defRPr>
            </a:lvl2pPr>
            <a:lvl3pPr lvl="2" marR="0" algn="ctr">
              <a:lnSpc>
                <a:spcPct val="100000"/>
              </a:lnSpc>
              <a:spcBef>
                <a:spcPts val="0"/>
              </a:spcBef>
              <a:spcAft>
                <a:spcPts val="0"/>
              </a:spcAft>
              <a:buClr>
                <a:schemeClr val="accent2"/>
              </a:buClr>
              <a:buSzPts val="2900"/>
              <a:buFont typeface="Arial"/>
              <a:buNone/>
              <a:defRPr b="0" i="0" sz="2900" u="none" cap="none" strike="noStrike">
                <a:solidFill>
                  <a:schemeClr val="accent2"/>
                </a:solidFill>
                <a:latin typeface="Arial"/>
                <a:ea typeface="Arial"/>
                <a:cs typeface="Arial"/>
                <a:sym typeface="Arial"/>
              </a:defRPr>
            </a:lvl3pPr>
            <a:lvl4pPr lvl="3" marR="0" algn="ctr">
              <a:lnSpc>
                <a:spcPct val="100000"/>
              </a:lnSpc>
              <a:spcBef>
                <a:spcPts val="0"/>
              </a:spcBef>
              <a:spcAft>
                <a:spcPts val="0"/>
              </a:spcAft>
              <a:buClr>
                <a:schemeClr val="accent2"/>
              </a:buClr>
              <a:buSzPts val="2900"/>
              <a:buFont typeface="Arial"/>
              <a:buNone/>
              <a:defRPr b="0" i="0" sz="2900" u="none" cap="none" strike="noStrike">
                <a:solidFill>
                  <a:schemeClr val="accent2"/>
                </a:solidFill>
                <a:latin typeface="Arial"/>
                <a:ea typeface="Arial"/>
                <a:cs typeface="Arial"/>
                <a:sym typeface="Arial"/>
              </a:defRPr>
            </a:lvl4pPr>
            <a:lvl5pPr lvl="4" marR="0" algn="ctr">
              <a:lnSpc>
                <a:spcPct val="100000"/>
              </a:lnSpc>
              <a:spcBef>
                <a:spcPts val="0"/>
              </a:spcBef>
              <a:spcAft>
                <a:spcPts val="0"/>
              </a:spcAft>
              <a:buClr>
                <a:schemeClr val="accent2"/>
              </a:buClr>
              <a:buSzPts val="2900"/>
              <a:buFont typeface="Arial"/>
              <a:buNone/>
              <a:defRPr b="0" i="0" sz="2900" u="none" cap="none" strike="noStrike">
                <a:solidFill>
                  <a:schemeClr val="accent2"/>
                </a:solidFill>
                <a:latin typeface="Arial"/>
                <a:ea typeface="Arial"/>
                <a:cs typeface="Arial"/>
                <a:sym typeface="Arial"/>
              </a:defRPr>
            </a:lvl5pPr>
            <a:lvl6pPr lvl="5" marR="0" algn="ctr">
              <a:lnSpc>
                <a:spcPct val="100000"/>
              </a:lnSpc>
              <a:spcBef>
                <a:spcPts val="0"/>
              </a:spcBef>
              <a:spcAft>
                <a:spcPts val="0"/>
              </a:spcAft>
              <a:buClr>
                <a:schemeClr val="accent2"/>
              </a:buClr>
              <a:buSzPts val="2900"/>
              <a:buFont typeface="Arial"/>
              <a:buNone/>
              <a:defRPr b="0" i="0" sz="2900" u="none" cap="none" strike="noStrike">
                <a:solidFill>
                  <a:schemeClr val="accent2"/>
                </a:solidFill>
                <a:latin typeface="Arial"/>
                <a:ea typeface="Arial"/>
                <a:cs typeface="Arial"/>
                <a:sym typeface="Arial"/>
              </a:defRPr>
            </a:lvl6pPr>
            <a:lvl7pPr lvl="6" marR="0" algn="ctr">
              <a:lnSpc>
                <a:spcPct val="100000"/>
              </a:lnSpc>
              <a:spcBef>
                <a:spcPts val="0"/>
              </a:spcBef>
              <a:spcAft>
                <a:spcPts val="0"/>
              </a:spcAft>
              <a:buClr>
                <a:schemeClr val="accent2"/>
              </a:buClr>
              <a:buSzPts val="2900"/>
              <a:buFont typeface="Arial"/>
              <a:buNone/>
              <a:defRPr b="0" i="0" sz="2900" u="none" cap="none" strike="noStrike">
                <a:solidFill>
                  <a:schemeClr val="accent2"/>
                </a:solidFill>
                <a:latin typeface="Arial"/>
                <a:ea typeface="Arial"/>
                <a:cs typeface="Arial"/>
                <a:sym typeface="Arial"/>
              </a:defRPr>
            </a:lvl7pPr>
            <a:lvl8pPr lvl="7" marR="0" algn="ctr">
              <a:lnSpc>
                <a:spcPct val="100000"/>
              </a:lnSpc>
              <a:spcBef>
                <a:spcPts val="0"/>
              </a:spcBef>
              <a:spcAft>
                <a:spcPts val="0"/>
              </a:spcAft>
              <a:buClr>
                <a:schemeClr val="accent2"/>
              </a:buClr>
              <a:buSzPts val="2900"/>
              <a:buFont typeface="Arial"/>
              <a:buNone/>
              <a:defRPr b="0" i="0" sz="2900" u="none" cap="none" strike="noStrike">
                <a:solidFill>
                  <a:schemeClr val="accent2"/>
                </a:solidFill>
                <a:latin typeface="Arial"/>
                <a:ea typeface="Arial"/>
                <a:cs typeface="Arial"/>
                <a:sym typeface="Arial"/>
              </a:defRPr>
            </a:lvl8pPr>
            <a:lvl9pPr lvl="8" marR="0" algn="ctr">
              <a:lnSpc>
                <a:spcPct val="100000"/>
              </a:lnSpc>
              <a:spcBef>
                <a:spcPts val="0"/>
              </a:spcBef>
              <a:spcAft>
                <a:spcPts val="0"/>
              </a:spcAft>
              <a:buClr>
                <a:schemeClr val="accent2"/>
              </a:buClr>
              <a:buSzPts val="2900"/>
              <a:buFont typeface="Arial"/>
              <a:buNone/>
              <a:defRPr b="0" i="0" sz="2900" u="none" cap="none" strike="noStrike">
                <a:solidFill>
                  <a:schemeClr val="accent2"/>
                </a:solidFill>
                <a:latin typeface="Arial"/>
                <a:ea typeface="Arial"/>
                <a:cs typeface="Arial"/>
                <a:sym typeface="Arial"/>
              </a:defRPr>
            </a:lvl9pPr>
          </a:lstStyle>
          <a:p/>
        </p:txBody>
      </p:sp>
      <p:sp>
        <p:nvSpPr>
          <p:cNvPr id="660" name="Google Shape;660;g36dba4b18ec_0_2463"/>
          <p:cNvSpPr txBox="1"/>
          <p:nvPr>
            <p:ph idx="5" type="title"/>
          </p:nvPr>
        </p:nvSpPr>
        <p:spPr>
          <a:xfrm>
            <a:off x="3819448" y="10227000"/>
            <a:ext cx="4197600" cy="896700"/>
          </a:xfrm>
          <a:prstGeom prst="rect">
            <a:avLst/>
          </a:prstGeom>
          <a:noFill/>
          <a:ln>
            <a:noFill/>
          </a:ln>
        </p:spPr>
        <p:txBody>
          <a:bodyPr anchorCtr="0" anchor="ctr" bIns="0" lIns="0" spcFirstLastPara="1" rIns="0" wrap="square" tIns="0">
            <a:spAutoFit/>
          </a:bodyPr>
          <a:lstStyle>
            <a:lvl1pPr lvl="0" marR="0" algn="ctr">
              <a:lnSpc>
                <a:spcPct val="100000"/>
              </a:lnSpc>
              <a:spcBef>
                <a:spcPts val="0"/>
              </a:spcBef>
              <a:spcAft>
                <a:spcPts val="0"/>
              </a:spcAft>
              <a:buClr>
                <a:schemeClr val="lt1"/>
              </a:buClr>
              <a:buSzPts val="2900"/>
              <a:buFont typeface="Urbanist"/>
              <a:buNone/>
              <a:defRPr b="1" i="0" sz="2900" u="none" cap="none" strike="noStrike">
                <a:solidFill>
                  <a:schemeClr val="lt1"/>
                </a:solidFill>
                <a:latin typeface="Urbanist"/>
                <a:ea typeface="Urbanist"/>
                <a:cs typeface="Urbanist"/>
                <a:sym typeface="Urbanist"/>
              </a:defRPr>
            </a:lvl1pPr>
            <a:lvl2pPr lvl="1"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9pPr>
          </a:lstStyle>
          <a:p/>
        </p:txBody>
      </p:sp>
      <p:sp>
        <p:nvSpPr>
          <p:cNvPr id="661" name="Google Shape;661;g36dba4b18ec_0_2463"/>
          <p:cNvSpPr txBox="1"/>
          <p:nvPr>
            <p:ph idx="6" type="title"/>
          </p:nvPr>
        </p:nvSpPr>
        <p:spPr>
          <a:xfrm>
            <a:off x="10093244" y="10227000"/>
            <a:ext cx="4197600" cy="896700"/>
          </a:xfrm>
          <a:prstGeom prst="rect">
            <a:avLst/>
          </a:prstGeom>
          <a:noFill/>
          <a:ln>
            <a:noFill/>
          </a:ln>
        </p:spPr>
        <p:txBody>
          <a:bodyPr anchorCtr="0" anchor="ctr" bIns="0" lIns="0" spcFirstLastPara="1" rIns="0" wrap="square" tIns="0">
            <a:spAutoFit/>
          </a:bodyPr>
          <a:lstStyle>
            <a:lvl1pPr lvl="0" marR="0" algn="ctr">
              <a:lnSpc>
                <a:spcPct val="100000"/>
              </a:lnSpc>
              <a:spcBef>
                <a:spcPts val="0"/>
              </a:spcBef>
              <a:spcAft>
                <a:spcPts val="0"/>
              </a:spcAft>
              <a:buClr>
                <a:schemeClr val="lt1"/>
              </a:buClr>
              <a:buSzPts val="2900"/>
              <a:buFont typeface="Urbanist"/>
              <a:buNone/>
              <a:defRPr b="1" i="0" sz="2900" u="none" cap="none" strike="noStrike">
                <a:solidFill>
                  <a:schemeClr val="lt1"/>
                </a:solidFill>
                <a:latin typeface="Urbanist"/>
                <a:ea typeface="Urbanist"/>
                <a:cs typeface="Urbanist"/>
                <a:sym typeface="Urbanist"/>
              </a:defRPr>
            </a:lvl1pPr>
            <a:lvl2pPr lvl="1"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9pPr>
          </a:lstStyle>
          <a:p/>
        </p:txBody>
      </p:sp>
      <p:sp>
        <p:nvSpPr>
          <p:cNvPr id="662" name="Google Shape;662;g36dba4b18ec_0_2463"/>
          <p:cNvSpPr txBox="1"/>
          <p:nvPr>
            <p:ph idx="7" type="title"/>
          </p:nvPr>
        </p:nvSpPr>
        <p:spPr>
          <a:xfrm>
            <a:off x="16367150" y="10227000"/>
            <a:ext cx="4197600" cy="896700"/>
          </a:xfrm>
          <a:prstGeom prst="rect">
            <a:avLst/>
          </a:prstGeom>
          <a:noFill/>
          <a:ln>
            <a:noFill/>
          </a:ln>
        </p:spPr>
        <p:txBody>
          <a:bodyPr anchorCtr="0" anchor="ctr" bIns="0" lIns="0" spcFirstLastPara="1" rIns="0" wrap="square" tIns="0">
            <a:spAutoFit/>
          </a:bodyPr>
          <a:lstStyle>
            <a:lvl1pPr lvl="0" marR="0" algn="ctr">
              <a:lnSpc>
                <a:spcPct val="100000"/>
              </a:lnSpc>
              <a:spcBef>
                <a:spcPts val="0"/>
              </a:spcBef>
              <a:spcAft>
                <a:spcPts val="0"/>
              </a:spcAft>
              <a:buClr>
                <a:schemeClr val="lt1"/>
              </a:buClr>
              <a:buSzPts val="2900"/>
              <a:buFont typeface="Urbanist"/>
              <a:buNone/>
              <a:defRPr b="1" i="0" sz="2900" u="none" cap="none" strike="noStrike">
                <a:solidFill>
                  <a:schemeClr val="lt1"/>
                </a:solidFill>
                <a:latin typeface="Urbanist"/>
                <a:ea typeface="Urbanist"/>
                <a:cs typeface="Urbanist"/>
                <a:sym typeface="Urbanist"/>
              </a:defRPr>
            </a:lvl1pPr>
            <a:lvl2pPr lvl="1"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2">
  <p:cSld name="1_Title and Content_2">
    <p:spTree>
      <p:nvGrpSpPr>
        <p:cNvPr id="663" name="Shape 663"/>
        <p:cNvGrpSpPr/>
        <p:nvPr/>
      </p:nvGrpSpPr>
      <p:grpSpPr>
        <a:xfrm>
          <a:off x="0" y="0"/>
          <a:ext cx="0" cy="0"/>
          <a:chOff x="0" y="0"/>
          <a:chExt cx="0" cy="0"/>
        </a:xfrm>
      </p:grpSpPr>
      <p:pic>
        <p:nvPicPr>
          <p:cNvPr id="664" name="Google Shape;664;g36dba4b18ec_0_2479"/>
          <p:cNvPicPr preferRelativeResize="0"/>
          <p:nvPr/>
        </p:nvPicPr>
        <p:blipFill rotWithShape="1">
          <a:blip r:embed="rId2">
            <a:alphaModFix/>
          </a:blip>
          <a:srcRect b="0" l="0" r="0" t="0"/>
          <a:stretch/>
        </p:blipFill>
        <p:spPr>
          <a:xfrm>
            <a:off x="2111400" y="12790350"/>
            <a:ext cx="2743199" cy="411479"/>
          </a:xfrm>
          <a:prstGeom prst="rect">
            <a:avLst/>
          </a:prstGeom>
          <a:noFill/>
          <a:ln>
            <a:noFill/>
          </a:ln>
        </p:spPr>
      </p:pic>
      <p:sp>
        <p:nvSpPr>
          <p:cNvPr id="665" name="Google Shape;665;g36dba4b18ec_0_2479"/>
          <p:cNvSpPr/>
          <p:nvPr/>
        </p:nvSpPr>
        <p:spPr>
          <a:xfrm flipH="1">
            <a:off x="13057500" y="1036550"/>
            <a:ext cx="11326500" cy="12680100"/>
          </a:xfrm>
          <a:prstGeom prst="round1Rect">
            <a:avLst>
              <a:gd fmla="val 37742" name="adj"/>
            </a:avLst>
          </a:prstGeom>
          <a:solidFill>
            <a:schemeClr val="accent1"/>
          </a:solidFill>
          <a:ln>
            <a:noFill/>
          </a:ln>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lt1"/>
              </a:solidFill>
              <a:latin typeface="Urbanist"/>
              <a:ea typeface="Urbanist"/>
              <a:cs typeface="Urbanist"/>
              <a:sym typeface="Urbanist"/>
            </a:endParaRPr>
          </a:p>
        </p:txBody>
      </p:sp>
      <p:sp>
        <p:nvSpPr>
          <p:cNvPr id="666" name="Google Shape;666;g36dba4b18ec_0_2479"/>
          <p:cNvSpPr/>
          <p:nvPr/>
        </p:nvSpPr>
        <p:spPr>
          <a:xfrm>
            <a:off x="2111400" y="2178050"/>
            <a:ext cx="20161500" cy="9433500"/>
          </a:xfrm>
          <a:prstGeom prst="roundRect">
            <a:avLst>
              <a:gd fmla="val 0" name="adj"/>
            </a:avLst>
          </a:prstGeom>
          <a:solidFill>
            <a:schemeClr val="lt1"/>
          </a:solidFill>
          <a:ln>
            <a:noFill/>
          </a:ln>
          <a:effectLst>
            <a:outerShdw blurRad="1270000" sx="96000" rotWithShape="0" algn="t" dir="5400000" dist="304800" sy="96000">
              <a:schemeClr val="dk1">
                <a:alpha val="26670"/>
              </a:schemeClr>
            </a:outerShdw>
          </a:effectLst>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lt1"/>
              </a:solidFill>
              <a:latin typeface="Urbanist"/>
              <a:ea typeface="Urbanist"/>
              <a:cs typeface="Urbanist"/>
              <a:sym typeface="Urbanist"/>
            </a:endParaRPr>
          </a:p>
        </p:txBody>
      </p:sp>
      <p:sp>
        <p:nvSpPr>
          <p:cNvPr id="667" name="Google Shape;667;g36dba4b18ec_0_2479"/>
          <p:cNvSpPr/>
          <p:nvPr/>
        </p:nvSpPr>
        <p:spPr>
          <a:xfrm>
            <a:off x="13057200" y="2177798"/>
            <a:ext cx="9223800" cy="9436309"/>
          </a:xfrm>
          <a:custGeom>
            <a:rect b="b" l="l" r="r" t="t"/>
            <a:pathLst>
              <a:path extrusionOk="0" h="4198580" w="4325346">
                <a:moveTo>
                  <a:pt x="637115" y="0"/>
                </a:moveTo>
                <a:lnTo>
                  <a:pt x="2713365" y="0"/>
                </a:lnTo>
                <a:lnTo>
                  <a:pt x="3375610" y="0"/>
                </a:lnTo>
                <a:lnTo>
                  <a:pt x="4325346" y="0"/>
                </a:lnTo>
                <a:lnTo>
                  <a:pt x="4325346" y="4198580"/>
                </a:lnTo>
                <a:lnTo>
                  <a:pt x="3375610" y="4198580"/>
                </a:lnTo>
                <a:lnTo>
                  <a:pt x="2713365" y="4198580"/>
                </a:lnTo>
                <a:lnTo>
                  <a:pt x="0" y="4198580"/>
                </a:lnTo>
                <a:lnTo>
                  <a:pt x="0" y="1542383"/>
                </a:lnTo>
                <a:cubicBezTo>
                  <a:pt x="0" y="1014121"/>
                  <a:pt x="187355" y="529618"/>
                  <a:pt x="499243" y="151698"/>
                </a:cubicBez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lt1"/>
              </a:solidFill>
              <a:latin typeface="Urbanist"/>
              <a:ea typeface="Urbanist"/>
              <a:cs typeface="Urbanist"/>
              <a:sym typeface="Urbanist"/>
            </a:endParaRPr>
          </a:p>
        </p:txBody>
      </p:sp>
      <p:sp>
        <p:nvSpPr>
          <p:cNvPr id="668" name="Google Shape;668;g36dba4b18ec_0_2479"/>
          <p:cNvSpPr/>
          <p:nvPr/>
        </p:nvSpPr>
        <p:spPr>
          <a:xfrm rot="10800000">
            <a:off x="14426789" y="9450151"/>
            <a:ext cx="1854403" cy="1835027"/>
          </a:xfrm>
          <a:custGeom>
            <a:rect b="b" l="l" r="r" t="t"/>
            <a:pathLst>
              <a:path extrusionOk="0" h="397192" w="396240">
                <a:moveTo>
                  <a:pt x="396240" y="397192"/>
                </a:moveTo>
                <a:lnTo>
                  <a:pt x="396240" y="397192"/>
                </a:lnTo>
                <a:lnTo>
                  <a:pt x="396240" y="0"/>
                </a:lnTo>
                <a:lnTo>
                  <a:pt x="0" y="0"/>
                </a:lnTo>
                <a:lnTo>
                  <a:pt x="0" y="0"/>
                </a:lnTo>
                <a:cubicBezTo>
                  <a:pt x="0" y="219075"/>
                  <a:pt x="177165" y="397192"/>
                  <a:pt x="396240" y="397192"/>
                </a:cubicBezTo>
                <a:close/>
              </a:path>
            </a:pathLst>
          </a:custGeom>
          <a:solidFill>
            <a:schemeClr val="accent4"/>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669" name="Google Shape;669;g36dba4b18ec_0_2479"/>
          <p:cNvSpPr txBox="1"/>
          <p:nvPr>
            <p:ph type="title"/>
          </p:nvPr>
        </p:nvSpPr>
        <p:spPr>
          <a:xfrm>
            <a:off x="3332950" y="3805250"/>
            <a:ext cx="8300700" cy="6179100"/>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dk1"/>
              </a:buClr>
              <a:buSzPts val="7200"/>
              <a:buFont typeface="Urbanist Medium"/>
              <a:buNone/>
              <a:defRPr b="0" i="0" sz="7200" u="none" cap="none" strike="noStrike">
                <a:solidFill>
                  <a:schemeClr val="dk1"/>
                </a:solidFill>
                <a:latin typeface="Urbanist Medium"/>
                <a:ea typeface="Urbanist Medium"/>
                <a:cs typeface="Urbanist Medium"/>
                <a:sym typeface="Urbanist Medium"/>
              </a:defRPr>
            </a:lvl1pPr>
            <a:lvl2pPr lvl="1" marR="0" algn="l">
              <a:lnSpc>
                <a:spcPct val="100000"/>
              </a:lnSpc>
              <a:spcBef>
                <a:spcPts val="0"/>
              </a:spcBef>
              <a:spcAft>
                <a:spcPts val="0"/>
              </a:spcAft>
              <a:buClr>
                <a:schemeClr val="dk1"/>
              </a:buClr>
              <a:buSzPts val="7200"/>
              <a:buFont typeface="Urbanist Medium"/>
              <a:buNone/>
              <a:defRPr b="0" i="0" sz="7200" u="none" cap="none" strike="noStrike">
                <a:solidFill>
                  <a:schemeClr val="dk1"/>
                </a:solidFill>
                <a:latin typeface="Urbanist Medium"/>
                <a:ea typeface="Urbanist Medium"/>
                <a:cs typeface="Urbanist Medium"/>
                <a:sym typeface="Urbanist Medium"/>
              </a:defRPr>
            </a:lvl2pPr>
            <a:lvl3pPr lvl="2" marR="0" algn="l">
              <a:lnSpc>
                <a:spcPct val="100000"/>
              </a:lnSpc>
              <a:spcBef>
                <a:spcPts val="0"/>
              </a:spcBef>
              <a:spcAft>
                <a:spcPts val="0"/>
              </a:spcAft>
              <a:buClr>
                <a:schemeClr val="dk1"/>
              </a:buClr>
              <a:buSzPts val="7200"/>
              <a:buFont typeface="Urbanist Medium"/>
              <a:buNone/>
              <a:defRPr b="0" i="0" sz="7200" u="none" cap="none" strike="noStrike">
                <a:solidFill>
                  <a:schemeClr val="dk1"/>
                </a:solidFill>
                <a:latin typeface="Urbanist Medium"/>
                <a:ea typeface="Urbanist Medium"/>
                <a:cs typeface="Urbanist Medium"/>
                <a:sym typeface="Urbanist Medium"/>
              </a:defRPr>
            </a:lvl3pPr>
            <a:lvl4pPr lvl="3" marR="0" algn="l">
              <a:lnSpc>
                <a:spcPct val="100000"/>
              </a:lnSpc>
              <a:spcBef>
                <a:spcPts val="0"/>
              </a:spcBef>
              <a:spcAft>
                <a:spcPts val="0"/>
              </a:spcAft>
              <a:buClr>
                <a:schemeClr val="dk1"/>
              </a:buClr>
              <a:buSzPts val="7200"/>
              <a:buFont typeface="Urbanist Medium"/>
              <a:buNone/>
              <a:defRPr b="0" i="0" sz="7200" u="none" cap="none" strike="noStrike">
                <a:solidFill>
                  <a:schemeClr val="dk1"/>
                </a:solidFill>
                <a:latin typeface="Urbanist Medium"/>
                <a:ea typeface="Urbanist Medium"/>
                <a:cs typeface="Urbanist Medium"/>
                <a:sym typeface="Urbanist Medium"/>
              </a:defRPr>
            </a:lvl4pPr>
            <a:lvl5pPr lvl="4" marR="0" algn="l">
              <a:lnSpc>
                <a:spcPct val="100000"/>
              </a:lnSpc>
              <a:spcBef>
                <a:spcPts val="0"/>
              </a:spcBef>
              <a:spcAft>
                <a:spcPts val="0"/>
              </a:spcAft>
              <a:buClr>
                <a:schemeClr val="dk1"/>
              </a:buClr>
              <a:buSzPts val="7200"/>
              <a:buFont typeface="Urbanist Medium"/>
              <a:buNone/>
              <a:defRPr b="0" i="0" sz="7200" u="none" cap="none" strike="noStrike">
                <a:solidFill>
                  <a:schemeClr val="dk1"/>
                </a:solidFill>
                <a:latin typeface="Urbanist Medium"/>
                <a:ea typeface="Urbanist Medium"/>
                <a:cs typeface="Urbanist Medium"/>
                <a:sym typeface="Urbanist Medium"/>
              </a:defRPr>
            </a:lvl5pPr>
            <a:lvl6pPr lvl="5" marR="0" algn="l">
              <a:lnSpc>
                <a:spcPct val="100000"/>
              </a:lnSpc>
              <a:spcBef>
                <a:spcPts val="0"/>
              </a:spcBef>
              <a:spcAft>
                <a:spcPts val="0"/>
              </a:spcAft>
              <a:buClr>
                <a:schemeClr val="dk1"/>
              </a:buClr>
              <a:buSzPts val="7200"/>
              <a:buFont typeface="Urbanist Medium"/>
              <a:buNone/>
              <a:defRPr b="0" i="0" sz="7200" u="none" cap="none" strike="noStrike">
                <a:solidFill>
                  <a:schemeClr val="dk1"/>
                </a:solidFill>
                <a:latin typeface="Urbanist Medium"/>
                <a:ea typeface="Urbanist Medium"/>
                <a:cs typeface="Urbanist Medium"/>
                <a:sym typeface="Urbanist Medium"/>
              </a:defRPr>
            </a:lvl6pPr>
            <a:lvl7pPr lvl="6" marR="0" algn="l">
              <a:lnSpc>
                <a:spcPct val="100000"/>
              </a:lnSpc>
              <a:spcBef>
                <a:spcPts val="0"/>
              </a:spcBef>
              <a:spcAft>
                <a:spcPts val="0"/>
              </a:spcAft>
              <a:buClr>
                <a:schemeClr val="dk1"/>
              </a:buClr>
              <a:buSzPts val="7200"/>
              <a:buFont typeface="Urbanist Medium"/>
              <a:buNone/>
              <a:defRPr b="0" i="0" sz="7200" u="none" cap="none" strike="noStrike">
                <a:solidFill>
                  <a:schemeClr val="dk1"/>
                </a:solidFill>
                <a:latin typeface="Urbanist Medium"/>
                <a:ea typeface="Urbanist Medium"/>
                <a:cs typeface="Urbanist Medium"/>
                <a:sym typeface="Urbanist Medium"/>
              </a:defRPr>
            </a:lvl7pPr>
            <a:lvl8pPr lvl="7" marR="0" algn="l">
              <a:lnSpc>
                <a:spcPct val="100000"/>
              </a:lnSpc>
              <a:spcBef>
                <a:spcPts val="0"/>
              </a:spcBef>
              <a:spcAft>
                <a:spcPts val="0"/>
              </a:spcAft>
              <a:buClr>
                <a:schemeClr val="dk1"/>
              </a:buClr>
              <a:buSzPts val="7200"/>
              <a:buFont typeface="Urbanist Medium"/>
              <a:buNone/>
              <a:defRPr b="0" i="0" sz="7200" u="none" cap="none" strike="noStrike">
                <a:solidFill>
                  <a:schemeClr val="dk1"/>
                </a:solidFill>
                <a:latin typeface="Urbanist Medium"/>
                <a:ea typeface="Urbanist Medium"/>
                <a:cs typeface="Urbanist Medium"/>
                <a:sym typeface="Urbanist Medium"/>
              </a:defRPr>
            </a:lvl8pPr>
            <a:lvl9pPr lvl="8" marR="0" algn="l">
              <a:lnSpc>
                <a:spcPct val="100000"/>
              </a:lnSpc>
              <a:spcBef>
                <a:spcPts val="0"/>
              </a:spcBef>
              <a:spcAft>
                <a:spcPts val="0"/>
              </a:spcAft>
              <a:buClr>
                <a:schemeClr val="dk1"/>
              </a:buClr>
              <a:buSzPts val="7200"/>
              <a:buFont typeface="Urbanist Medium"/>
              <a:buNone/>
              <a:defRPr b="0" i="0" sz="7200" u="none" cap="none" strike="noStrike">
                <a:solidFill>
                  <a:schemeClr val="dk1"/>
                </a:solidFill>
                <a:latin typeface="Urbanist Medium"/>
                <a:ea typeface="Urbanist Medium"/>
                <a:cs typeface="Urbanist Medium"/>
                <a:sym typeface="Urbanist Medium"/>
              </a:defRPr>
            </a:lvl9pPr>
          </a:lstStyle>
          <a:p/>
        </p:txBody>
      </p:sp>
      <p:sp>
        <p:nvSpPr>
          <p:cNvPr id="670" name="Google Shape;670;g36dba4b18ec_0_2479"/>
          <p:cNvSpPr txBox="1"/>
          <p:nvPr>
            <p:ph idx="2" type="title"/>
          </p:nvPr>
        </p:nvSpPr>
        <p:spPr>
          <a:xfrm>
            <a:off x="14305050" y="4913150"/>
            <a:ext cx="6934500" cy="613500"/>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lt1"/>
              </a:buClr>
              <a:buSzPts val="3200"/>
              <a:buFont typeface="Urbanist ExtraBold"/>
              <a:buNone/>
              <a:defRPr b="0" i="0" sz="3200" u="none" cap="none" strike="noStrike">
                <a:solidFill>
                  <a:schemeClr val="lt1"/>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chemeClr val="lt1"/>
              </a:buClr>
              <a:buSzPts val="3200"/>
              <a:buFont typeface="Urbanist ExtraBold"/>
              <a:buNone/>
              <a:defRPr b="0" i="0" sz="3200" u="none" cap="none" strike="noStrike">
                <a:solidFill>
                  <a:schemeClr val="lt1"/>
                </a:solidFill>
                <a:latin typeface="Urbanist ExtraBold"/>
                <a:ea typeface="Urbanist ExtraBold"/>
                <a:cs typeface="Urbanist ExtraBold"/>
                <a:sym typeface="Urbanist ExtraBold"/>
              </a:defRPr>
            </a:lvl2pPr>
            <a:lvl3pPr lvl="2" marR="0" algn="l">
              <a:lnSpc>
                <a:spcPct val="100000"/>
              </a:lnSpc>
              <a:spcBef>
                <a:spcPts val="0"/>
              </a:spcBef>
              <a:spcAft>
                <a:spcPts val="0"/>
              </a:spcAft>
              <a:buClr>
                <a:schemeClr val="lt1"/>
              </a:buClr>
              <a:buSzPts val="3200"/>
              <a:buFont typeface="Urbanist ExtraBold"/>
              <a:buNone/>
              <a:defRPr b="0" i="0" sz="3200" u="none" cap="none" strike="noStrike">
                <a:solidFill>
                  <a:schemeClr val="lt1"/>
                </a:solidFill>
                <a:latin typeface="Urbanist ExtraBold"/>
                <a:ea typeface="Urbanist ExtraBold"/>
                <a:cs typeface="Urbanist ExtraBold"/>
                <a:sym typeface="Urbanist ExtraBold"/>
              </a:defRPr>
            </a:lvl3pPr>
            <a:lvl4pPr lvl="3" marR="0" algn="l">
              <a:lnSpc>
                <a:spcPct val="100000"/>
              </a:lnSpc>
              <a:spcBef>
                <a:spcPts val="0"/>
              </a:spcBef>
              <a:spcAft>
                <a:spcPts val="0"/>
              </a:spcAft>
              <a:buClr>
                <a:schemeClr val="lt1"/>
              </a:buClr>
              <a:buSzPts val="3200"/>
              <a:buFont typeface="Urbanist ExtraBold"/>
              <a:buNone/>
              <a:defRPr b="0" i="0" sz="3200" u="none" cap="none" strike="noStrike">
                <a:solidFill>
                  <a:schemeClr val="lt1"/>
                </a:solidFill>
                <a:latin typeface="Urbanist ExtraBold"/>
                <a:ea typeface="Urbanist ExtraBold"/>
                <a:cs typeface="Urbanist ExtraBold"/>
                <a:sym typeface="Urbanist ExtraBold"/>
              </a:defRPr>
            </a:lvl4pPr>
            <a:lvl5pPr lvl="4" marR="0" algn="l">
              <a:lnSpc>
                <a:spcPct val="100000"/>
              </a:lnSpc>
              <a:spcBef>
                <a:spcPts val="0"/>
              </a:spcBef>
              <a:spcAft>
                <a:spcPts val="0"/>
              </a:spcAft>
              <a:buClr>
                <a:schemeClr val="lt1"/>
              </a:buClr>
              <a:buSzPts val="3200"/>
              <a:buFont typeface="Urbanist ExtraBold"/>
              <a:buNone/>
              <a:defRPr b="0" i="0" sz="3200" u="none" cap="none" strike="noStrike">
                <a:solidFill>
                  <a:schemeClr val="lt1"/>
                </a:solidFill>
                <a:latin typeface="Urbanist ExtraBold"/>
                <a:ea typeface="Urbanist ExtraBold"/>
                <a:cs typeface="Urbanist ExtraBold"/>
                <a:sym typeface="Urbanist ExtraBold"/>
              </a:defRPr>
            </a:lvl5pPr>
            <a:lvl6pPr lvl="5" marR="0" algn="l">
              <a:lnSpc>
                <a:spcPct val="100000"/>
              </a:lnSpc>
              <a:spcBef>
                <a:spcPts val="0"/>
              </a:spcBef>
              <a:spcAft>
                <a:spcPts val="0"/>
              </a:spcAft>
              <a:buClr>
                <a:schemeClr val="lt1"/>
              </a:buClr>
              <a:buSzPts val="3200"/>
              <a:buFont typeface="Urbanist ExtraBold"/>
              <a:buNone/>
              <a:defRPr b="0" i="0" sz="3200" u="none" cap="none" strike="noStrike">
                <a:solidFill>
                  <a:schemeClr val="lt1"/>
                </a:solidFill>
                <a:latin typeface="Urbanist ExtraBold"/>
                <a:ea typeface="Urbanist ExtraBold"/>
                <a:cs typeface="Urbanist ExtraBold"/>
                <a:sym typeface="Urbanist ExtraBold"/>
              </a:defRPr>
            </a:lvl6pPr>
            <a:lvl7pPr lvl="6" marR="0" algn="l">
              <a:lnSpc>
                <a:spcPct val="100000"/>
              </a:lnSpc>
              <a:spcBef>
                <a:spcPts val="0"/>
              </a:spcBef>
              <a:spcAft>
                <a:spcPts val="0"/>
              </a:spcAft>
              <a:buClr>
                <a:schemeClr val="lt1"/>
              </a:buClr>
              <a:buSzPts val="3200"/>
              <a:buFont typeface="Urbanist ExtraBold"/>
              <a:buNone/>
              <a:defRPr b="0" i="0" sz="3200" u="none" cap="none" strike="noStrike">
                <a:solidFill>
                  <a:schemeClr val="lt1"/>
                </a:solidFill>
                <a:latin typeface="Urbanist ExtraBold"/>
                <a:ea typeface="Urbanist ExtraBold"/>
                <a:cs typeface="Urbanist ExtraBold"/>
                <a:sym typeface="Urbanist ExtraBold"/>
              </a:defRPr>
            </a:lvl7pPr>
            <a:lvl8pPr lvl="7" marR="0" algn="l">
              <a:lnSpc>
                <a:spcPct val="100000"/>
              </a:lnSpc>
              <a:spcBef>
                <a:spcPts val="0"/>
              </a:spcBef>
              <a:spcAft>
                <a:spcPts val="0"/>
              </a:spcAft>
              <a:buClr>
                <a:schemeClr val="lt1"/>
              </a:buClr>
              <a:buSzPts val="3200"/>
              <a:buFont typeface="Urbanist ExtraBold"/>
              <a:buNone/>
              <a:defRPr b="0" i="0" sz="3200" u="none" cap="none" strike="noStrike">
                <a:solidFill>
                  <a:schemeClr val="lt1"/>
                </a:solidFill>
                <a:latin typeface="Urbanist ExtraBold"/>
                <a:ea typeface="Urbanist ExtraBold"/>
                <a:cs typeface="Urbanist ExtraBold"/>
                <a:sym typeface="Urbanist ExtraBold"/>
              </a:defRPr>
            </a:lvl8pPr>
            <a:lvl9pPr lvl="8" marR="0" algn="l">
              <a:lnSpc>
                <a:spcPct val="100000"/>
              </a:lnSpc>
              <a:spcBef>
                <a:spcPts val="0"/>
              </a:spcBef>
              <a:spcAft>
                <a:spcPts val="0"/>
              </a:spcAft>
              <a:buClr>
                <a:schemeClr val="lt1"/>
              </a:buClr>
              <a:buSzPts val="3200"/>
              <a:buFont typeface="Urbanist ExtraBold"/>
              <a:buNone/>
              <a:defRPr b="0" i="0" sz="3200" u="none" cap="none" strike="noStrike">
                <a:solidFill>
                  <a:schemeClr val="lt1"/>
                </a:solidFill>
                <a:latin typeface="Urbanist ExtraBold"/>
                <a:ea typeface="Urbanist ExtraBold"/>
                <a:cs typeface="Urbanist ExtraBold"/>
                <a:sym typeface="Urbanist ExtraBold"/>
              </a:defRPr>
            </a:lvl9pPr>
          </a:lstStyle>
          <a:p/>
        </p:txBody>
      </p:sp>
      <p:sp>
        <p:nvSpPr>
          <p:cNvPr id="671" name="Google Shape;671;g36dba4b18ec_0_2479"/>
          <p:cNvSpPr txBox="1"/>
          <p:nvPr>
            <p:ph idx="1" type="body"/>
          </p:nvPr>
        </p:nvSpPr>
        <p:spPr>
          <a:xfrm>
            <a:off x="14305050" y="5876450"/>
            <a:ext cx="6934500" cy="3000000"/>
          </a:xfrm>
          <a:prstGeom prst="rect">
            <a:avLst/>
          </a:prstGeom>
          <a:noFill/>
          <a:ln>
            <a:noFill/>
          </a:ln>
        </p:spPr>
        <p:txBody>
          <a:bodyPr anchorCtr="0" anchor="t" bIns="0" lIns="0" spcFirstLastPara="1" rIns="0" wrap="square" tIns="0">
            <a:spAutoFit/>
          </a:bodyPr>
          <a:lstStyle>
            <a:lvl1pPr indent="-412750" lvl="0" marL="457200" marR="0" algn="l">
              <a:lnSpc>
                <a:spcPct val="100000"/>
              </a:lnSpc>
              <a:spcBef>
                <a:spcPts val="0"/>
              </a:spcBef>
              <a:spcAft>
                <a:spcPts val="0"/>
              </a:spcAft>
              <a:buClr>
                <a:schemeClr val="lt1"/>
              </a:buClr>
              <a:buSzPts val="2900"/>
              <a:buFont typeface="Helvetica Neue"/>
              <a:buChar char="●"/>
              <a:defRPr b="0" i="0" sz="2900" u="none" cap="none" strike="noStrike">
                <a:solidFill>
                  <a:schemeClr val="lt1"/>
                </a:solidFill>
                <a:latin typeface="Helvetica Neue"/>
                <a:ea typeface="Helvetica Neue"/>
                <a:cs typeface="Helvetica Neue"/>
                <a:sym typeface="Helvetica Neue"/>
              </a:defRPr>
            </a:lvl1pPr>
            <a:lvl2pPr indent="-412750" lvl="1" marL="914400" marR="0" algn="l">
              <a:lnSpc>
                <a:spcPct val="100000"/>
              </a:lnSpc>
              <a:spcBef>
                <a:spcPts val="0"/>
              </a:spcBef>
              <a:spcAft>
                <a:spcPts val="0"/>
              </a:spcAft>
              <a:buClr>
                <a:schemeClr val="lt1"/>
              </a:buClr>
              <a:buSzPts val="2900"/>
              <a:buFont typeface="Helvetica Neue"/>
              <a:buChar char="○"/>
              <a:defRPr b="0" i="0" sz="2900" u="none" cap="none" strike="noStrike">
                <a:solidFill>
                  <a:schemeClr val="lt1"/>
                </a:solidFill>
                <a:latin typeface="Helvetica Neue"/>
                <a:ea typeface="Helvetica Neue"/>
                <a:cs typeface="Helvetica Neue"/>
                <a:sym typeface="Helvetica Neue"/>
              </a:defRPr>
            </a:lvl2pPr>
            <a:lvl3pPr indent="-412750" lvl="2" marL="1371600" marR="0" algn="l">
              <a:lnSpc>
                <a:spcPct val="100000"/>
              </a:lnSpc>
              <a:spcBef>
                <a:spcPts val="0"/>
              </a:spcBef>
              <a:spcAft>
                <a:spcPts val="0"/>
              </a:spcAft>
              <a:buClr>
                <a:schemeClr val="lt1"/>
              </a:buClr>
              <a:buSzPts val="2900"/>
              <a:buFont typeface="Helvetica Neue"/>
              <a:buChar char="■"/>
              <a:defRPr b="0" i="0" sz="2900" u="none" cap="none" strike="noStrike">
                <a:solidFill>
                  <a:schemeClr val="lt1"/>
                </a:solidFill>
                <a:latin typeface="Helvetica Neue"/>
                <a:ea typeface="Helvetica Neue"/>
                <a:cs typeface="Helvetica Neue"/>
                <a:sym typeface="Helvetica Neue"/>
              </a:defRPr>
            </a:lvl3pPr>
            <a:lvl4pPr indent="-412750" lvl="3" marL="1828800" marR="0" algn="l">
              <a:lnSpc>
                <a:spcPct val="100000"/>
              </a:lnSpc>
              <a:spcBef>
                <a:spcPts val="0"/>
              </a:spcBef>
              <a:spcAft>
                <a:spcPts val="0"/>
              </a:spcAft>
              <a:buClr>
                <a:schemeClr val="lt1"/>
              </a:buClr>
              <a:buSzPts val="2900"/>
              <a:buFont typeface="Helvetica Neue"/>
              <a:buChar char="●"/>
              <a:defRPr b="0" i="0" sz="2900" u="none" cap="none" strike="noStrike">
                <a:solidFill>
                  <a:schemeClr val="lt1"/>
                </a:solidFill>
                <a:latin typeface="Helvetica Neue"/>
                <a:ea typeface="Helvetica Neue"/>
                <a:cs typeface="Helvetica Neue"/>
                <a:sym typeface="Helvetica Neue"/>
              </a:defRPr>
            </a:lvl4pPr>
            <a:lvl5pPr indent="-412750" lvl="4" marL="2286000" marR="0" algn="l">
              <a:lnSpc>
                <a:spcPct val="100000"/>
              </a:lnSpc>
              <a:spcBef>
                <a:spcPts val="0"/>
              </a:spcBef>
              <a:spcAft>
                <a:spcPts val="0"/>
              </a:spcAft>
              <a:buClr>
                <a:schemeClr val="lt1"/>
              </a:buClr>
              <a:buSzPts val="2900"/>
              <a:buFont typeface="Helvetica Neue"/>
              <a:buChar char="○"/>
              <a:defRPr b="0" i="0" sz="2900" u="none" cap="none" strike="noStrike">
                <a:solidFill>
                  <a:schemeClr val="lt1"/>
                </a:solidFill>
                <a:latin typeface="Helvetica Neue"/>
                <a:ea typeface="Helvetica Neue"/>
                <a:cs typeface="Helvetica Neue"/>
                <a:sym typeface="Helvetica Neue"/>
              </a:defRPr>
            </a:lvl5pPr>
            <a:lvl6pPr indent="-412750" lvl="5" marL="2743200" marR="0" algn="l">
              <a:lnSpc>
                <a:spcPct val="100000"/>
              </a:lnSpc>
              <a:spcBef>
                <a:spcPts val="0"/>
              </a:spcBef>
              <a:spcAft>
                <a:spcPts val="0"/>
              </a:spcAft>
              <a:buClr>
                <a:schemeClr val="lt1"/>
              </a:buClr>
              <a:buSzPts val="2900"/>
              <a:buFont typeface="Helvetica Neue"/>
              <a:buChar char="■"/>
              <a:defRPr b="0" i="0" sz="2900" u="none" cap="none" strike="noStrike">
                <a:solidFill>
                  <a:schemeClr val="lt1"/>
                </a:solidFill>
                <a:latin typeface="Helvetica Neue"/>
                <a:ea typeface="Helvetica Neue"/>
                <a:cs typeface="Helvetica Neue"/>
                <a:sym typeface="Helvetica Neue"/>
              </a:defRPr>
            </a:lvl6pPr>
            <a:lvl7pPr indent="-412750" lvl="6" marL="3200400" marR="0" algn="l">
              <a:lnSpc>
                <a:spcPct val="100000"/>
              </a:lnSpc>
              <a:spcBef>
                <a:spcPts val="0"/>
              </a:spcBef>
              <a:spcAft>
                <a:spcPts val="0"/>
              </a:spcAft>
              <a:buClr>
                <a:schemeClr val="lt1"/>
              </a:buClr>
              <a:buSzPts val="2900"/>
              <a:buFont typeface="Helvetica Neue"/>
              <a:buChar char="●"/>
              <a:defRPr b="0" i="0" sz="2900" u="none" cap="none" strike="noStrike">
                <a:solidFill>
                  <a:schemeClr val="lt1"/>
                </a:solidFill>
                <a:latin typeface="Helvetica Neue"/>
                <a:ea typeface="Helvetica Neue"/>
                <a:cs typeface="Helvetica Neue"/>
                <a:sym typeface="Helvetica Neue"/>
              </a:defRPr>
            </a:lvl7pPr>
            <a:lvl8pPr indent="-412750" lvl="7" marL="3657600" marR="0" algn="l">
              <a:lnSpc>
                <a:spcPct val="100000"/>
              </a:lnSpc>
              <a:spcBef>
                <a:spcPts val="0"/>
              </a:spcBef>
              <a:spcAft>
                <a:spcPts val="0"/>
              </a:spcAft>
              <a:buClr>
                <a:schemeClr val="lt1"/>
              </a:buClr>
              <a:buSzPts val="2900"/>
              <a:buFont typeface="Helvetica Neue"/>
              <a:buChar char="○"/>
              <a:defRPr b="0" i="0" sz="2900" u="none" cap="none" strike="noStrike">
                <a:solidFill>
                  <a:schemeClr val="lt1"/>
                </a:solidFill>
                <a:latin typeface="Helvetica Neue"/>
                <a:ea typeface="Helvetica Neue"/>
                <a:cs typeface="Helvetica Neue"/>
                <a:sym typeface="Helvetica Neue"/>
              </a:defRPr>
            </a:lvl8pPr>
            <a:lvl9pPr indent="-412750" lvl="8" marL="4114800" marR="0" algn="l">
              <a:lnSpc>
                <a:spcPct val="100000"/>
              </a:lnSpc>
              <a:spcBef>
                <a:spcPts val="0"/>
              </a:spcBef>
              <a:spcAft>
                <a:spcPts val="0"/>
              </a:spcAft>
              <a:buClr>
                <a:schemeClr val="lt1"/>
              </a:buClr>
              <a:buSzPts val="2900"/>
              <a:buFont typeface="Helvetica Neue"/>
              <a:buChar char="■"/>
              <a:defRPr b="0" i="0" sz="2900" u="none" cap="none" strike="noStrike">
                <a:solidFill>
                  <a:schemeClr val="lt1"/>
                </a:solidFill>
                <a:latin typeface="Helvetica Neue"/>
                <a:ea typeface="Helvetica Neue"/>
                <a:cs typeface="Helvetica Neue"/>
                <a:sym typeface="Helvetica Neu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4 1">
  <p:cSld name="3_Title Slide_4_1">
    <p:spTree>
      <p:nvGrpSpPr>
        <p:cNvPr id="672" name="Shape 672"/>
        <p:cNvGrpSpPr/>
        <p:nvPr/>
      </p:nvGrpSpPr>
      <p:grpSpPr>
        <a:xfrm>
          <a:off x="0" y="0"/>
          <a:ext cx="0" cy="0"/>
          <a:chOff x="0" y="0"/>
          <a:chExt cx="0" cy="0"/>
        </a:xfrm>
      </p:grpSpPr>
      <p:pic>
        <p:nvPicPr>
          <p:cNvPr id="673" name="Google Shape;673;g36dba4b18ec_0_2488"/>
          <p:cNvPicPr preferRelativeResize="0"/>
          <p:nvPr/>
        </p:nvPicPr>
        <p:blipFill rotWithShape="1">
          <a:blip r:embed="rId2">
            <a:alphaModFix/>
          </a:blip>
          <a:srcRect b="0" l="0" r="0" t="0"/>
          <a:stretch/>
        </p:blipFill>
        <p:spPr>
          <a:xfrm>
            <a:off x="2111400" y="12790350"/>
            <a:ext cx="2743199" cy="411479"/>
          </a:xfrm>
          <a:prstGeom prst="rect">
            <a:avLst/>
          </a:prstGeom>
          <a:noFill/>
          <a:ln>
            <a:noFill/>
          </a:ln>
        </p:spPr>
      </p:pic>
      <p:sp>
        <p:nvSpPr>
          <p:cNvPr id="674" name="Google Shape;674;g36dba4b18ec_0_2488"/>
          <p:cNvSpPr/>
          <p:nvPr/>
        </p:nvSpPr>
        <p:spPr>
          <a:xfrm rot="-5400000">
            <a:off x="-3597" y="12417909"/>
            <a:ext cx="1301687" cy="1294494"/>
          </a:xfrm>
          <a:custGeom>
            <a:rect b="b" l="l" r="r" t="t"/>
            <a:pathLst>
              <a:path extrusionOk="0" h="1564343" w="1573036">
                <a:moveTo>
                  <a:pt x="0" y="1564343"/>
                </a:moveTo>
                <a:lnTo>
                  <a:pt x="0" y="0"/>
                </a:lnTo>
                <a:lnTo>
                  <a:pt x="1573036" y="0"/>
                </a:lnTo>
                <a:cubicBezTo>
                  <a:pt x="1568249" y="864754"/>
                  <a:pt x="865888" y="1564343"/>
                  <a:pt x="0" y="1564343"/>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grpSp>
        <p:nvGrpSpPr>
          <p:cNvPr id="675" name="Google Shape;675;g36dba4b18ec_0_2488"/>
          <p:cNvGrpSpPr/>
          <p:nvPr/>
        </p:nvGrpSpPr>
        <p:grpSpPr>
          <a:xfrm>
            <a:off x="22272450" y="-46"/>
            <a:ext cx="2145756" cy="2152263"/>
            <a:chOff x="-2276022" y="-7017558"/>
            <a:chExt cx="3515328" cy="3525988"/>
          </a:xfrm>
        </p:grpSpPr>
        <p:sp>
          <p:nvSpPr>
            <p:cNvPr id="676" name="Google Shape;676;g36dba4b18ec_0_2488"/>
            <p:cNvSpPr/>
            <p:nvPr/>
          </p:nvSpPr>
          <p:spPr>
            <a:xfrm>
              <a:off x="-2276022" y="-7017558"/>
              <a:ext cx="1757645" cy="3525988"/>
            </a:xfrm>
            <a:custGeom>
              <a:rect b="b" l="l" r="r" t="t"/>
              <a:pathLst>
                <a:path extrusionOk="0" h="1404776" w="700257">
                  <a:moveTo>
                    <a:pt x="700257" y="0"/>
                  </a:moveTo>
                  <a:lnTo>
                    <a:pt x="700257" y="1404776"/>
                  </a:lnTo>
                  <a:lnTo>
                    <a:pt x="561023" y="1390740"/>
                  </a:lnTo>
                  <a:cubicBezTo>
                    <a:pt x="240848" y="1325223"/>
                    <a:pt x="0" y="1041932"/>
                    <a:pt x="0" y="702388"/>
                  </a:cubicBezTo>
                  <a:cubicBezTo>
                    <a:pt x="0" y="362844"/>
                    <a:pt x="240848" y="79553"/>
                    <a:pt x="561023" y="14036"/>
                  </a:cubicBezTo>
                  <a:close/>
                </a:path>
              </a:pathLst>
            </a:custGeom>
            <a:solidFill>
              <a:schemeClr val="accent3"/>
            </a:solidFill>
            <a:ln>
              <a:noFill/>
            </a:ln>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677" name="Google Shape;677;g36dba4b18ec_0_2488"/>
            <p:cNvSpPr/>
            <p:nvPr/>
          </p:nvSpPr>
          <p:spPr>
            <a:xfrm>
              <a:off x="-518339" y="-7017558"/>
              <a:ext cx="1757645" cy="3525988"/>
            </a:xfrm>
            <a:custGeom>
              <a:rect b="b" l="l" r="r" t="t"/>
              <a:pathLst>
                <a:path extrusionOk="0" h="1404776" w="700257">
                  <a:moveTo>
                    <a:pt x="700257" y="0"/>
                  </a:moveTo>
                  <a:lnTo>
                    <a:pt x="700257" y="1404776"/>
                  </a:lnTo>
                  <a:lnTo>
                    <a:pt x="561023" y="1390740"/>
                  </a:lnTo>
                  <a:cubicBezTo>
                    <a:pt x="240848" y="1325223"/>
                    <a:pt x="0" y="1041932"/>
                    <a:pt x="0" y="702388"/>
                  </a:cubicBezTo>
                  <a:cubicBezTo>
                    <a:pt x="0" y="362844"/>
                    <a:pt x="240848" y="79553"/>
                    <a:pt x="561023" y="14036"/>
                  </a:cubicBez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grpSp>
      <p:sp>
        <p:nvSpPr>
          <p:cNvPr id="678" name="Google Shape;678;g36dba4b18ec_0_2488"/>
          <p:cNvSpPr txBox="1"/>
          <p:nvPr>
            <p:ph type="title"/>
          </p:nvPr>
        </p:nvSpPr>
        <p:spPr>
          <a:xfrm>
            <a:off x="2111400" y="2178050"/>
            <a:ext cx="20161500" cy="1652100"/>
          </a:xfrm>
          <a:prstGeom prst="rect">
            <a:avLst/>
          </a:prstGeom>
          <a:noFill/>
          <a:ln>
            <a:noFill/>
          </a:ln>
        </p:spPr>
        <p:txBody>
          <a:bodyPr anchorCtr="0" anchor="ctr" bIns="0" lIns="0" spcFirstLastPara="1" rIns="0" wrap="square" tIns="0">
            <a:spAutoFit/>
          </a:bodyPr>
          <a:lstStyle>
            <a:lvl1pPr lvl="0" marR="0" algn="l">
              <a:lnSpc>
                <a:spcPct val="100000"/>
              </a:lnSpc>
              <a:spcBef>
                <a:spcPts val="0"/>
              </a:spcBef>
              <a:spcAft>
                <a:spcPts val="0"/>
              </a:spcAft>
              <a:buClr>
                <a:schemeClr val="dk1"/>
              </a:buClr>
              <a:buSzPts val="8800"/>
              <a:buFont typeface="Urbanist ExtraBold"/>
              <a:buNone/>
              <a:defRPr b="0" i="0" sz="8800" u="none" cap="none" strike="noStrike">
                <a:solidFill>
                  <a:schemeClr val="dk1"/>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9pPr>
          </a:lstStyle>
          <a:p/>
        </p:txBody>
      </p:sp>
      <p:sp>
        <p:nvSpPr>
          <p:cNvPr id="679" name="Google Shape;679;g36dba4b18ec_0_2488"/>
          <p:cNvSpPr txBox="1"/>
          <p:nvPr>
            <p:ph idx="1" type="body"/>
          </p:nvPr>
        </p:nvSpPr>
        <p:spPr>
          <a:xfrm>
            <a:off x="9151226" y="5059450"/>
            <a:ext cx="6081600" cy="6551100"/>
          </a:xfrm>
          <a:prstGeom prst="rect">
            <a:avLst/>
          </a:prstGeom>
          <a:noFill/>
          <a:ln>
            <a:noFill/>
          </a:ln>
        </p:spPr>
        <p:txBody>
          <a:bodyPr anchorCtr="0" anchor="t" bIns="0" lIns="0" spcFirstLastPara="1" rIns="0" wrap="square" tIns="0">
            <a:spAutoFit/>
          </a:bodyPr>
          <a:lstStyle>
            <a:lvl1pPr indent="-412750" lvl="0" marL="4572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1pPr>
            <a:lvl2pPr indent="-412750" lvl="1" marL="9144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2pPr>
            <a:lvl3pPr indent="-412750" lvl="2" marL="13716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3pPr>
            <a:lvl4pPr indent="-412750" lvl="3" marL="18288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4pPr>
            <a:lvl5pPr indent="-412750" lvl="4" marL="22860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5pPr>
            <a:lvl6pPr indent="-412750" lvl="5" marL="27432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6pPr>
            <a:lvl7pPr indent="-412750" lvl="6" marL="32004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7pPr>
            <a:lvl8pPr indent="-412750" lvl="7" marL="36576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8pPr>
            <a:lvl9pPr indent="-412750" lvl="8" marL="41148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9pPr>
          </a:lstStyle>
          <a:p/>
        </p:txBody>
      </p:sp>
      <p:sp>
        <p:nvSpPr>
          <p:cNvPr id="680" name="Google Shape;680;g36dba4b18ec_0_2488"/>
          <p:cNvSpPr txBox="1"/>
          <p:nvPr>
            <p:ph idx="2" type="body"/>
          </p:nvPr>
        </p:nvSpPr>
        <p:spPr>
          <a:xfrm>
            <a:off x="2111400" y="5059450"/>
            <a:ext cx="6081600" cy="6551100"/>
          </a:xfrm>
          <a:prstGeom prst="rect">
            <a:avLst/>
          </a:prstGeom>
          <a:noFill/>
          <a:ln>
            <a:noFill/>
          </a:ln>
        </p:spPr>
        <p:txBody>
          <a:bodyPr anchorCtr="0" anchor="t" bIns="0" lIns="0" spcFirstLastPara="1" rIns="0" wrap="square" tIns="0">
            <a:spAutoFit/>
          </a:bodyPr>
          <a:lstStyle>
            <a:lvl1pPr indent="-412750" lvl="0" marL="4572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1pPr>
            <a:lvl2pPr indent="-412750" lvl="1" marL="9144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2pPr>
            <a:lvl3pPr indent="-412750" lvl="2" marL="13716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3pPr>
            <a:lvl4pPr indent="-412750" lvl="3" marL="18288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4pPr>
            <a:lvl5pPr indent="-412750" lvl="4" marL="22860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5pPr>
            <a:lvl6pPr indent="-412750" lvl="5" marL="27432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6pPr>
            <a:lvl7pPr indent="-412750" lvl="6" marL="32004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7pPr>
            <a:lvl8pPr indent="-412750" lvl="7" marL="36576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8pPr>
            <a:lvl9pPr indent="-412750" lvl="8" marL="41148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9pPr>
          </a:lstStyle>
          <a:p/>
        </p:txBody>
      </p:sp>
      <p:sp>
        <p:nvSpPr>
          <p:cNvPr id="681" name="Google Shape;681;g36dba4b18ec_0_2488"/>
          <p:cNvSpPr txBox="1"/>
          <p:nvPr>
            <p:ph idx="3" type="body"/>
          </p:nvPr>
        </p:nvSpPr>
        <p:spPr>
          <a:xfrm>
            <a:off x="16191050" y="5059450"/>
            <a:ext cx="6081600" cy="6551100"/>
          </a:xfrm>
          <a:prstGeom prst="rect">
            <a:avLst/>
          </a:prstGeom>
          <a:noFill/>
          <a:ln>
            <a:noFill/>
          </a:ln>
        </p:spPr>
        <p:txBody>
          <a:bodyPr anchorCtr="0" anchor="t" bIns="0" lIns="0" spcFirstLastPara="1" rIns="0" wrap="square" tIns="0">
            <a:spAutoFit/>
          </a:bodyPr>
          <a:lstStyle>
            <a:lvl1pPr indent="-412750" lvl="0" marL="4572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1pPr>
            <a:lvl2pPr indent="-412750" lvl="1" marL="9144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2pPr>
            <a:lvl3pPr indent="-412750" lvl="2" marL="13716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3pPr>
            <a:lvl4pPr indent="-412750" lvl="3" marL="18288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4pPr>
            <a:lvl5pPr indent="-412750" lvl="4" marL="22860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5pPr>
            <a:lvl6pPr indent="-412750" lvl="5" marL="27432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6pPr>
            <a:lvl7pPr indent="-412750" lvl="6" marL="32004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7pPr>
            <a:lvl8pPr indent="-412750" lvl="7" marL="36576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8pPr>
            <a:lvl9pPr indent="-412750" lvl="8" marL="41148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9pPr>
          </a:lstStyle>
          <a:p/>
        </p:txBody>
      </p:sp>
      <p:sp>
        <p:nvSpPr>
          <p:cNvPr id="682" name="Google Shape;682;g36dba4b18ec_0_2488"/>
          <p:cNvSpPr txBox="1"/>
          <p:nvPr>
            <p:ph idx="4" type="subTitle"/>
          </p:nvPr>
        </p:nvSpPr>
        <p:spPr>
          <a:xfrm>
            <a:off x="2140500" y="4238850"/>
            <a:ext cx="6081600" cy="411900"/>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accent1"/>
              </a:buClr>
              <a:buSzPts val="3200"/>
              <a:buFont typeface="Urbanist ExtraBold"/>
              <a:buNone/>
              <a:defRPr b="0" i="0" sz="3200" u="none" cap="none" strike="noStrike">
                <a:solidFill>
                  <a:schemeClr val="accent1"/>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9pPr>
          </a:lstStyle>
          <a:p/>
        </p:txBody>
      </p:sp>
      <p:sp>
        <p:nvSpPr>
          <p:cNvPr id="683" name="Google Shape;683;g36dba4b18ec_0_2488"/>
          <p:cNvSpPr txBox="1"/>
          <p:nvPr>
            <p:ph idx="5" type="subTitle"/>
          </p:nvPr>
        </p:nvSpPr>
        <p:spPr>
          <a:xfrm>
            <a:off x="9151250" y="4238850"/>
            <a:ext cx="6081600" cy="411900"/>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accent1"/>
              </a:buClr>
              <a:buSzPts val="3200"/>
              <a:buFont typeface="Urbanist ExtraBold"/>
              <a:buNone/>
              <a:defRPr b="0" i="0" sz="3200" u="none" cap="none" strike="noStrike">
                <a:solidFill>
                  <a:schemeClr val="accent1"/>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9pPr>
          </a:lstStyle>
          <a:p/>
        </p:txBody>
      </p:sp>
      <p:sp>
        <p:nvSpPr>
          <p:cNvPr id="684" name="Google Shape;684;g36dba4b18ec_0_2488"/>
          <p:cNvSpPr txBox="1"/>
          <p:nvPr>
            <p:ph idx="6" type="subTitle"/>
          </p:nvPr>
        </p:nvSpPr>
        <p:spPr>
          <a:xfrm>
            <a:off x="16191050" y="4238826"/>
            <a:ext cx="6023100" cy="411900"/>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accent1"/>
              </a:buClr>
              <a:buSzPts val="3200"/>
              <a:buFont typeface="Urbanist ExtraBold"/>
              <a:buNone/>
              <a:defRPr b="0" i="0" sz="3200" u="none" cap="none" strike="noStrike">
                <a:solidFill>
                  <a:schemeClr val="accent1"/>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3">
  <p:cSld name="1_Title and Content_3">
    <p:spTree>
      <p:nvGrpSpPr>
        <p:cNvPr id="685" name="Shape 685"/>
        <p:cNvGrpSpPr/>
        <p:nvPr/>
      </p:nvGrpSpPr>
      <p:grpSpPr>
        <a:xfrm>
          <a:off x="0" y="0"/>
          <a:ext cx="0" cy="0"/>
          <a:chOff x="0" y="0"/>
          <a:chExt cx="0" cy="0"/>
        </a:xfrm>
      </p:grpSpPr>
      <p:pic>
        <p:nvPicPr>
          <p:cNvPr id="686" name="Google Shape;686;g36dba4b18ec_0_2501"/>
          <p:cNvPicPr preferRelativeResize="0"/>
          <p:nvPr/>
        </p:nvPicPr>
        <p:blipFill rotWithShape="1">
          <a:blip r:embed="rId2">
            <a:alphaModFix/>
          </a:blip>
          <a:srcRect b="0" l="0" r="0" t="0"/>
          <a:stretch/>
        </p:blipFill>
        <p:spPr>
          <a:xfrm>
            <a:off x="2111400" y="12790350"/>
            <a:ext cx="2743199" cy="411479"/>
          </a:xfrm>
          <a:prstGeom prst="rect">
            <a:avLst/>
          </a:prstGeom>
          <a:noFill/>
          <a:ln>
            <a:noFill/>
          </a:ln>
        </p:spPr>
      </p:pic>
      <p:sp>
        <p:nvSpPr>
          <p:cNvPr id="687" name="Google Shape;687;g36dba4b18ec_0_2501"/>
          <p:cNvSpPr/>
          <p:nvPr/>
        </p:nvSpPr>
        <p:spPr>
          <a:xfrm rot="5400000">
            <a:off x="160350" y="-160350"/>
            <a:ext cx="5775300" cy="6096000"/>
          </a:xfrm>
          <a:prstGeom prst="round1Rect">
            <a:avLst>
              <a:gd fmla="val 50000" name="adj"/>
            </a:avLst>
          </a:prstGeom>
          <a:solidFill>
            <a:schemeClr val="accent1"/>
          </a:solidFill>
          <a:ln>
            <a:noFill/>
          </a:ln>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lt1"/>
              </a:solidFill>
              <a:latin typeface="Urbanist"/>
              <a:ea typeface="Urbanist"/>
              <a:cs typeface="Urbanist"/>
              <a:sym typeface="Urbanist"/>
            </a:endParaRPr>
          </a:p>
        </p:txBody>
      </p:sp>
      <p:sp>
        <p:nvSpPr>
          <p:cNvPr id="688" name="Google Shape;688;g36dba4b18ec_0_2501"/>
          <p:cNvSpPr/>
          <p:nvPr/>
        </p:nvSpPr>
        <p:spPr>
          <a:xfrm>
            <a:off x="12192000" y="0"/>
            <a:ext cx="6325500" cy="5960700"/>
          </a:xfrm>
          <a:prstGeom prst="round1Rect">
            <a:avLst>
              <a:gd fmla="val 50000" name="adj"/>
            </a:avLst>
          </a:prstGeom>
          <a:solidFill>
            <a:schemeClr val="accent3"/>
          </a:solidFill>
          <a:ln>
            <a:noFill/>
          </a:ln>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lt1"/>
              </a:solidFill>
              <a:latin typeface="Urbanist"/>
              <a:ea typeface="Urbanist"/>
              <a:cs typeface="Urbanist"/>
              <a:sym typeface="Urbanist"/>
            </a:endParaRPr>
          </a:p>
        </p:txBody>
      </p:sp>
      <p:grpSp>
        <p:nvGrpSpPr>
          <p:cNvPr id="689" name="Google Shape;689;g36dba4b18ec_0_2501"/>
          <p:cNvGrpSpPr/>
          <p:nvPr/>
        </p:nvGrpSpPr>
        <p:grpSpPr>
          <a:xfrm>
            <a:off x="6096000" y="0"/>
            <a:ext cx="6096000" cy="5961678"/>
            <a:chOff x="3048000" y="0"/>
            <a:chExt cx="3048000" cy="2980839"/>
          </a:xfrm>
        </p:grpSpPr>
        <p:sp>
          <p:nvSpPr>
            <p:cNvPr id="690" name="Google Shape;690;g36dba4b18ec_0_2501"/>
            <p:cNvSpPr/>
            <p:nvPr/>
          </p:nvSpPr>
          <p:spPr>
            <a:xfrm>
              <a:off x="3048000" y="0"/>
              <a:ext cx="3048000" cy="2980200"/>
            </a:xfrm>
            <a:prstGeom prst="rect">
              <a:avLst/>
            </a:prstGeom>
            <a:solidFill>
              <a:schemeClr val="accent2"/>
            </a:solidFill>
            <a:ln>
              <a:noFill/>
            </a:ln>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lt1"/>
                </a:solidFill>
                <a:latin typeface="Urbanist"/>
                <a:ea typeface="Urbanist"/>
                <a:cs typeface="Urbanist"/>
                <a:sym typeface="Urbanist"/>
              </a:endParaRPr>
            </a:p>
          </p:txBody>
        </p:sp>
        <p:sp>
          <p:nvSpPr>
            <p:cNvPr id="691" name="Google Shape;691;g36dba4b18ec_0_2501"/>
            <p:cNvSpPr/>
            <p:nvPr/>
          </p:nvSpPr>
          <p:spPr>
            <a:xfrm>
              <a:off x="3081869" y="0"/>
              <a:ext cx="2980839" cy="2980839"/>
            </a:xfrm>
            <a:custGeom>
              <a:rect b="b" l="l" r="r" t="t"/>
              <a:pathLst>
                <a:path extrusionOk="0" h="506730" w="506730">
                  <a:moveTo>
                    <a:pt x="506730" y="253365"/>
                  </a:moveTo>
                  <a:cubicBezTo>
                    <a:pt x="506730" y="393295"/>
                    <a:pt x="393295" y="506730"/>
                    <a:pt x="253365" y="506730"/>
                  </a:cubicBezTo>
                  <a:cubicBezTo>
                    <a:pt x="113435" y="506730"/>
                    <a:pt x="0" y="393295"/>
                    <a:pt x="0" y="253365"/>
                  </a:cubicBezTo>
                  <a:cubicBezTo>
                    <a:pt x="0" y="113435"/>
                    <a:pt x="113435" y="0"/>
                    <a:pt x="253365" y="0"/>
                  </a:cubicBezTo>
                  <a:cubicBezTo>
                    <a:pt x="393295" y="0"/>
                    <a:pt x="506730" y="113435"/>
                    <a:pt x="506730" y="253365"/>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692" name="Google Shape;692;g36dba4b18ec_0_2501"/>
            <p:cNvSpPr/>
            <p:nvPr/>
          </p:nvSpPr>
          <p:spPr>
            <a:xfrm>
              <a:off x="3848102" y="766233"/>
              <a:ext cx="1447906" cy="1447906"/>
            </a:xfrm>
            <a:custGeom>
              <a:rect b="b" l="l" r="r" t="t"/>
              <a:pathLst>
                <a:path extrusionOk="0" h="169544" w="169544">
                  <a:moveTo>
                    <a:pt x="169545" y="84773"/>
                  </a:moveTo>
                  <a:cubicBezTo>
                    <a:pt x="169545" y="131591"/>
                    <a:pt x="131591" y="169545"/>
                    <a:pt x="84772" y="169545"/>
                  </a:cubicBezTo>
                  <a:cubicBezTo>
                    <a:pt x="37954" y="169545"/>
                    <a:pt x="0" y="131591"/>
                    <a:pt x="0" y="84773"/>
                  </a:cubicBezTo>
                  <a:cubicBezTo>
                    <a:pt x="0" y="37954"/>
                    <a:pt x="37954" y="0"/>
                    <a:pt x="84772" y="0"/>
                  </a:cubicBezTo>
                  <a:cubicBezTo>
                    <a:pt x="131591" y="0"/>
                    <a:pt x="169545" y="37954"/>
                    <a:pt x="169545" y="84773"/>
                  </a:cubicBez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grpSp>
      <p:grpSp>
        <p:nvGrpSpPr>
          <p:cNvPr id="693" name="Google Shape;693;g36dba4b18ec_0_2501"/>
          <p:cNvGrpSpPr/>
          <p:nvPr/>
        </p:nvGrpSpPr>
        <p:grpSpPr>
          <a:xfrm>
            <a:off x="18486460" y="0"/>
            <a:ext cx="5897404" cy="5960400"/>
            <a:chOff x="9243230" y="0"/>
            <a:chExt cx="2948702" cy="2980200"/>
          </a:xfrm>
        </p:grpSpPr>
        <p:sp>
          <p:nvSpPr>
            <p:cNvPr id="694" name="Google Shape;694;g36dba4b18ec_0_2501"/>
            <p:cNvSpPr/>
            <p:nvPr/>
          </p:nvSpPr>
          <p:spPr>
            <a:xfrm>
              <a:off x="9243230" y="0"/>
              <a:ext cx="2948700" cy="2980200"/>
            </a:xfrm>
            <a:prstGeom prst="rect">
              <a:avLst/>
            </a:prstGeom>
            <a:solidFill>
              <a:schemeClr val="accent4"/>
            </a:solidFill>
            <a:ln>
              <a:noFill/>
            </a:ln>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lt1"/>
                </a:solidFill>
                <a:latin typeface="Urbanist"/>
                <a:ea typeface="Urbanist"/>
                <a:cs typeface="Urbanist"/>
                <a:sym typeface="Urbanist"/>
              </a:endParaRPr>
            </a:p>
          </p:txBody>
        </p:sp>
        <p:sp>
          <p:nvSpPr>
            <p:cNvPr id="695" name="Google Shape;695;g36dba4b18ec_0_2501"/>
            <p:cNvSpPr/>
            <p:nvPr/>
          </p:nvSpPr>
          <p:spPr>
            <a:xfrm rot="-5400000">
              <a:off x="9243232" y="15815"/>
              <a:ext cx="2948700" cy="2948700"/>
            </a:xfrm>
            <a:prstGeom prst="diamond">
              <a:avLst/>
            </a:prstGeom>
            <a:solidFill>
              <a:schemeClr val="accent6"/>
            </a:solidFill>
            <a:ln>
              <a:noFill/>
            </a:ln>
          </p:spPr>
          <p:txBody>
            <a:bodyPr anchorCtr="0" anchor="t"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7200"/>
                <a:buFont typeface="Arial"/>
                <a:buNone/>
              </a:pPr>
              <a:r>
                <a:t/>
              </a:r>
              <a:endParaRPr b="1" i="0" sz="7200" u="sng" cap="none" strike="noStrike">
                <a:solidFill>
                  <a:srgbClr val="0C0C0C"/>
                </a:solidFill>
                <a:latin typeface="Urbanist"/>
                <a:ea typeface="Urbanist"/>
                <a:cs typeface="Urbanist"/>
                <a:sym typeface="Urbanist"/>
              </a:endParaRPr>
            </a:p>
          </p:txBody>
        </p:sp>
      </p:grpSp>
      <p:sp>
        <p:nvSpPr>
          <p:cNvPr id="696" name="Google Shape;696;g36dba4b18ec_0_2501"/>
          <p:cNvSpPr txBox="1"/>
          <p:nvPr>
            <p:ph type="title"/>
          </p:nvPr>
        </p:nvSpPr>
        <p:spPr>
          <a:xfrm>
            <a:off x="1507200" y="1131950"/>
            <a:ext cx="3081600" cy="1886400"/>
          </a:xfrm>
          <a:prstGeom prst="rect">
            <a:avLst/>
          </a:prstGeom>
          <a:noFill/>
          <a:ln>
            <a:noFill/>
          </a:ln>
        </p:spPr>
        <p:txBody>
          <a:bodyPr anchorCtr="0" anchor="ctr" bIns="0" lIns="0" spcFirstLastPara="1" rIns="0" wrap="square" tIns="0">
            <a:spAutoFit/>
          </a:bodyPr>
          <a:lstStyle>
            <a:lvl1pPr lvl="0" marR="0" algn="ctr">
              <a:lnSpc>
                <a:spcPct val="100000"/>
              </a:lnSpc>
              <a:spcBef>
                <a:spcPts val="0"/>
              </a:spcBef>
              <a:spcAft>
                <a:spcPts val="0"/>
              </a:spcAft>
              <a:buClr>
                <a:schemeClr val="lt1"/>
              </a:buClr>
              <a:buSzPts val="4800"/>
              <a:buFont typeface="Urbanist Black"/>
              <a:buNone/>
              <a:defRPr b="0" i="0" sz="4800" u="none" cap="none" strike="noStrike">
                <a:solidFill>
                  <a:schemeClr val="lt1"/>
                </a:solidFill>
                <a:latin typeface="Urbanist Black"/>
                <a:ea typeface="Urbanist Black"/>
                <a:cs typeface="Urbanist Black"/>
                <a:sym typeface="Urbanist Black"/>
              </a:defRPr>
            </a:lvl1pPr>
            <a:lvl2pPr lvl="1" marR="0" algn="ctr">
              <a:lnSpc>
                <a:spcPct val="100000"/>
              </a:lnSpc>
              <a:spcBef>
                <a:spcPts val="0"/>
              </a:spcBef>
              <a:spcAft>
                <a:spcPts val="0"/>
              </a:spcAft>
              <a:buClr>
                <a:schemeClr val="lt1"/>
              </a:buClr>
              <a:buSzPts val="4800"/>
              <a:buFont typeface="Urbanist Black"/>
              <a:buNone/>
              <a:defRPr b="0" i="0" sz="4800" u="none" cap="none" strike="noStrike">
                <a:solidFill>
                  <a:schemeClr val="lt1"/>
                </a:solidFill>
                <a:latin typeface="Urbanist Black"/>
                <a:ea typeface="Urbanist Black"/>
                <a:cs typeface="Urbanist Black"/>
                <a:sym typeface="Urbanist Black"/>
              </a:defRPr>
            </a:lvl2pPr>
            <a:lvl3pPr lvl="2" marR="0" algn="ctr">
              <a:lnSpc>
                <a:spcPct val="100000"/>
              </a:lnSpc>
              <a:spcBef>
                <a:spcPts val="0"/>
              </a:spcBef>
              <a:spcAft>
                <a:spcPts val="0"/>
              </a:spcAft>
              <a:buClr>
                <a:schemeClr val="lt1"/>
              </a:buClr>
              <a:buSzPts val="4800"/>
              <a:buFont typeface="Urbanist Black"/>
              <a:buNone/>
              <a:defRPr b="0" i="0" sz="4800" u="none" cap="none" strike="noStrike">
                <a:solidFill>
                  <a:schemeClr val="lt1"/>
                </a:solidFill>
                <a:latin typeface="Urbanist Black"/>
                <a:ea typeface="Urbanist Black"/>
                <a:cs typeface="Urbanist Black"/>
                <a:sym typeface="Urbanist Black"/>
              </a:defRPr>
            </a:lvl3pPr>
            <a:lvl4pPr lvl="3" marR="0" algn="ctr">
              <a:lnSpc>
                <a:spcPct val="100000"/>
              </a:lnSpc>
              <a:spcBef>
                <a:spcPts val="0"/>
              </a:spcBef>
              <a:spcAft>
                <a:spcPts val="0"/>
              </a:spcAft>
              <a:buClr>
                <a:schemeClr val="lt1"/>
              </a:buClr>
              <a:buSzPts val="4800"/>
              <a:buFont typeface="Urbanist Black"/>
              <a:buNone/>
              <a:defRPr b="0" i="0" sz="4800" u="none" cap="none" strike="noStrike">
                <a:solidFill>
                  <a:schemeClr val="lt1"/>
                </a:solidFill>
                <a:latin typeface="Urbanist Black"/>
                <a:ea typeface="Urbanist Black"/>
                <a:cs typeface="Urbanist Black"/>
                <a:sym typeface="Urbanist Black"/>
              </a:defRPr>
            </a:lvl4pPr>
            <a:lvl5pPr lvl="4" marR="0" algn="ctr">
              <a:lnSpc>
                <a:spcPct val="100000"/>
              </a:lnSpc>
              <a:spcBef>
                <a:spcPts val="0"/>
              </a:spcBef>
              <a:spcAft>
                <a:spcPts val="0"/>
              </a:spcAft>
              <a:buClr>
                <a:schemeClr val="lt1"/>
              </a:buClr>
              <a:buSzPts val="4800"/>
              <a:buFont typeface="Urbanist Black"/>
              <a:buNone/>
              <a:defRPr b="0" i="0" sz="4800" u="none" cap="none" strike="noStrike">
                <a:solidFill>
                  <a:schemeClr val="lt1"/>
                </a:solidFill>
                <a:latin typeface="Urbanist Black"/>
                <a:ea typeface="Urbanist Black"/>
                <a:cs typeface="Urbanist Black"/>
                <a:sym typeface="Urbanist Black"/>
              </a:defRPr>
            </a:lvl5pPr>
            <a:lvl6pPr lvl="5" marR="0" algn="ctr">
              <a:lnSpc>
                <a:spcPct val="100000"/>
              </a:lnSpc>
              <a:spcBef>
                <a:spcPts val="0"/>
              </a:spcBef>
              <a:spcAft>
                <a:spcPts val="0"/>
              </a:spcAft>
              <a:buClr>
                <a:schemeClr val="lt1"/>
              </a:buClr>
              <a:buSzPts val="4800"/>
              <a:buFont typeface="Urbanist Black"/>
              <a:buNone/>
              <a:defRPr b="0" i="0" sz="4800" u="none" cap="none" strike="noStrike">
                <a:solidFill>
                  <a:schemeClr val="lt1"/>
                </a:solidFill>
                <a:latin typeface="Urbanist Black"/>
                <a:ea typeface="Urbanist Black"/>
                <a:cs typeface="Urbanist Black"/>
                <a:sym typeface="Urbanist Black"/>
              </a:defRPr>
            </a:lvl6pPr>
            <a:lvl7pPr lvl="6" marR="0" algn="ctr">
              <a:lnSpc>
                <a:spcPct val="100000"/>
              </a:lnSpc>
              <a:spcBef>
                <a:spcPts val="0"/>
              </a:spcBef>
              <a:spcAft>
                <a:spcPts val="0"/>
              </a:spcAft>
              <a:buClr>
                <a:schemeClr val="lt1"/>
              </a:buClr>
              <a:buSzPts val="4800"/>
              <a:buFont typeface="Urbanist Black"/>
              <a:buNone/>
              <a:defRPr b="0" i="0" sz="4800" u="none" cap="none" strike="noStrike">
                <a:solidFill>
                  <a:schemeClr val="lt1"/>
                </a:solidFill>
                <a:latin typeface="Urbanist Black"/>
                <a:ea typeface="Urbanist Black"/>
                <a:cs typeface="Urbanist Black"/>
                <a:sym typeface="Urbanist Black"/>
              </a:defRPr>
            </a:lvl7pPr>
            <a:lvl8pPr lvl="7" marR="0" algn="ctr">
              <a:lnSpc>
                <a:spcPct val="100000"/>
              </a:lnSpc>
              <a:spcBef>
                <a:spcPts val="0"/>
              </a:spcBef>
              <a:spcAft>
                <a:spcPts val="0"/>
              </a:spcAft>
              <a:buClr>
                <a:schemeClr val="lt1"/>
              </a:buClr>
              <a:buSzPts val="4800"/>
              <a:buFont typeface="Urbanist Black"/>
              <a:buNone/>
              <a:defRPr b="0" i="0" sz="4800" u="none" cap="none" strike="noStrike">
                <a:solidFill>
                  <a:schemeClr val="lt1"/>
                </a:solidFill>
                <a:latin typeface="Urbanist Black"/>
                <a:ea typeface="Urbanist Black"/>
                <a:cs typeface="Urbanist Black"/>
                <a:sym typeface="Urbanist Black"/>
              </a:defRPr>
            </a:lvl8pPr>
            <a:lvl9pPr lvl="8" marR="0" algn="ctr">
              <a:lnSpc>
                <a:spcPct val="100000"/>
              </a:lnSpc>
              <a:spcBef>
                <a:spcPts val="0"/>
              </a:spcBef>
              <a:spcAft>
                <a:spcPts val="0"/>
              </a:spcAft>
              <a:buClr>
                <a:schemeClr val="lt1"/>
              </a:buClr>
              <a:buSzPts val="4800"/>
              <a:buFont typeface="Urbanist Black"/>
              <a:buNone/>
              <a:defRPr b="0" i="0" sz="4800" u="none" cap="none" strike="noStrike">
                <a:solidFill>
                  <a:schemeClr val="lt1"/>
                </a:solidFill>
                <a:latin typeface="Urbanist Black"/>
                <a:ea typeface="Urbanist Black"/>
                <a:cs typeface="Urbanist Black"/>
                <a:sym typeface="Urbanist Black"/>
              </a:defRPr>
            </a:lvl9pPr>
          </a:lstStyle>
          <a:p/>
        </p:txBody>
      </p:sp>
      <p:sp>
        <p:nvSpPr>
          <p:cNvPr id="697" name="Google Shape;697;g36dba4b18ec_0_2501"/>
          <p:cNvSpPr txBox="1"/>
          <p:nvPr>
            <p:ph idx="1" type="subTitle"/>
          </p:nvPr>
        </p:nvSpPr>
        <p:spPr>
          <a:xfrm>
            <a:off x="1507200" y="3710250"/>
            <a:ext cx="3081600" cy="550500"/>
          </a:xfrm>
          <a:prstGeom prst="rect">
            <a:avLst/>
          </a:prstGeom>
          <a:noFill/>
          <a:ln>
            <a:noFill/>
          </a:ln>
        </p:spPr>
        <p:txBody>
          <a:bodyPr anchorCtr="0" anchor="ctr" bIns="0" lIns="0" spcFirstLastPara="1" rIns="0" wrap="square" tIns="0">
            <a:spAutoFit/>
          </a:bodyPr>
          <a:lstStyle>
            <a:lvl1pPr lvl="0" marR="0" algn="ctr">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1pPr>
            <a:lvl2pPr lvl="1" marR="0" algn="ctr">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2pPr>
            <a:lvl3pPr lvl="2" marR="0" algn="ctr">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3pPr>
            <a:lvl4pPr lvl="3" marR="0" algn="ctr">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4pPr>
            <a:lvl5pPr lvl="4" marR="0" algn="ctr">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5pPr>
            <a:lvl6pPr lvl="5" marR="0" algn="ctr">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6pPr>
            <a:lvl7pPr lvl="6" marR="0" algn="ctr">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7pPr>
            <a:lvl8pPr lvl="7" marR="0" algn="ctr">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8pPr>
            <a:lvl9pPr lvl="8" marR="0" algn="ctr">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9pPr>
          </a:lstStyle>
          <a:p/>
        </p:txBody>
      </p:sp>
      <p:sp>
        <p:nvSpPr>
          <p:cNvPr id="698" name="Google Shape;698;g36dba4b18ec_0_2501"/>
          <p:cNvSpPr txBox="1"/>
          <p:nvPr>
            <p:ph idx="2" type="title"/>
          </p:nvPr>
        </p:nvSpPr>
        <p:spPr>
          <a:xfrm>
            <a:off x="13814100" y="1131950"/>
            <a:ext cx="3081600" cy="1886400"/>
          </a:xfrm>
          <a:prstGeom prst="rect">
            <a:avLst/>
          </a:prstGeom>
          <a:noFill/>
          <a:ln>
            <a:noFill/>
          </a:ln>
        </p:spPr>
        <p:txBody>
          <a:bodyPr anchorCtr="0" anchor="ctr" bIns="0" lIns="0" spcFirstLastPara="1" rIns="0" wrap="square" tIns="0">
            <a:spAutoFit/>
          </a:bodyPr>
          <a:lstStyle>
            <a:lvl1pPr lvl="0" marR="0" algn="ctr">
              <a:lnSpc>
                <a:spcPct val="100000"/>
              </a:lnSpc>
              <a:spcBef>
                <a:spcPts val="0"/>
              </a:spcBef>
              <a:spcAft>
                <a:spcPts val="0"/>
              </a:spcAft>
              <a:buClr>
                <a:schemeClr val="dk1"/>
              </a:buClr>
              <a:buSzPts val="4800"/>
              <a:buFont typeface="Urbanist Black"/>
              <a:buNone/>
              <a:defRPr b="0" i="0" sz="4800" u="none" cap="none" strike="noStrike">
                <a:solidFill>
                  <a:schemeClr val="dk1"/>
                </a:solidFill>
                <a:latin typeface="Urbanist Black"/>
                <a:ea typeface="Urbanist Black"/>
                <a:cs typeface="Urbanist Black"/>
                <a:sym typeface="Urbanist Black"/>
              </a:defRPr>
            </a:lvl1pPr>
            <a:lvl2pPr lvl="1" marR="0" algn="ctr">
              <a:lnSpc>
                <a:spcPct val="100000"/>
              </a:lnSpc>
              <a:spcBef>
                <a:spcPts val="0"/>
              </a:spcBef>
              <a:spcAft>
                <a:spcPts val="0"/>
              </a:spcAft>
              <a:buClr>
                <a:schemeClr val="dk1"/>
              </a:buClr>
              <a:buSzPts val="4800"/>
              <a:buFont typeface="Urbanist Black"/>
              <a:buNone/>
              <a:defRPr b="0" i="0" sz="4800" u="none" cap="none" strike="noStrike">
                <a:solidFill>
                  <a:schemeClr val="dk1"/>
                </a:solidFill>
                <a:latin typeface="Urbanist Black"/>
                <a:ea typeface="Urbanist Black"/>
                <a:cs typeface="Urbanist Black"/>
                <a:sym typeface="Urbanist Black"/>
              </a:defRPr>
            </a:lvl2pPr>
            <a:lvl3pPr lvl="2" marR="0" algn="ctr">
              <a:lnSpc>
                <a:spcPct val="100000"/>
              </a:lnSpc>
              <a:spcBef>
                <a:spcPts val="0"/>
              </a:spcBef>
              <a:spcAft>
                <a:spcPts val="0"/>
              </a:spcAft>
              <a:buClr>
                <a:schemeClr val="dk1"/>
              </a:buClr>
              <a:buSzPts val="4800"/>
              <a:buFont typeface="Urbanist Black"/>
              <a:buNone/>
              <a:defRPr b="0" i="0" sz="4800" u="none" cap="none" strike="noStrike">
                <a:solidFill>
                  <a:schemeClr val="dk1"/>
                </a:solidFill>
                <a:latin typeface="Urbanist Black"/>
                <a:ea typeface="Urbanist Black"/>
                <a:cs typeface="Urbanist Black"/>
                <a:sym typeface="Urbanist Black"/>
              </a:defRPr>
            </a:lvl3pPr>
            <a:lvl4pPr lvl="3" marR="0" algn="ctr">
              <a:lnSpc>
                <a:spcPct val="100000"/>
              </a:lnSpc>
              <a:spcBef>
                <a:spcPts val="0"/>
              </a:spcBef>
              <a:spcAft>
                <a:spcPts val="0"/>
              </a:spcAft>
              <a:buClr>
                <a:schemeClr val="dk1"/>
              </a:buClr>
              <a:buSzPts val="4800"/>
              <a:buFont typeface="Urbanist Black"/>
              <a:buNone/>
              <a:defRPr b="0" i="0" sz="4800" u="none" cap="none" strike="noStrike">
                <a:solidFill>
                  <a:schemeClr val="dk1"/>
                </a:solidFill>
                <a:latin typeface="Urbanist Black"/>
                <a:ea typeface="Urbanist Black"/>
                <a:cs typeface="Urbanist Black"/>
                <a:sym typeface="Urbanist Black"/>
              </a:defRPr>
            </a:lvl4pPr>
            <a:lvl5pPr lvl="4" marR="0" algn="ctr">
              <a:lnSpc>
                <a:spcPct val="100000"/>
              </a:lnSpc>
              <a:spcBef>
                <a:spcPts val="0"/>
              </a:spcBef>
              <a:spcAft>
                <a:spcPts val="0"/>
              </a:spcAft>
              <a:buClr>
                <a:schemeClr val="dk1"/>
              </a:buClr>
              <a:buSzPts val="4800"/>
              <a:buFont typeface="Urbanist Black"/>
              <a:buNone/>
              <a:defRPr b="0" i="0" sz="4800" u="none" cap="none" strike="noStrike">
                <a:solidFill>
                  <a:schemeClr val="dk1"/>
                </a:solidFill>
                <a:latin typeface="Urbanist Black"/>
                <a:ea typeface="Urbanist Black"/>
                <a:cs typeface="Urbanist Black"/>
                <a:sym typeface="Urbanist Black"/>
              </a:defRPr>
            </a:lvl5pPr>
            <a:lvl6pPr lvl="5" marR="0" algn="ctr">
              <a:lnSpc>
                <a:spcPct val="100000"/>
              </a:lnSpc>
              <a:spcBef>
                <a:spcPts val="0"/>
              </a:spcBef>
              <a:spcAft>
                <a:spcPts val="0"/>
              </a:spcAft>
              <a:buClr>
                <a:schemeClr val="dk1"/>
              </a:buClr>
              <a:buSzPts val="4800"/>
              <a:buFont typeface="Urbanist Black"/>
              <a:buNone/>
              <a:defRPr b="0" i="0" sz="4800" u="none" cap="none" strike="noStrike">
                <a:solidFill>
                  <a:schemeClr val="dk1"/>
                </a:solidFill>
                <a:latin typeface="Urbanist Black"/>
                <a:ea typeface="Urbanist Black"/>
                <a:cs typeface="Urbanist Black"/>
                <a:sym typeface="Urbanist Black"/>
              </a:defRPr>
            </a:lvl6pPr>
            <a:lvl7pPr lvl="6" marR="0" algn="ctr">
              <a:lnSpc>
                <a:spcPct val="100000"/>
              </a:lnSpc>
              <a:spcBef>
                <a:spcPts val="0"/>
              </a:spcBef>
              <a:spcAft>
                <a:spcPts val="0"/>
              </a:spcAft>
              <a:buClr>
                <a:schemeClr val="dk1"/>
              </a:buClr>
              <a:buSzPts val="4800"/>
              <a:buFont typeface="Urbanist Black"/>
              <a:buNone/>
              <a:defRPr b="0" i="0" sz="4800" u="none" cap="none" strike="noStrike">
                <a:solidFill>
                  <a:schemeClr val="dk1"/>
                </a:solidFill>
                <a:latin typeface="Urbanist Black"/>
                <a:ea typeface="Urbanist Black"/>
                <a:cs typeface="Urbanist Black"/>
                <a:sym typeface="Urbanist Black"/>
              </a:defRPr>
            </a:lvl7pPr>
            <a:lvl8pPr lvl="7" marR="0" algn="ctr">
              <a:lnSpc>
                <a:spcPct val="100000"/>
              </a:lnSpc>
              <a:spcBef>
                <a:spcPts val="0"/>
              </a:spcBef>
              <a:spcAft>
                <a:spcPts val="0"/>
              </a:spcAft>
              <a:buClr>
                <a:schemeClr val="dk1"/>
              </a:buClr>
              <a:buSzPts val="4800"/>
              <a:buFont typeface="Urbanist Black"/>
              <a:buNone/>
              <a:defRPr b="0" i="0" sz="4800" u="none" cap="none" strike="noStrike">
                <a:solidFill>
                  <a:schemeClr val="dk1"/>
                </a:solidFill>
                <a:latin typeface="Urbanist Black"/>
                <a:ea typeface="Urbanist Black"/>
                <a:cs typeface="Urbanist Black"/>
                <a:sym typeface="Urbanist Black"/>
              </a:defRPr>
            </a:lvl8pPr>
            <a:lvl9pPr lvl="8" marR="0" algn="ctr">
              <a:lnSpc>
                <a:spcPct val="100000"/>
              </a:lnSpc>
              <a:spcBef>
                <a:spcPts val="0"/>
              </a:spcBef>
              <a:spcAft>
                <a:spcPts val="0"/>
              </a:spcAft>
              <a:buClr>
                <a:schemeClr val="dk1"/>
              </a:buClr>
              <a:buSzPts val="4800"/>
              <a:buFont typeface="Urbanist Black"/>
              <a:buNone/>
              <a:defRPr b="0" i="0" sz="4800" u="none" cap="none" strike="noStrike">
                <a:solidFill>
                  <a:schemeClr val="dk1"/>
                </a:solidFill>
                <a:latin typeface="Urbanist Black"/>
                <a:ea typeface="Urbanist Black"/>
                <a:cs typeface="Urbanist Black"/>
                <a:sym typeface="Urbanist Black"/>
              </a:defRPr>
            </a:lvl9pPr>
          </a:lstStyle>
          <a:p/>
        </p:txBody>
      </p:sp>
      <p:sp>
        <p:nvSpPr>
          <p:cNvPr id="699" name="Google Shape;699;g36dba4b18ec_0_2501"/>
          <p:cNvSpPr txBox="1"/>
          <p:nvPr>
            <p:ph idx="3" type="subTitle"/>
          </p:nvPr>
        </p:nvSpPr>
        <p:spPr>
          <a:xfrm>
            <a:off x="13814100" y="3710250"/>
            <a:ext cx="3081600" cy="550500"/>
          </a:xfrm>
          <a:prstGeom prst="rect">
            <a:avLst/>
          </a:prstGeom>
          <a:noFill/>
          <a:ln>
            <a:noFill/>
          </a:ln>
        </p:spPr>
        <p:txBody>
          <a:bodyPr anchorCtr="0" anchor="ctr" bIns="0" lIns="0" spcFirstLastPara="1" rIns="0" wrap="square" tIns="0">
            <a:spAutoFit/>
          </a:bodyPr>
          <a:lstStyle>
            <a:lvl1pPr lvl="0" marR="0" algn="ctr">
              <a:lnSpc>
                <a:spcPct val="100000"/>
              </a:lnSpc>
              <a:spcBef>
                <a:spcPts val="0"/>
              </a:spcBef>
              <a:spcAft>
                <a:spcPts val="0"/>
              </a:spcAft>
              <a:buClr>
                <a:schemeClr val="dk1"/>
              </a:buClr>
              <a:buSzPts val="2900"/>
              <a:buFont typeface="Helvetica Neue"/>
              <a:buNone/>
              <a:defRPr b="1" i="0" sz="2900" u="none" cap="none" strike="noStrike">
                <a:solidFill>
                  <a:schemeClr val="dk1"/>
                </a:solidFill>
                <a:latin typeface="Helvetica Neue"/>
                <a:ea typeface="Helvetica Neue"/>
                <a:cs typeface="Helvetica Neue"/>
                <a:sym typeface="Helvetica Neue"/>
              </a:defRPr>
            </a:lvl1pPr>
            <a:lvl2pPr lvl="1" marR="0" algn="ctr">
              <a:lnSpc>
                <a:spcPct val="100000"/>
              </a:lnSpc>
              <a:spcBef>
                <a:spcPts val="0"/>
              </a:spcBef>
              <a:spcAft>
                <a:spcPts val="0"/>
              </a:spcAft>
              <a:buClr>
                <a:schemeClr val="dk1"/>
              </a:buClr>
              <a:buSzPts val="2900"/>
              <a:buFont typeface="Helvetica Neue"/>
              <a:buNone/>
              <a:defRPr b="1" i="0" sz="2900" u="none" cap="none" strike="noStrike">
                <a:solidFill>
                  <a:schemeClr val="dk1"/>
                </a:solidFill>
                <a:latin typeface="Helvetica Neue"/>
                <a:ea typeface="Helvetica Neue"/>
                <a:cs typeface="Helvetica Neue"/>
                <a:sym typeface="Helvetica Neue"/>
              </a:defRPr>
            </a:lvl2pPr>
            <a:lvl3pPr lvl="2" marR="0" algn="ctr">
              <a:lnSpc>
                <a:spcPct val="100000"/>
              </a:lnSpc>
              <a:spcBef>
                <a:spcPts val="0"/>
              </a:spcBef>
              <a:spcAft>
                <a:spcPts val="0"/>
              </a:spcAft>
              <a:buClr>
                <a:schemeClr val="dk1"/>
              </a:buClr>
              <a:buSzPts val="2900"/>
              <a:buFont typeface="Helvetica Neue"/>
              <a:buNone/>
              <a:defRPr b="1" i="0" sz="2900" u="none" cap="none" strike="noStrike">
                <a:solidFill>
                  <a:schemeClr val="dk1"/>
                </a:solidFill>
                <a:latin typeface="Helvetica Neue"/>
                <a:ea typeface="Helvetica Neue"/>
                <a:cs typeface="Helvetica Neue"/>
                <a:sym typeface="Helvetica Neue"/>
              </a:defRPr>
            </a:lvl3pPr>
            <a:lvl4pPr lvl="3" marR="0" algn="ctr">
              <a:lnSpc>
                <a:spcPct val="100000"/>
              </a:lnSpc>
              <a:spcBef>
                <a:spcPts val="0"/>
              </a:spcBef>
              <a:spcAft>
                <a:spcPts val="0"/>
              </a:spcAft>
              <a:buClr>
                <a:schemeClr val="dk1"/>
              </a:buClr>
              <a:buSzPts val="2900"/>
              <a:buFont typeface="Helvetica Neue"/>
              <a:buNone/>
              <a:defRPr b="1" i="0" sz="2900" u="none" cap="none" strike="noStrike">
                <a:solidFill>
                  <a:schemeClr val="dk1"/>
                </a:solidFill>
                <a:latin typeface="Helvetica Neue"/>
                <a:ea typeface="Helvetica Neue"/>
                <a:cs typeface="Helvetica Neue"/>
                <a:sym typeface="Helvetica Neue"/>
              </a:defRPr>
            </a:lvl4pPr>
            <a:lvl5pPr lvl="4" marR="0" algn="ctr">
              <a:lnSpc>
                <a:spcPct val="100000"/>
              </a:lnSpc>
              <a:spcBef>
                <a:spcPts val="0"/>
              </a:spcBef>
              <a:spcAft>
                <a:spcPts val="0"/>
              </a:spcAft>
              <a:buClr>
                <a:schemeClr val="dk1"/>
              </a:buClr>
              <a:buSzPts val="2900"/>
              <a:buFont typeface="Helvetica Neue"/>
              <a:buNone/>
              <a:defRPr b="1" i="0" sz="2900" u="none" cap="none" strike="noStrike">
                <a:solidFill>
                  <a:schemeClr val="dk1"/>
                </a:solidFill>
                <a:latin typeface="Helvetica Neue"/>
                <a:ea typeface="Helvetica Neue"/>
                <a:cs typeface="Helvetica Neue"/>
                <a:sym typeface="Helvetica Neue"/>
              </a:defRPr>
            </a:lvl5pPr>
            <a:lvl6pPr lvl="5" marR="0" algn="ctr">
              <a:lnSpc>
                <a:spcPct val="100000"/>
              </a:lnSpc>
              <a:spcBef>
                <a:spcPts val="0"/>
              </a:spcBef>
              <a:spcAft>
                <a:spcPts val="0"/>
              </a:spcAft>
              <a:buClr>
                <a:schemeClr val="dk1"/>
              </a:buClr>
              <a:buSzPts val="2900"/>
              <a:buFont typeface="Helvetica Neue"/>
              <a:buNone/>
              <a:defRPr b="1" i="0" sz="2900" u="none" cap="none" strike="noStrike">
                <a:solidFill>
                  <a:schemeClr val="dk1"/>
                </a:solidFill>
                <a:latin typeface="Helvetica Neue"/>
                <a:ea typeface="Helvetica Neue"/>
                <a:cs typeface="Helvetica Neue"/>
                <a:sym typeface="Helvetica Neue"/>
              </a:defRPr>
            </a:lvl6pPr>
            <a:lvl7pPr lvl="6" marR="0" algn="ctr">
              <a:lnSpc>
                <a:spcPct val="100000"/>
              </a:lnSpc>
              <a:spcBef>
                <a:spcPts val="0"/>
              </a:spcBef>
              <a:spcAft>
                <a:spcPts val="0"/>
              </a:spcAft>
              <a:buClr>
                <a:schemeClr val="dk1"/>
              </a:buClr>
              <a:buSzPts val="2900"/>
              <a:buFont typeface="Helvetica Neue"/>
              <a:buNone/>
              <a:defRPr b="1" i="0" sz="2900" u="none" cap="none" strike="noStrike">
                <a:solidFill>
                  <a:schemeClr val="dk1"/>
                </a:solidFill>
                <a:latin typeface="Helvetica Neue"/>
                <a:ea typeface="Helvetica Neue"/>
                <a:cs typeface="Helvetica Neue"/>
                <a:sym typeface="Helvetica Neue"/>
              </a:defRPr>
            </a:lvl7pPr>
            <a:lvl8pPr lvl="7" marR="0" algn="ctr">
              <a:lnSpc>
                <a:spcPct val="100000"/>
              </a:lnSpc>
              <a:spcBef>
                <a:spcPts val="0"/>
              </a:spcBef>
              <a:spcAft>
                <a:spcPts val="0"/>
              </a:spcAft>
              <a:buClr>
                <a:schemeClr val="dk1"/>
              </a:buClr>
              <a:buSzPts val="2900"/>
              <a:buFont typeface="Helvetica Neue"/>
              <a:buNone/>
              <a:defRPr b="1" i="0" sz="2900" u="none" cap="none" strike="noStrike">
                <a:solidFill>
                  <a:schemeClr val="dk1"/>
                </a:solidFill>
                <a:latin typeface="Helvetica Neue"/>
                <a:ea typeface="Helvetica Neue"/>
                <a:cs typeface="Helvetica Neue"/>
                <a:sym typeface="Helvetica Neue"/>
              </a:defRPr>
            </a:lvl8pPr>
            <a:lvl9pPr lvl="8" marR="0" algn="ctr">
              <a:lnSpc>
                <a:spcPct val="100000"/>
              </a:lnSpc>
              <a:spcBef>
                <a:spcPts val="0"/>
              </a:spcBef>
              <a:spcAft>
                <a:spcPts val="0"/>
              </a:spcAft>
              <a:buClr>
                <a:schemeClr val="dk1"/>
              </a:buClr>
              <a:buSzPts val="2900"/>
              <a:buFont typeface="Helvetica Neue"/>
              <a:buNone/>
              <a:defRPr b="1" i="0" sz="2900" u="none" cap="none" strike="noStrike">
                <a:solidFill>
                  <a:schemeClr val="dk1"/>
                </a:solidFill>
                <a:latin typeface="Helvetica Neue"/>
                <a:ea typeface="Helvetica Neue"/>
                <a:cs typeface="Helvetica Neue"/>
                <a:sym typeface="Helvetica Neue"/>
              </a:defRPr>
            </a:lvl9pPr>
          </a:lstStyle>
          <a:p/>
        </p:txBody>
      </p:sp>
      <p:sp>
        <p:nvSpPr>
          <p:cNvPr id="700" name="Google Shape;700;g36dba4b18ec_0_2501"/>
          <p:cNvSpPr txBox="1"/>
          <p:nvPr>
            <p:ph idx="4" type="title"/>
          </p:nvPr>
        </p:nvSpPr>
        <p:spPr>
          <a:xfrm>
            <a:off x="6096000" y="6854600"/>
            <a:ext cx="12390300" cy="1808100"/>
          </a:xfrm>
          <a:prstGeom prst="rect">
            <a:avLst/>
          </a:prstGeom>
          <a:noFill/>
          <a:ln>
            <a:noFill/>
          </a:ln>
        </p:spPr>
        <p:txBody>
          <a:bodyPr anchorCtr="0" anchor="ctr" bIns="0" lIns="0" spcFirstLastPara="1" rIns="0" wrap="square" tIns="0">
            <a:spAutoFit/>
          </a:bodyPr>
          <a:lstStyle>
            <a:lvl1pPr lvl="0" marR="0" algn="ctr">
              <a:lnSpc>
                <a:spcPct val="100000"/>
              </a:lnSpc>
              <a:spcBef>
                <a:spcPts val="0"/>
              </a:spcBef>
              <a:spcAft>
                <a:spcPts val="0"/>
              </a:spcAft>
              <a:buClr>
                <a:schemeClr val="accent1"/>
              </a:buClr>
              <a:buSzPts val="8800"/>
              <a:buFont typeface="Urbanist ExtraBold"/>
              <a:buNone/>
              <a:defRPr b="0" i="0" sz="8800" u="none" cap="none" strike="noStrike">
                <a:solidFill>
                  <a:schemeClr val="accent1"/>
                </a:solidFill>
                <a:latin typeface="Urbanist ExtraBold"/>
                <a:ea typeface="Urbanist ExtraBold"/>
                <a:cs typeface="Urbanist ExtraBold"/>
                <a:sym typeface="Urbanist ExtraBold"/>
              </a:defRPr>
            </a:lvl1pPr>
            <a:lvl2pPr lvl="1" marR="0" algn="ctr">
              <a:lnSpc>
                <a:spcPct val="100000"/>
              </a:lnSpc>
              <a:spcBef>
                <a:spcPts val="0"/>
              </a:spcBef>
              <a:spcAft>
                <a:spcPts val="0"/>
              </a:spcAft>
              <a:buClr>
                <a:srgbClr val="000000"/>
              </a:buClr>
              <a:buSzPts val="8800"/>
              <a:buFont typeface="Urbanist ExtraBold"/>
              <a:buNone/>
              <a:defRPr b="0" i="0" sz="8800" u="none" cap="none" strike="noStrike">
                <a:solidFill>
                  <a:srgbClr val="000000"/>
                </a:solidFill>
                <a:latin typeface="Urbanist ExtraBold"/>
                <a:ea typeface="Urbanist ExtraBold"/>
                <a:cs typeface="Urbanist ExtraBold"/>
                <a:sym typeface="Urbanist ExtraBold"/>
              </a:defRPr>
            </a:lvl2pPr>
            <a:lvl3pPr lvl="2" marR="0" algn="ctr">
              <a:lnSpc>
                <a:spcPct val="100000"/>
              </a:lnSpc>
              <a:spcBef>
                <a:spcPts val="0"/>
              </a:spcBef>
              <a:spcAft>
                <a:spcPts val="0"/>
              </a:spcAft>
              <a:buClr>
                <a:srgbClr val="000000"/>
              </a:buClr>
              <a:buSzPts val="8800"/>
              <a:buFont typeface="Urbanist ExtraBold"/>
              <a:buNone/>
              <a:defRPr b="0" i="0" sz="8800" u="none" cap="none" strike="noStrike">
                <a:solidFill>
                  <a:srgbClr val="000000"/>
                </a:solidFill>
                <a:latin typeface="Urbanist ExtraBold"/>
                <a:ea typeface="Urbanist ExtraBold"/>
                <a:cs typeface="Urbanist ExtraBold"/>
                <a:sym typeface="Urbanist ExtraBold"/>
              </a:defRPr>
            </a:lvl3pPr>
            <a:lvl4pPr lvl="3" marR="0" algn="ctr">
              <a:lnSpc>
                <a:spcPct val="100000"/>
              </a:lnSpc>
              <a:spcBef>
                <a:spcPts val="0"/>
              </a:spcBef>
              <a:spcAft>
                <a:spcPts val="0"/>
              </a:spcAft>
              <a:buClr>
                <a:srgbClr val="000000"/>
              </a:buClr>
              <a:buSzPts val="8800"/>
              <a:buFont typeface="Urbanist ExtraBold"/>
              <a:buNone/>
              <a:defRPr b="0" i="0" sz="8800" u="none" cap="none" strike="noStrike">
                <a:solidFill>
                  <a:srgbClr val="000000"/>
                </a:solidFill>
                <a:latin typeface="Urbanist ExtraBold"/>
                <a:ea typeface="Urbanist ExtraBold"/>
                <a:cs typeface="Urbanist ExtraBold"/>
                <a:sym typeface="Urbanist ExtraBold"/>
              </a:defRPr>
            </a:lvl4pPr>
            <a:lvl5pPr lvl="4" marR="0" algn="ctr">
              <a:lnSpc>
                <a:spcPct val="100000"/>
              </a:lnSpc>
              <a:spcBef>
                <a:spcPts val="0"/>
              </a:spcBef>
              <a:spcAft>
                <a:spcPts val="0"/>
              </a:spcAft>
              <a:buClr>
                <a:srgbClr val="000000"/>
              </a:buClr>
              <a:buSzPts val="8800"/>
              <a:buFont typeface="Urbanist ExtraBold"/>
              <a:buNone/>
              <a:defRPr b="0" i="0" sz="8800" u="none" cap="none" strike="noStrike">
                <a:solidFill>
                  <a:srgbClr val="000000"/>
                </a:solidFill>
                <a:latin typeface="Urbanist ExtraBold"/>
                <a:ea typeface="Urbanist ExtraBold"/>
                <a:cs typeface="Urbanist ExtraBold"/>
                <a:sym typeface="Urbanist ExtraBold"/>
              </a:defRPr>
            </a:lvl5pPr>
            <a:lvl6pPr lvl="5" marR="0" algn="ctr">
              <a:lnSpc>
                <a:spcPct val="100000"/>
              </a:lnSpc>
              <a:spcBef>
                <a:spcPts val="0"/>
              </a:spcBef>
              <a:spcAft>
                <a:spcPts val="0"/>
              </a:spcAft>
              <a:buClr>
                <a:srgbClr val="000000"/>
              </a:buClr>
              <a:buSzPts val="8800"/>
              <a:buFont typeface="Urbanist ExtraBold"/>
              <a:buNone/>
              <a:defRPr b="0" i="0" sz="8800" u="none" cap="none" strike="noStrike">
                <a:solidFill>
                  <a:srgbClr val="000000"/>
                </a:solidFill>
                <a:latin typeface="Urbanist ExtraBold"/>
                <a:ea typeface="Urbanist ExtraBold"/>
                <a:cs typeface="Urbanist ExtraBold"/>
                <a:sym typeface="Urbanist ExtraBold"/>
              </a:defRPr>
            </a:lvl6pPr>
            <a:lvl7pPr lvl="6" marR="0" algn="ctr">
              <a:lnSpc>
                <a:spcPct val="100000"/>
              </a:lnSpc>
              <a:spcBef>
                <a:spcPts val="0"/>
              </a:spcBef>
              <a:spcAft>
                <a:spcPts val="0"/>
              </a:spcAft>
              <a:buClr>
                <a:srgbClr val="000000"/>
              </a:buClr>
              <a:buSzPts val="8800"/>
              <a:buFont typeface="Urbanist ExtraBold"/>
              <a:buNone/>
              <a:defRPr b="0" i="0" sz="8800" u="none" cap="none" strike="noStrike">
                <a:solidFill>
                  <a:srgbClr val="000000"/>
                </a:solidFill>
                <a:latin typeface="Urbanist ExtraBold"/>
                <a:ea typeface="Urbanist ExtraBold"/>
                <a:cs typeface="Urbanist ExtraBold"/>
                <a:sym typeface="Urbanist ExtraBold"/>
              </a:defRPr>
            </a:lvl7pPr>
            <a:lvl8pPr lvl="7" marR="0" algn="ctr">
              <a:lnSpc>
                <a:spcPct val="100000"/>
              </a:lnSpc>
              <a:spcBef>
                <a:spcPts val="0"/>
              </a:spcBef>
              <a:spcAft>
                <a:spcPts val="0"/>
              </a:spcAft>
              <a:buClr>
                <a:srgbClr val="000000"/>
              </a:buClr>
              <a:buSzPts val="8800"/>
              <a:buFont typeface="Urbanist ExtraBold"/>
              <a:buNone/>
              <a:defRPr b="0" i="0" sz="8800" u="none" cap="none" strike="noStrike">
                <a:solidFill>
                  <a:srgbClr val="000000"/>
                </a:solidFill>
                <a:latin typeface="Urbanist ExtraBold"/>
                <a:ea typeface="Urbanist ExtraBold"/>
                <a:cs typeface="Urbanist ExtraBold"/>
                <a:sym typeface="Urbanist ExtraBold"/>
              </a:defRPr>
            </a:lvl8pPr>
            <a:lvl9pPr lvl="8" marR="0" algn="ctr">
              <a:lnSpc>
                <a:spcPct val="100000"/>
              </a:lnSpc>
              <a:spcBef>
                <a:spcPts val="0"/>
              </a:spcBef>
              <a:spcAft>
                <a:spcPts val="0"/>
              </a:spcAft>
              <a:buClr>
                <a:srgbClr val="000000"/>
              </a:buClr>
              <a:buSzPts val="8800"/>
              <a:buFont typeface="Urbanist ExtraBold"/>
              <a:buNone/>
              <a:defRPr b="0" i="0" sz="8800" u="none" cap="none" strike="noStrike">
                <a:solidFill>
                  <a:srgbClr val="000000"/>
                </a:solidFill>
                <a:latin typeface="Urbanist ExtraBold"/>
                <a:ea typeface="Urbanist ExtraBold"/>
                <a:cs typeface="Urbanist ExtraBold"/>
                <a:sym typeface="Urbanist ExtraBold"/>
              </a:defRPr>
            </a:lvl9pPr>
          </a:lstStyle>
          <a:p/>
        </p:txBody>
      </p:sp>
      <p:sp>
        <p:nvSpPr>
          <p:cNvPr id="701" name="Google Shape;701;g36dba4b18ec_0_2501"/>
          <p:cNvSpPr txBox="1"/>
          <p:nvPr>
            <p:ph idx="5" type="body"/>
          </p:nvPr>
        </p:nvSpPr>
        <p:spPr>
          <a:xfrm>
            <a:off x="2111400" y="9291400"/>
            <a:ext cx="20161500" cy="2319900"/>
          </a:xfrm>
          <a:prstGeom prst="rect">
            <a:avLst/>
          </a:prstGeom>
          <a:noFill/>
          <a:ln>
            <a:noFill/>
          </a:ln>
        </p:spPr>
        <p:txBody>
          <a:bodyPr anchorCtr="0" anchor="t" bIns="0" lIns="0" spcFirstLastPara="1" rIns="0" wrap="square" tIns="0">
            <a:spAutoFit/>
          </a:bodyPr>
          <a:lstStyle>
            <a:lvl1pPr indent="-412750" lvl="0" marL="457200" marR="0" algn="ctr">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1pPr>
            <a:lvl2pPr indent="-412750" lvl="1" marL="914400" marR="0" algn="ctr">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2pPr>
            <a:lvl3pPr indent="-412750" lvl="2" marL="1371600" marR="0" algn="ctr">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3pPr>
            <a:lvl4pPr indent="-412750" lvl="3" marL="1828800" marR="0" algn="ctr">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4pPr>
            <a:lvl5pPr indent="-412750" lvl="4" marL="2286000" marR="0" algn="ctr">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5pPr>
            <a:lvl6pPr indent="-412750" lvl="5" marL="2743200" marR="0" algn="ctr">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6pPr>
            <a:lvl7pPr indent="-412750" lvl="6" marL="3200400" marR="0" algn="ctr">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7pPr>
            <a:lvl8pPr indent="-412750" lvl="7" marL="3657600" marR="0" algn="ctr">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8pPr>
            <a:lvl9pPr indent="-412750" lvl="8" marL="4114800" marR="0" algn="ctr">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4">
  <p:cSld name="3_Title Slide_4">
    <p:spTree>
      <p:nvGrpSpPr>
        <p:cNvPr id="702" name="Shape 702"/>
        <p:cNvGrpSpPr/>
        <p:nvPr/>
      </p:nvGrpSpPr>
      <p:grpSpPr>
        <a:xfrm>
          <a:off x="0" y="0"/>
          <a:ext cx="0" cy="0"/>
          <a:chOff x="0" y="0"/>
          <a:chExt cx="0" cy="0"/>
        </a:xfrm>
      </p:grpSpPr>
      <p:sp>
        <p:nvSpPr>
          <p:cNvPr id="703" name="Google Shape;703;g36dba4b18ec_0_2518"/>
          <p:cNvSpPr txBox="1"/>
          <p:nvPr>
            <p:ph idx="1" type="body"/>
          </p:nvPr>
        </p:nvSpPr>
        <p:spPr>
          <a:xfrm>
            <a:off x="12721650" y="5486800"/>
            <a:ext cx="9551100" cy="6123900"/>
          </a:xfrm>
          <a:prstGeom prst="rect">
            <a:avLst/>
          </a:prstGeom>
          <a:noFill/>
          <a:ln>
            <a:noFill/>
          </a:ln>
        </p:spPr>
        <p:txBody>
          <a:bodyPr anchorCtr="0" anchor="t" bIns="0" lIns="0" spcFirstLastPara="1" rIns="0" wrap="square" tIns="0">
            <a:spAutoFit/>
          </a:bodyPr>
          <a:lstStyle>
            <a:lvl1pPr indent="-412750" lvl="0" marL="4572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1pPr>
            <a:lvl2pPr indent="-412750" lvl="1" marL="9144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2pPr>
            <a:lvl3pPr indent="-412750" lvl="2" marL="13716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3pPr>
            <a:lvl4pPr indent="-412750" lvl="3" marL="18288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4pPr>
            <a:lvl5pPr indent="-412750" lvl="4" marL="22860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5pPr>
            <a:lvl6pPr indent="-412750" lvl="5" marL="27432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6pPr>
            <a:lvl7pPr indent="-412750" lvl="6" marL="32004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7pPr>
            <a:lvl8pPr indent="-412750" lvl="7" marL="36576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8pPr>
            <a:lvl9pPr indent="-412750" lvl="8" marL="41148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9pPr>
          </a:lstStyle>
          <a:p/>
        </p:txBody>
      </p:sp>
      <p:pic>
        <p:nvPicPr>
          <p:cNvPr id="704" name="Google Shape;704;g36dba4b18ec_0_2518"/>
          <p:cNvPicPr preferRelativeResize="0"/>
          <p:nvPr/>
        </p:nvPicPr>
        <p:blipFill rotWithShape="1">
          <a:blip r:embed="rId2">
            <a:alphaModFix/>
          </a:blip>
          <a:srcRect b="0" l="0" r="0" t="0"/>
          <a:stretch/>
        </p:blipFill>
        <p:spPr>
          <a:xfrm>
            <a:off x="2111400" y="12790350"/>
            <a:ext cx="2743199" cy="411479"/>
          </a:xfrm>
          <a:prstGeom prst="rect">
            <a:avLst/>
          </a:prstGeom>
          <a:noFill/>
          <a:ln>
            <a:noFill/>
          </a:ln>
        </p:spPr>
      </p:pic>
      <p:sp>
        <p:nvSpPr>
          <p:cNvPr id="705" name="Google Shape;705;g36dba4b18ec_0_2518"/>
          <p:cNvSpPr/>
          <p:nvPr/>
        </p:nvSpPr>
        <p:spPr>
          <a:xfrm rot="-5400000">
            <a:off x="-3597" y="12417909"/>
            <a:ext cx="1301687" cy="1294494"/>
          </a:xfrm>
          <a:custGeom>
            <a:rect b="b" l="l" r="r" t="t"/>
            <a:pathLst>
              <a:path extrusionOk="0" h="1564343" w="1573036">
                <a:moveTo>
                  <a:pt x="0" y="1564343"/>
                </a:moveTo>
                <a:lnTo>
                  <a:pt x="0" y="0"/>
                </a:lnTo>
                <a:lnTo>
                  <a:pt x="1573036" y="0"/>
                </a:lnTo>
                <a:cubicBezTo>
                  <a:pt x="1568249" y="864754"/>
                  <a:pt x="865888" y="1564343"/>
                  <a:pt x="0" y="1564343"/>
                </a:cubicBez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grpSp>
        <p:nvGrpSpPr>
          <p:cNvPr id="706" name="Google Shape;706;g36dba4b18ec_0_2518"/>
          <p:cNvGrpSpPr/>
          <p:nvPr/>
        </p:nvGrpSpPr>
        <p:grpSpPr>
          <a:xfrm>
            <a:off x="22272450" y="-46"/>
            <a:ext cx="2145756" cy="2152263"/>
            <a:chOff x="-2276022" y="-7017558"/>
            <a:chExt cx="3515328" cy="3525988"/>
          </a:xfrm>
        </p:grpSpPr>
        <p:sp>
          <p:nvSpPr>
            <p:cNvPr id="707" name="Google Shape;707;g36dba4b18ec_0_2518"/>
            <p:cNvSpPr/>
            <p:nvPr/>
          </p:nvSpPr>
          <p:spPr>
            <a:xfrm>
              <a:off x="-2276022" y="-7017558"/>
              <a:ext cx="1757645" cy="3525988"/>
            </a:xfrm>
            <a:custGeom>
              <a:rect b="b" l="l" r="r" t="t"/>
              <a:pathLst>
                <a:path extrusionOk="0" h="1404776" w="700257">
                  <a:moveTo>
                    <a:pt x="700257" y="0"/>
                  </a:moveTo>
                  <a:lnTo>
                    <a:pt x="700257" y="1404776"/>
                  </a:lnTo>
                  <a:lnTo>
                    <a:pt x="561023" y="1390740"/>
                  </a:lnTo>
                  <a:cubicBezTo>
                    <a:pt x="240848" y="1325223"/>
                    <a:pt x="0" y="1041932"/>
                    <a:pt x="0" y="702388"/>
                  </a:cubicBezTo>
                  <a:cubicBezTo>
                    <a:pt x="0" y="362844"/>
                    <a:pt x="240848" y="79553"/>
                    <a:pt x="561023" y="14036"/>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708" name="Google Shape;708;g36dba4b18ec_0_2518"/>
            <p:cNvSpPr/>
            <p:nvPr/>
          </p:nvSpPr>
          <p:spPr>
            <a:xfrm>
              <a:off x="-518339" y="-7017558"/>
              <a:ext cx="1757645" cy="3525988"/>
            </a:xfrm>
            <a:custGeom>
              <a:rect b="b" l="l" r="r" t="t"/>
              <a:pathLst>
                <a:path extrusionOk="0" h="1404776" w="700257">
                  <a:moveTo>
                    <a:pt x="700257" y="0"/>
                  </a:moveTo>
                  <a:lnTo>
                    <a:pt x="700257" y="1404776"/>
                  </a:lnTo>
                  <a:lnTo>
                    <a:pt x="561023" y="1390740"/>
                  </a:lnTo>
                  <a:cubicBezTo>
                    <a:pt x="240848" y="1325223"/>
                    <a:pt x="0" y="1041932"/>
                    <a:pt x="0" y="702388"/>
                  </a:cubicBezTo>
                  <a:cubicBezTo>
                    <a:pt x="0" y="362844"/>
                    <a:pt x="240848" y="79553"/>
                    <a:pt x="561023" y="14036"/>
                  </a:cubicBez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grpSp>
      <p:sp>
        <p:nvSpPr>
          <p:cNvPr id="709" name="Google Shape;709;g36dba4b18ec_0_2518"/>
          <p:cNvSpPr txBox="1"/>
          <p:nvPr>
            <p:ph type="title"/>
          </p:nvPr>
        </p:nvSpPr>
        <p:spPr>
          <a:xfrm>
            <a:off x="2111400" y="2178050"/>
            <a:ext cx="20161500" cy="1652100"/>
          </a:xfrm>
          <a:prstGeom prst="rect">
            <a:avLst/>
          </a:prstGeom>
          <a:noFill/>
          <a:ln>
            <a:noFill/>
          </a:ln>
        </p:spPr>
        <p:txBody>
          <a:bodyPr anchorCtr="0" anchor="ctr" bIns="0" lIns="0" spcFirstLastPara="1" rIns="0" wrap="square" tIns="0">
            <a:spAutoFit/>
          </a:bodyPr>
          <a:lstStyle>
            <a:lvl1pPr lvl="0" marR="0" algn="l">
              <a:lnSpc>
                <a:spcPct val="100000"/>
              </a:lnSpc>
              <a:spcBef>
                <a:spcPts val="0"/>
              </a:spcBef>
              <a:spcAft>
                <a:spcPts val="0"/>
              </a:spcAft>
              <a:buClr>
                <a:schemeClr val="dk1"/>
              </a:buClr>
              <a:buSzPts val="8800"/>
              <a:buFont typeface="Urbanist ExtraBold"/>
              <a:buNone/>
              <a:defRPr b="0" i="0" sz="8800" u="none" cap="none" strike="noStrike">
                <a:solidFill>
                  <a:schemeClr val="dk1"/>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9pPr>
          </a:lstStyle>
          <a:p/>
        </p:txBody>
      </p:sp>
      <p:sp>
        <p:nvSpPr>
          <p:cNvPr id="710" name="Google Shape;710;g36dba4b18ec_0_2518"/>
          <p:cNvSpPr txBox="1"/>
          <p:nvPr>
            <p:ph idx="2" type="body"/>
          </p:nvPr>
        </p:nvSpPr>
        <p:spPr>
          <a:xfrm>
            <a:off x="2111400" y="5486800"/>
            <a:ext cx="9551100" cy="6123900"/>
          </a:xfrm>
          <a:prstGeom prst="rect">
            <a:avLst/>
          </a:prstGeom>
          <a:noFill/>
          <a:ln>
            <a:noFill/>
          </a:ln>
        </p:spPr>
        <p:txBody>
          <a:bodyPr anchorCtr="0" anchor="t" bIns="0" lIns="0" spcFirstLastPara="1" rIns="0" wrap="square" tIns="0">
            <a:spAutoFit/>
          </a:bodyPr>
          <a:lstStyle>
            <a:lvl1pPr indent="-412750" lvl="0" marL="4572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1pPr>
            <a:lvl2pPr indent="-412750" lvl="1" marL="9144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2pPr>
            <a:lvl3pPr indent="-412750" lvl="2" marL="13716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3pPr>
            <a:lvl4pPr indent="-412750" lvl="3" marL="18288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4pPr>
            <a:lvl5pPr indent="-412750" lvl="4" marL="22860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5pPr>
            <a:lvl6pPr indent="-412750" lvl="5" marL="27432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6pPr>
            <a:lvl7pPr indent="-412750" lvl="6" marL="32004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7pPr>
            <a:lvl8pPr indent="-412750" lvl="7" marL="36576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8pPr>
            <a:lvl9pPr indent="-412750" lvl="8" marL="41148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9pPr>
          </a:lstStyle>
          <a:p/>
        </p:txBody>
      </p:sp>
      <p:sp>
        <p:nvSpPr>
          <p:cNvPr id="711" name="Google Shape;711;g36dba4b18ec_0_2518"/>
          <p:cNvSpPr txBox="1"/>
          <p:nvPr>
            <p:ph idx="3" type="subTitle"/>
          </p:nvPr>
        </p:nvSpPr>
        <p:spPr>
          <a:xfrm>
            <a:off x="2140500" y="4282600"/>
            <a:ext cx="9521700" cy="411900"/>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accent1"/>
              </a:buClr>
              <a:buSzPts val="3200"/>
              <a:buFont typeface="Urbanist ExtraBold"/>
              <a:buNone/>
              <a:defRPr b="0" i="0" sz="3200" u="none" cap="none" strike="noStrike">
                <a:solidFill>
                  <a:schemeClr val="accent1"/>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9pPr>
          </a:lstStyle>
          <a:p/>
        </p:txBody>
      </p:sp>
      <p:sp>
        <p:nvSpPr>
          <p:cNvPr id="712" name="Google Shape;712;g36dba4b18ec_0_2518"/>
          <p:cNvSpPr txBox="1"/>
          <p:nvPr>
            <p:ph idx="4" type="subTitle"/>
          </p:nvPr>
        </p:nvSpPr>
        <p:spPr>
          <a:xfrm>
            <a:off x="12721650" y="4282600"/>
            <a:ext cx="9551100" cy="411900"/>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accent1"/>
              </a:buClr>
              <a:buSzPts val="3200"/>
              <a:buFont typeface="Urbanist ExtraBold"/>
              <a:buNone/>
              <a:defRPr b="0" i="0" sz="3200" u="none" cap="none" strike="noStrike">
                <a:solidFill>
                  <a:schemeClr val="accent1"/>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4 2">
  <p:cSld name="3_Title Slide_4_2">
    <p:spTree>
      <p:nvGrpSpPr>
        <p:cNvPr id="713" name="Shape 713"/>
        <p:cNvGrpSpPr/>
        <p:nvPr/>
      </p:nvGrpSpPr>
      <p:grpSpPr>
        <a:xfrm>
          <a:off x="0" y="0"/>
          <a:ext cx="0" cy="0"/>
          <a:chOff x="0" y="0"/>
          <a:chExt cx="0" cy="0"/>
        </a:xfrm>
      </p:grpSpPr>
      <p:sp>
        <p:nvSpPr>
          <p:cNvPr id="714" name="Google Shape;714;g36dba4b18ec_0_2529"/>
          <p:cNvSpPr/>
          <p:nvPr/>
        </p:nvSpPr>
        <p:spPr>
          <a:xfrm>
            <a:off x="12325650" y="50"/>
            <a:ext cx="12058500" cy="13716000"/>
          </a:xfrm>
          <a:prstGeom prst="rect">
            <a:avLst/>
          </a:prstGeom>
          <a:solidFill>
            <a:schemeClr val="lt2"/>
          </a:solidFill>
          <a:ln>
            <a:noFill/>
          </a:ln>
        </p:spPr>
        <p:txBody>
          <a:bodyPr anchorCtr="0" anchor="ctr" bIns="182875" lIns="182875" spcFirstLastPara="1" rIns="182875" wrap="square" tIns="182875">
            <a:noAutofit/>
          </a:bodyPr>
          <a:lstStyle/>
          <a:p>
            <a:pPr indent="0" lvl="0" marL="0" marR="0" rtl="0" algn="ctr">
              <a:lnSpc>
                <a:spcPct val="100000"/>
              </a:lnSpc>
              <a:spcBef>
                <a:spcPts val="0"/>
              </a:spcBef>
              <a:spcAft>
                <a:spcPts val="0"/>
              </a:spcAft>
              <a:buClr>
                <a:srgbClr val="000000"/>
              </a:buClr>
              <a:buSzPts val="2900"/>
              <a:buFont typeface="Arial"/>
              <a:buNone/>
            </a:pPr>
            <a:r>
              <a:t/>
            </a:r>
            <a:endParaRPr b="0" i="0" sz="2900" u="none" cap="none" strike="noStrike">
              <a:solidFill>
                <a:srgbClr val="000000"/>
              </a:solidFill>
              <a:latin typeface="Arial"/>
              <a:ea typeface="Arial"/>
              <a:cs typeface="Arial"/>
              <a:sym typeface="Arial"/>
            </a:endParaRPr>
          </a:p>
        </p:txBody>
      </p:sp>
      <p:sp>
        <p:nvSpPr>
          <p:cNvPr id="715" name="Google Shape;715;g36dba4b18ec_0_2529"/>
          <p:cNvSpPr txBox="1"/>
          <p:nvPr>
            <p:ph idx="1" type="body"/>
          </p:nvPr>
        </p:nvSpPr>
        <p:spPr>
          <a:xfrm>
            <a:off x="12721750" y="6279350"/>
            <a:ext cx="9551100" cy="5331900"/>
          </a:xfrm>
          <a:prstGeom prst="rect">
            <a:avLst/>
          </a:prstGeom>
          <a:noFill/>
          <a:ln>
            <a:noFill/>
          </a:ln>
        </p:spPr>
        <p:txBody>
          <a:bodyPr anchorCtr="0" anchor="t" bIns="0" lIns="0" spcFirstLastPara="1" rIns="0" wrap="square" tIns="0">
            <a:spAutoFit/>
          </a:bodyPr>
          <a:lstStyle>
            <a:lvl1pPr indent="-412750" lvl="0" marL="4572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1pPr>
            <a:lvl2pPr indent="-412750" lvl="1" marL="9144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2pPr>
            <a:lvl3pPr indent="-412750" lvl="2" marL="13716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3pPr>
            <a:lvl4pPr indent="-412750" lvl="3" marL="18288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4pPr>
            <a:lvl5pPr indent="-412750" lvl="4" marL="22860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5pPr>
            <a:lvl6pPr indent="-412750" lvl="5" marL="27432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6pPr>
            <a:lvl7pPr indent="-412750" lvl="6" marL="32004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7pPr>
            <a:lvl8pPr indent="-412750" lvl="7" marL="36576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8pPr>
            <a:lvl9pPr indent="-412750" lvl="8" marL="41148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9pPr>
          </a:lstStyle>
          <a:p/>
        </p:txBody>
      </p:sp>
      <p:pic>
        <p:nvPicPr>
          <p:cNvPr id="716" name="Google Shape;716;g36dba4b18ec_0_2529"/>
          <p:cNvPicPr preferRelativeResize="0"/>
          <p:nvPr/>
        </p:nvPicPr>
        <p:blipFill rotWithShape="1">
          <a:blip r:embed="rId2">
            <a:alphaModFix/>
          </a:blip>
          <a:srcRect b="0" l="0" r="0" t="0"/>
          <a:stretch/>
        </p:blipFill>
        <p:spPr>
          <a:xfrm>
            <a:off x="2111400" y="12790350"/>
            <a:ext cx="2743199" cy="411479"/>
          </a:xfrm>
          <a:prstGeom prst="rect">
            <a:avLst/>
          </a:prstGeom>
          <a:noFill/>
          <a:ln>
            <a:noFill/>
          </a:ln>
        </p:spPr>
      </p:pic>
      <p:sp>
        <p:nvSpPr>
          <p:cNvPr id="717" name="Google Shape;717;g36dba4b18ec_0_2529"/>
          <p:cNvSpPr/>
          <p:nvPr/>
        </p:nvSpPr>
        <p:spPr>
          <a:xfrm rot="-5400000">
            <a:off x="-3597" y="12417909"/>
            <a:ext cx="1301687" cy="1294494"/>
          </a:xfrm>
          <a:custGeom>
            <a:rect b="b" l="l" r="r" t="t"/>
            <a:pathLst>
              <a:path extrusionOk="0" h="1564343" w="1573036">
                <a:moveTo>
                  <a:pt x="0" y="1564343"/>
                </a:moveTo>
                <a:lnTo>
                  <a:pt x="0" y="0"/>
                </a:lnTo>
                <a:lnTo>
                  <a:pt x="1573036" y="0"/>
                </a:lnTo>
                <a:cubicBezTo>
                  <a:pt x="1568249" y="864754"/>
                  <a:pt x="865888" y="1564343"/>
                  <a:pt x="0" y="1564343"/>
                </a:cubicBez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grpSp>
        <p:nvGrpSpPr>
          <p:cNvPr id="718" name="Google Shape;718;g36dba4b18ec_0_2529"/>
          <p:cNvGrpSpPr/>
          <p:nvPr/>
        </p:nvGrpSpPr>
        <p:grpSpPr>
          <a:xfrm>
            <a:off x="22272450" y="-46"/>
            <a:ext cx="2145756" cy="2152263"/>
            <a:chOff x="-2276022" y="-7017558"/>
            <a:chExt cx="3515328" cy="3525988"/>
          </a:xfrm>
        </p:grpSpPr>
        <p:sp>
          <p:nvSpPr>
            <p:cNvPr id="719" name="Google Shape;719;g36dba4b18ec_0_2529"/>
            <p:cNvSpPr/>
            <p:nvPr/>
          </p:nvSpPr>
          <p:spPr>
            <a:xfrm>
              <a:off x="-2276022" y="-7017558"/>
              <a:ext cx="1757645" cy="3525988"/>
            </a:xfrm>
            <a:custGeom>
              <a:rect b="b" l="l" r="r" t="t"/>
              <a:pathLst>
                <a:path extrusionOk="0" h="1404776" w="700257">
                  <a:moveTo>
                    <a:pt x="700257" y="0"/>
                  </a:moveTo>
                  <a:lnTo>
                    <a:pt x="700257" y="1404776"/>
                  </a:lnTo>
                  <a:lnTo>
                    <a:pt x="561023" y="1390740"/>
                  </a:lnTo>
                  <a:cubicBezTo>
                    <a:pt x="240848" y="1325223"/>
                    <a:pt x="0" y="1041932"/>
                    <a:pt x="0" y="702388"/>
                  </a:cubicBezTo>
                  <a:cubicBezTo>
                    <a:pt x="0" y="362844"/>
                    <a:pt x="240848" y="79553"/>
                    <a:pt x="561023" y="14036"/>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720" name="Google Shape;720;g36dba4b18ec_0_2529"/>
            <p:cNvSpPr/>
            <p:nvPr/>
          </p:nvSpPr>
          <p:spPr>
            <a:xfrm>
              <a:off x="-518339" y="-7017558"/>
              <a:ext cx="1757645" cy="3525988"/>
            </a:xfrm>
            <a:custGeom>
              <a:rect b="b" l="l" r="r" t="t"/>
              <a:pathLst>
                <a:path extrusionOk="0" h="1404776" w="700257">
                  <a:moveTo>
                    <a:pt x="700257" y="0"/>
                  </a:moveTo>
                  <a:lnTo>
                    <a:pt x="700257" y="1404776"/>
                  </a:lnTo>
                  <a:lnTo>
                    <a:pt x="561023" y="1390740"/>
                  </a:lnTo>
                  <a:cubicBezTo>
                    <a:pt x="240848" y="1325223"/>
                    <a:pt x="0" y="1041932"/>
                    <a:pt x="0" y="702388"/>
                  </a:cubicBezTo>
                  <a:cubicBezTo>
                    <a:pt x="0" y="362844"/>
                    <a:pt x="240848" y="79553"/>
                    <a:pt x="561023" y="14036"/>
                  </a:cubicBez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grpSp>
      <p:sp>
        <p:nvSpPr>
          <p:cNvPr id="721" name="Google Shape;721;g36dba4b18ec_0_2529"/>
          <p:cNvSpPr txBox="1"/>
          <p:nvPr>
            <p:ph type="title"/>
          </p:nvPr>
        </p:nvSpPr>
        <p:spPr>
          <a:xfrm>
            <a:off x="2111400" y="2178050"/>
            <a:ext cx="9551100" cy="1652100"/>
          </a:xfrm>
          <a:prstGeom prst="rect">
            <a:avLst/>
          </a:prstGeom>
          <a:noFill/>
          <a:ln>
            <a:noFill/>
          </a:ln>
        </p:spPr>
        <p:txBody>
          <a:bodyPr anchorCtr="0" anchor="ctr" bIns="0" lIns="0" spcFirstLastPara="1" rIns="0" wrap="square" tIns="0">
            <a:spAutoFit/>
          </a:bodyPr>
          <a:lstStyle>
            <a:lvl1pPr lvl="0" marR="0" algn="l">
              <a:lnSpc>
                <a:spcPct val="100000"/>
              </a:lnSpc>
              <a:spcBef>
                <a:spcPts val="0"/>
              </a:spcBef>
              <a:spcAft>
                <a:spcPts val="0"/>
              </a:spcAft>
              <a:buClr>
                <a:schemeClr val="dk1"/>
              </a:buClr>
              <a:buSzPts val="8800"/>
              <a:buFont typeface="Urbanist ExtraBold"/>
              <a:buNone/>
              <a:defRPr b="0" i="0" sz="8800" u="none" cap="none" strike="noStrike">
                <a:solidFill>
                  <a:schemeClr val="dk1"/>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9pPr>
          </a:lstStyle>
          <a:p/>
        </p:txBody>
      </p:sp>
      <p:sp>
        <p:nvSpPr>
          <p:cNvPr id="722" name="Google Shape;722;g36dba4b18ec_0_2529"/>
          <p:cNvSpPr txBox="1"/>
          <p:nvPr>
            <p:ph idx="2" type="body"/>
          </p:nvPr>
        </p:nvSpPr>
        <p:spPr>
          <a:xfrm>
            <a:off x="2111500" y="6279350"/>
            <a:ext cx="9551100" cy="5331900"/>
          </a:xfrm>
          <a:prstGeom prst="rect">
            <a:avLst/>
          </a:prstGeom>
          <a:noFill/>
          <a:ln>
            <a:noFill/>
          </a:ln>
        </p:spPr>
        <p:txBody>
          <a:bodyPr anchorCtr="0" anchor="t" bIns="0" lIns="0" spcFirstLastPara="1" rIns="0" wrap="square" tIns="0">
            <a:spAutoFit/>
          </a:bodyPr>
          <a:lstStyle>
            <a:lvl1pPr indent="-412750" lvl="0" marL="4572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1pPr>
            <a:lvl2pPr indent="-412750" lvl="1" marL="9144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2pPr>
            <a:lvl3pPr indent="-412750" lvl="2" marL="13716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3pPr>
            <a:lvl4pPr indent="-412750" lvl="3" marL="18288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4pPr>
            <a:lvl5pPr indent="-412750" lvl="4" marL="22860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5pPr>
            <a:lvl6pPr indent="-412750" lvl="5" marL="27432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6pPr>
            <a:lvl7pPr indent="-412750" lvl="6" marL="32004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7pPr>
            <a:lvl8pPr indent="-412750" lvl="7" marL="36576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8pPr>
            <a:lvl9pPr indent="-412750" lvl="8" marL="41148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9pPr>
          </a:lstStyle>
          <a:p/>
        </p:txBody>
      </p:sp>
      <p:sp>
        <p:nvSpPr>
          <p:cNvPr id="723" name="Google Shape;723;g36dba4b18ec_0_2529"/>
          <p:cNvSpPr txBox="1"/>
          <p:nvPr>
            <p:ph idx="3" type="subTitle"/>
          </p:nvPr>
        </p:nvSpPr>
        <p:spPr>
          <a:xfrm>
            <a:off x="2140576" y="4848800"/>
            <a:ext cx="9521700" cy="411900"/>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accent1"/>
              </a:buClr>
              <a:buSzPts val="3200"/>
              <a:buFont typeface="Urbanist ExtraBold"/>
              <a:buNone/>
              <a:defRPr b="0" i="0" sz="3200" u="none" cap="none" strike="noStrike">
                <a:solidFill>
                  <a:schemeClr val="accent1"/>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9pPr>
          </a:lstStyle>
          <a:p/>
        </p:txBody>
      </p:sp>
      <p:sp>
        <p:nvSpPr>
          <p:cNvPr id="724" name="Google Shape;724;g36dba4b18ec_0_2529"/>
          <p:cNvSpPr txBox="1"/>
          <p:nvPr>
            <p:ph idx="4" type="subTitle"/>
          </p:nvPr>
        </p:nvSpPr>
        <p:spPr>
          <a:xfrm>
            <a:off x="12721726" y="4848800"/>
            <a:ext cx="9551100" cy="411900"/>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accent1"/>
              </a:buClr>
              <a:buSzPts val="3200"/>
              <a:buFont typeface="Urbanist ExtraBold"/>
              <a:buNone/>
              <a:defRPr b="0" i="0" sz="3200" u="none" cap="none" strike="noStrike">
                <a:solidFill>
                  <a:schemeClr val="accent1"/>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1">
  <p:cSld name="3_Title Slide_1">
    <p:spTree>
      <p:nvGrpSpPr>
        <p:cNvPr id="725" name="Shape 725"/>
        <p:cNvGrpSpPr/>
        <p:nvPr/>
      </p:nvGrpSpPr>
      <p:grpSpPr>
        <a:xfrm>
          <a:off x="0" y="0"/>
          <a:ext cx="0" cy="0"/>
          <a:chOff x="0" y="0"/>
          <a:chExt cx="0" cy="0"/>
        </a:xfrm>
      </p:grpSpPr>
      <p:pic>
        <p:nvPicPr>
          <p:cNvPr id="726" name="Google Shape;726;g36dba4b18ec_0_2541"/>
          <p:cNvPicPr preferRelativeResize="0"/>
          <p:nvPr/>
        </p:nvPicPr>
        <p:blipFill rotWithShape="1">
          <a:blip r:embed="rId2">
            <a:alphaModFix/>
          </a:blip>
          <a:srcRect b="0" l="0" r="0" t="0"/>
          <a:stretch/>
        </p:blipFill>
        <p:spPr>
          <a:xfrm>
            <a:off x="2111400" y="12790350"/>
            <a:ext cx="2743199" cy="411479"/>
          </a:xfrm>
          <a:prstGeom prst="rect">
            <a:avLst/>
          </a:prstGeom>
          <a:noFill/>
          <a:ln>
            <a:noFill/>
          </a:ln>
        </p:spPr>
      </p:pic>
      <p:sp>
        <p:nvSpPr>
          <p:cNvPr id="727" name="Google Shape;727;g36dba4b18ec_0_2541"/>
          <p:cNvSpPr/>
          <p:nvPr/>
        </p:nvSpPr>
        <p:spPr>
          <a:xfrm rot="5400000">
            <a:off x="9452616" y="10430237"/>
            <a:ext cx="3301670" cy="3267897"/>
          </a:xfrm>
          <a:custGeom>
            <a:rect b="b" l="l" r="r" t="t"/>
            <a:pathLst>
              <a:path extrusionOk="0" h="397192" w="396240">
                <a:moveTo>
                  <a:pt x="396240" y="397192"/>
                </a:moveTo>
                <a:lnTo>
                  <a:pt x="396240" y="397192"/>
                </a:lnTo>
                <a:lnTo>
                  <a:pt x="396240" y="0"/>
                </a:lnTo>
                <a:lnTo>
                  <a:pt x="0" y="0"/>
                </a:lnTo>
                <a:lnTo>
                  <a:pt x="0" y="0"/>
                </a:lnTo>
                <a:cubicBezTo>
                  <a:pt x="0" y="219075"/>
                  <a:pt x="177165" y="397192"/>
                  <a:pt x="396240" y="397192"/>
                </a:cubicBez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728" name="Google Shape;728;g36dba4b18ec_0_2541"/>
          <p:cNvSpPr/>
          <p:nvPr/>
        </p:nvSpPr>
        <p:spPr>
          <a:xfrm rot="5400000">
            <a:off x="17817166" y="-36334"/>
            <a:ext cx="3284596" cy="3284596"/>
          </a:xfrm>
          <a:custGeom>
            <a:rect b="b" l="l" r="r" t="t"/>
            <a:pathLst>
              <a:path extrusionOk="0" h="1879597" w="1879597">
                <a:moveTo>
                  <a:pt x="1879598" y="0"/>
                </a:moveTo>
                <a:lnTo>
                  <a:pt x="0" y="1879598"/>
                </a:lnTo>
                <a:lnTo>
                  <a:pt x="0" y="0"/>
                </a:lnTo>
                <a:lnTo>
                  <a:pt x="1879598" y="0"/>
                </a:lnTo>
                <a:close/>
              </a:path>
            </a:pathLst>
          </a:custGeom>
          <a:solidFill>
            <a:schemeClr val="accent3"/>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lt2"/>
              </a:solidFill>
              <a:latin typeface="Urbanist"/>
              <a:ea typeface="Urbanist"/>
              <a:cs typeface="Urbanist"/>
              <a:sym typeface="Urbanist"/>
            </a:endParaRPr>
          </a:p>
        </p:txBody>
      </p:sp>
      <p:sp>
        <p:nvSpPr>
          <p:cNvPr id="729" name="Google Shape;729;g36dba4b18ec_0_2541"/>
          <p:cNvSpPr/>
          <p:nvPr/>
        </p:nvSpPr>
        <p:spPr>
          <a:xfrm>
            <a:off x="11944350" y="2178050"/>
            <a:ext cx="10328700" cy="9433500"/>
          </a:xfrm>
          <a:prstGeom prst="rect">
            <a:avLst/>
          </a:prstGeom>
          <a:solidFill>
            <a:schemeClr val="lt1"/>
          </a:solidFill>
          <a:ln>
            <a:noFill/>
          </a:ln>
          <a:effectLst>
            <a:outerShdw blurRad="671513" sx="97000" rotWithShape="0" algn="t" sy="97000">
              <a:srgbClr val="000000">
                <a:alpha val="15690"/>
              </a:srgbClr>
            </a:outerShdw>
          </a:effectLst>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Josefin Sans"/>
              <a:ea typeface="Josefin Sans"/>
              <a:cs typeface="Josefin Sans"/>
              <a:sym typeface="Josefin Sans"/>
            </a:endParaRPr>
          </a:p>
        </p:txBody>
      </p:sp>
      <p:sp>
        <p:nvSpPr>
          <p:cNvPr id="730" name="Google Shape;730;g36dba4b18ec_0_2541"/>
          <p:cNvSpPr/>
          <p:nvPr/>
        </p:nvSpPr>
        <p:spPr>
          <a:xfrm>
            <a:off x="21101866" y="-36606"/>
            <a:ext cx="3283713" cy="3265566"/>
          </a:xfrm>
          <a:custGeom>
            <a:rect b="b" l="l" r="r" t="t"/>
            <a:pathLst>
              <a:path extrusionOk="0" h="1564343" w="1573036">
                <a:moveTo>
                  <a:pt x="0" y="1564343"/>
                </a:moveTo>
                <a:lnTo>
                  <a:pt x="0" y="0"/>
                </a:lnTo>
                <a:lnTo>
                  <a:pt x="1573036" y="0"/>
                </a:lnTo>
                <a:cubicBezTo>
                  <a:pt x="1568249" y="864754"/>
                  <a:pt x="865888" y="1564343"/>
                  <a:pt x="0" y="1564343"/>
                </a:cubicBez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accent1"/>
              </a:solidFill>
              <a:latin typeface="Urbanist"/>
              <a:ea typeface="Urbanist"/>
              <a:cs typeface="Urbanist"/>
              <a:sym typeface="Urbanist"/>
            </a:endParaRPr>
          </a:p>
        </p:txBody>
      </p:sp>
      <p:sp>
        <p:nvSpPr>
          <p:cNvPr id="731" name="Google Shape;731;g36dba4b18ec_0_2541"/>
          <p:cNvSpPr/>
          <p:nvPr/>
        </p:nvSpPr>
        <p:spPr>
          <a:xfrm>
            <a:off x="21102652" y="-36606"/>
            <a:ext cx="1641067" cy="1623447"/>
          </a:xfrm>
          <a:custGeom>
            <a:rect b="b" l="l" r="r" t="t"/>
            <a:pathLst>
              <a:path extrusionOk="0" h="777699" w="786140">
                <a:moveTo>
                  <a:pt x="0" y="777699"/>
                </a:moveTo>
                <a:lnTo>
                  <a:pt x="0" y="0"/>
                </a:lnTo>
                <a:lnTo>
                  <a:pt x="786140" y="0"/>
                </a:lnTo>
                <a:cubicBezTo>
                  <a:pt x="781605" y="430361"/>
                  <a:pt x="431621" y="777699"/>
                  <a:pt x="0" y="777699"/>
                </a:cubicBezTo>
                <a:close/>
              </a:path>
            </a:pathLst>
          </a:custGeom>
          <a:solidFill>
            <a:schemeClr val="lt2"/>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lt2"/>
              </a:solidFill>
              <a:latin typeface="Urbanist"/>
              <a:ea typeface="Urbanist"/>
              <a:cs typeface="Urbanist"/>
              <a:sym typeface="Urbanist"/>
            </a:endParaRPr>
          </a:p>
        </p:txBody>
      </p:sp>
      <p:sp>
        <p:nvSpPr>
          <p:cNvPr id="732" name="Google Shape;732;g36dba4b18ec_0_2541"/>
          <p:cNvSpPr txBox="1"/>
          <p:nvPr>
            <p:ph idx="1" type="subTitle"/>
          </p:nvPr>
        </p:nvSpPr>
        <p:spPr>
          <a:xfrm>
            <a:off x="2111400" y="2262700"/>
            <a:ext cx="9207900" cy="251100"/>
          </a:xfrm>
          <a:prstGeom prst="rect">
            <a:avLst/>
          </a:prstGeom>
          <a:noFill/>
          <a:ln>
            <a:noFill/>
          </a:ln>
        </p:spPr>
        <p:txBody>
          <a:bodyPr anchorCtr="0" anchor="ctr" bIns="0" lIns="0" spcFirstLastPara="1" rIns="0" wrap="square" tIns="0">
            <a:spAutoFit/>
          </a:bodyPr>
          <a:lstStyle>
            <a:lvl1pPr lvl="0" marR="0" algn="l">
              <a:lnSpc>
                <a:spcPct val="100000"/>
              </a:lnSpc>
              <a:spcBef>
                <a:spcPts val="0"/>
              </a:spcBef>
              <a:spcAft>
                <a:spcPts val="0"/>
              </a:spcAft>
              <a:buClr>
                <a:schemeClr val="accent1"/>
              </a:buClr>
              <a:buSzPts val="4000"/>
              <a:buFont typeface="Urbanist"/>
              <a:buNone/>
              <a:defRPr b="1" i="0" sz="4000" u="none" cap="none" strike="noStrike">
                <a:solidFill>
                  <a:schemeClr val="accent1"/>
                </a:solidFill>
                <a:latin typeface="Urbanist"/>
                <a:ea typeface="Urbanist"/>
                <a:cs typeface="Urbanist"/>
                <a:sym typeface="Urbanist"/>
              </a:defRPr>
            </a:lvl1pPr>
            <a:lvl2pPr lvl="1" marR="0" algn="l">
              <a:lnSpc>
                <a:spcPct val="100000"/>
              </a:lnSpc>
              <a:spcBef>
                <a:spcPts val="0"/>
              </a:spcBef>
              <a:spcAft>
                <a:spcPts val="0"/>
              </a:spcAft>
              <a:buClr>
                <a:schemeClr val="accent1"/>
              </a:buClr>
              <a:buSzPts val="4000"/>
              <a:buFont typeface="Urbanist"/>
              <a:buNone/>
              <a:defRPr b="1" i="0" sz="4000" u="none" cap="none" strike="noStrike">
                <a:solidFill>
                  <a:schemeClr val="accent1"/>
                </a:solidFill>
                <a:latin typeface="Urbanist"/>
                <a:ea typeface="Urbanist"/>
                <a:cs typeface="Urbanist"/>
                <a:sym typeface="Urbanist"/>
              </a:defRPr>
            </a:lvl2pPr>
            <a:lvl3pPr lvl="2" marR="0" algn="l">
              <a:lnSpc>
                <a:spcPct val="100000"/>
              </a:lnSpc>
              <a:spcBef>
                <a:spcPts val="0"/>
              </a:spcBef>
              <a:spcAft>
                <a:spcPts val="0"/>
              </a:spcAft>
              <a:buClr>
                <a:schemeClr val="accent1"/>
              </a:buClr>
              <a:buSzPts val="4000"/>
              <a:buFont typeface="Urbanist"/>
              <a:buNone/>
              <a:defRPr b="1" i="0" sz="4000" u="none" cap="none" strike="noStrike">
                <a:solidFill>
                  <a:schemeClr val="accent1"/>
                </a:solidFill>
                <a:latin typeface="Urbanist"/>
                <a:ea typeface="Urbanist"/>
                <a:cs typeface="Urbanist"/>
                <a:sym typeface="Urbanist"/>
              </a:defRPr>
            </a:lvl3pPr>
            <a:lvl4pPr lvl="3" marR="0" algn="l">
              <a:lnSpc>
                <a:spcPct val="100000"/>
              </a:lnSpc>
              <a:spcBef>
                <a:spcPts val="0"/>
              </a:spcBef>
              <a:spcAft>
                <a:spcPts val="0"/>
              </a:spcAft>
              <a:buClr>
                <a:schemeClr val="accent1"/>
              </a:buClr>
              <a:buSzPts val="4000"/>
              <a:buFont typeface="Urbanist"/>
              <a:buNone/>
              <a:defRPr b="1" i="0" sz="4000" u="none" cap="none" strike="noStrike">
                <a:solidFill>
                  <a:schemeClr val="accent1"/>
                </a:solidFill>
                <a:latin typeface="Urbanist"/>
                <a:ea typeface="Urbanist"/>
                <a:cs typeface="Urbanist"/>
                <a:sym typeface="Urbanist"/>
              </a:defRPr>
            </a:lvl4pPr>
            <a:lvl5pPr lvl="4" marR="0" algn="l">
              <a:lnSpc>
                <a:spcPct val="100000"/>
              </a:lnSpc>
              <a:spcBef>
                <a:spcPts val="0"/>
              </a:spcBef>
              <a:spcAft>
                <a:spcPts val="0"/>
              </a:spcAft>
              <a:buClr>
                <a:schemeClr val="accent1"/>
              </a:buClr>
              <a:buSzPts val="4000"/>
              <a:buFont typeface="Urbanist"/>
              <a:buNone/>
              <a:defRPr b="1" i="0" sz="4000" u="none" cap="none" strike="noStrike">
                <a:solidFill>
                  <a:schemeClr val="accent1"/>
                </a:solidFill>
                <a:latin typeface="Urbanist"/>
                <a:ea typeface="Urbanist"/>
                <a:cs typeface="Urbanist"/>
                <a:sym typeface="Urbanist"/>
              </a:defRPr>
            </a:lvl5pPr>
            <a:lvl6pPr lvl="5" marR="0" algn="l">
              <a:lnSpc>
                <a:spcPct val="100000"/>
              </a:lnSpc>
              <a:spcBef>
                <a:spcPts val="0"/>
              </a:spcBef>
              <a:spcAft>
                <a:spcPts val="0"/>
              </a:spcAft>
              <a:buClr>
                <a:schemeClr val="accent1"/>
              </a:buClr>
              <a:buSzPts val="4000"/>
              <a:buFont typeface="Urbanist"/>
              <a:buNone/>
              <a:defRPr b="1" i="0" sz="4000" u="none" cap="none" strike="noStrike">
                <a:solidFill>
                  <a:schemeClr val="accent1"/>
                </a:solidFill>
                <a:latin typeface="Urbanist"/>
                <a:ea typeface="Urbanist"/>
                <a:cs typeface="Urbanist"/>
                <a:sym typeface="Urbanist"/>
              </a:defRPr>
            </a:lvl6pPr>
            <a:lvl7pPr lvl="6" marR="0" algn="l">
              <a:lnSpc>
                <a:spcPct val="100000"/>
              </a:lnSpc>
              <a:spcBef>
                <a:spcPts val="0"/>
              </a:spcBef>
              <a:spcAft>
                <a:spcPts val="0"/>
              </a:spcAft>
              <a:buClr>
                <a:schemeClr val="accent1"/>
              </a:buClr>
              <a:buSzPts val="4000"/>
              <a:buFont typeface="Urbanist"/>
              <a:buNone/>
              <a:defRPr b="1" i="0" sz="4000" u="none" cap="none" strike="noStrike">
                <a:solidFill>
                  <a:schemeClr val="accent1"/>
                </a:solidFill>
                <a:latin typeface="Urbanist"/>
                <a:ea typeface="Urbanist"/>
                <a:cs typeface="Urbanist"/>
                <a:sym typeface="Urbanist"/>
              </a:defRPr>
            </a:lvl7pPr>
            <a:lvl8pPr lvl="7" marR="0" algn="l">
              <a:lnSpc>
                <a:spcPct val="100000"/>
              </a:lnSpc>
              <a:spcBef>
                <a:spcPts val="0"/>
              </a:spcBef>
              <a:spcAft>
                <a:spcPts val="0"/>
              </a:spcAft>
              <a:buClr>
                <a:schemeClr val="accent1"/>
              </a:buClr>
              <a:buSzPts val="4000"/>
              <a:buFont typeface="Urbanist"/>
              <a:buNone/>
              <a:defRPr b="1" i="0" sz="4000" u="none" cap="none" strike="noStrike">
                <a:solidFill>
                  <a:schemeClr val="accent1"/>
                </a:solidFill>
                <a:latin typeface="Urbanist"/>
                <a:ea typeface="Urbanist"/>
                <a:cs typeface="Urbanist"/>
                <a:sym typeface="Urbanist"/>
              </a:defRPr>
            </a:lvl8pPr>
            <a:lvl9pPr lvl="8" marR="0" algn="l">
              <a:lnSpc>
                <a:spcPct val="100000"/>
              </a:lnSpc>
              <a:spcBef>
                <a:spcPts val="0"/>
              </a:spcBef>
              <a:spcAft>
                <a:spcPts val="0"/>
              </a:spcAft>
              <a:buClr>
                <a:schemeClr val="accent1"/>
              </a:buClr>
              <a:buSzPts val="4000"/>
              <a:buFont typeface="Urbanist"/>
              <a:buNone/>
              <a:defRPr b="1" i="0" sz="4000" u="none" cap="none" strike="noStrike">
                <a:solidFill>
                  <a:schemeClr val="accent1"/>
                </a:solidFill>
                <a:latin typeface="Urbanist"/>
                <a:ea typeface="Urbanist"/>
                <a:cs typeface="Urbanist"/>
                <a:sym typeface="Urbanist"/>
              </a:defRPr>
            </a:lvl9pPr>
          </a:lstStyle>
          <a:p/>
        </p:txBody>
      </p:sp>
      <p:sp>
        <p:nvSpPr>
          <p:cNvPr id="733" name="Google Shape;733;g36dba4b18ec_0_2541"/>
          <p:cNvSpPr txBox="1"/>
          <p:nvPr>
            <p:ph type="title"/>
          </p:nvPr>
        </p:nvSpPr>
        <p:spPr>
          <a:xfrm>
            <a:off x="2111400" y="2969900"/>
            <a:ext cx="9207900" cy="1368000"/>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dk1"/>
              </a:buClr>
              <a:buSzPts val="8800"/>
              <a:buFont typeface="Urbanist ExtraBold"/>
              <a:buNone/>
              <a:defRPr b="0" i="0" sz="8800" u="none" cap="none" strike="noStrike">
                <a:solidFill>
                  <a:schemeClr val="dk1"/>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chemeClr val="dk1"/>
              </a:buClr>
              <a:buSzPts val="8800"/>
              <a:buFont typeface="Urbanist ExtraBold"/>
              <a:buNone/>
              <a:defRPr b="0" i="0" sz="8800" u="none" cap="none" strike="noStrike">
                <a:solidFill>
                  <a:schemeClr val="dk1"/>
                </a:solidFill>
                <a:latin typeface="Urbanist ExtraBold"/>
                <a:ea typeface="Urbanist ExtraBold"/>
                <a:cs typeface="Urbanist ExtraBold"/>
                <a:sym typeface="Urbanist ExtraBold"/>
              </a:defRPr>
            </a:lvl2pPr>
            <a:lvl3pPr lvl="2" marR="0" algn="l">
              <a:lnSpc>
                <a:spcPct val="100000"/>
              </a:lnSpc>
              <a:spcBef>
                <a:spcPts val="0"/>
              </a:spcBef>
              <a:spcAft>
                <a:spcPts val="0"/>
              </a:spcAft>
              <a:buClr>
                <a:schemeClr val="dk1"/>
              </a:buClr>
              <a:buSzPts val="8800"/>
              <a:buFont typeface="Urbanist ExtraBold"/>
              <a:buNone/>
              <a:defRPr b="0" i="0" sz="8800" u="none" cap="none" strike="noStrike">
                <a:solidFill>
                  <a:schemeClr val="dk1"/>
                </a:solidFill>
                <a:latin typeface="Urbanist ExtraBold"/>
                <a:ea typeface="Urbanist ExtraBold"/>
                <a:cs typeface="Urbanist ExtraBold"/>
                <a:sym typeface="Urbanist ExtraBold"/>
              </a:defRPr>
            </a:lvl3pPr>
            <a:lvl4pPr lvl="3" marR="0" algn="l">
              <a:lnSpc>
                <a:spcPct val="100000"/>
              </a:lnSpc>
              <a:spcBef>
                <a:spcPts val="0"/>
              </a:spcBef>
              <a:spcAft>
                <a:spcPts val="0"/>
              </a:spcAft>
              <a:buClr>
                <a:schemeClr val="dk1"/>
              </a:buClr>
              <a:buSzPts val="8800"/>
              <a:buFont typeface="Urbanist ExtraBold"/>
              <a:buNone/>
              <a:defRPr b="0" i="0" sz="8800" u="none" cap="none" strike="noStrike">
                <a:solidFill>
                  <a:schemeClr val="dk1"/>
                </a:solidFill>
                <a:latin typeface="Urbanist ExtraBold"/>
                <a:ea typeface="Urbanist ExtraBold"/>
                <a:cs typeface="Urbanist ExtraBold"/>
                <a:sym typeface="Urbanist ExtraBold"/>
              </a:defRPr>
            </a:lvl4pPr>
            <a:lvl5pPr lvl="4" marR="0" algn="l">
              <a:lnSpc>
                <a:spcPct val="100000"/>
              </a:lnSpc>
              <a:spcBef>
                <a:spcPts val="0"/>
              </a:spcBef>
              <a:spcAft>
                <a:spcPts val="0"/>
              </a:spcAft>
              <a:buClr>
                <a:schemeClr val="dk1"/>
              </a:buClr>
              <a:buSzPts val="8800"/>
              <a:buFont typeface="Urbanist ExtraBold"/>
              <a:buNone/>
              <a:defRPr b="0" i="0" sz="8800" u="none" cap="none" strike="noStrike">
                <a:solidFill>
                  <a:schemeClr val="dk1"/>
                </a:solidFill>
                <a:latin typeface="Urbanist ExtraBold"/>
                <a:ea typeface="Urbanist ExtraBold"/>
                <a:cs typeface="Urbanist ExtraBold"/>
                <a:sym typeface="Urbanist ExtraBold"/>
              </a:defRPr>
            </a:lvl5pPr>
            <a:lvl6pPr lvl="5" marR="0" algn="l">
              <a:lnSpc>
                <a:spcPct val="100000"/>
              </a:lnSpc>
              <a:spcBef>
                <a:spcPts val="0"/>
              </a:spcBef>
              <a:spcAft>
                <a:spcPts val="0"/>
              </a:spcAft>
              <a:buClr>
                <a:schemeClr val="dk1"/>
              </a:buClr>
              <a:buSzPts val="8800"/>
              <a:buFont typeface="Urbanist ExtraBold"/>
              <a:buNone/>
              <a:defRPr b="0" i="0" sz="8800" u="none" cap="none" strike="noStrike">
                <a:solidFill>
                  <a:schemeClr val="dk1"/>
                </a:solidFill>
                <a:latin typeface="Urbanist ExtraBold"/>
                <a:ea typeface="Urbanist ExtraBold"/>
                <a:cs typeface="Urbanist ExtraBold"/>
                <a:sym typeface="Urbanist ExtraBold"/>
              </a:defRPr>
            </a:lvl6pPr>
            <a:lvl7pPr lvl="6" marR="0" algn="l">
              <a:lnSpc>
                <a:spcPct val="100000"/>
              </a:lnSpc>
              <a:spcBef>
                <a:spcPts val="0"/>
              </a:spcBef>
              <a:spcAft>
                <a:spcPts val="0"/>
              </a:spcAft>
              <a:buClr>
                <a:schemeClr val="dk1"/>
              </a:buClr>
              <a:buSzPts val="8800"/>
              <a:buFont typeface="Urbanist ExtraBold"/>
              <a:buNone/>
              <a:defRPr b="0" i="0" sz="8800" u="none" cap="none" strike="noStrike">
                <a:solidFill>
                  <a:schemeClr val="dk1"/>
                </a:solidFill>
                <a:latin typeface="Urbanist ExtraBold"/>
                <a:ea typeface="Urbanist ExtraBold"/>
                <a:cs typeface="Urbanist ExtraBold"/>
                <a:sym typeface="Urbanist ExtraBold"/>
              </a:defRPr>
            </a:lvl7pPr>
            <a:lvl8pPr lvl="7" marR="0" algn="l">
              <a:lnSpc>
                <a:spcPct val="100000"/>
              </a:lnSpc>
              <a:spcBef>
                <a:spcPts val="0"/>
              </a:spcBef>
              <a:spcAft>
                <a:spcPts val="0"/>
              </a:spcAft>
              <a:buClr>
                <a:schemeClr val="dk1"/>
              </a:buClr>
              <a:buSzPts val="8800"/>
              <a:buFont typeface="Urbanist ExtraBold"/>
              <a:buNone/>
              <a:defRPr b="0" i="0" sz="8800" u="none" cap="none" strike="noStrike">
                <a:solidFill>
                  <a:schemeClr val="dk1"/>
                </a:solidFill>
                <a:latin typeface="Urbanist ExtraBold"/>
                <a:ea typeface="Urbanist ExtraBold"/>
                <a:cs typeface="Urbanist ExtraBold"/>
                <a:sym typeface="Urbanist ExtraBold"/>
              </a:defRPr>
            </a:lvl8pPr>
            <a:lvl9pPr lvl="8" marR="0" algn="l">
              <a:lnSpc>
                <a:spcPct val="100000"/>
              </a:lnSpc>
              <a:spcBef>
                <a:spcPts val="0"/>
              </a:spcBef>
              <a:spcAft>
                <a:spcPts val="0"/>
              </a:spcAft>
              <a:buClr>
                <a:schemeClr val="dk1"/>
              </a:buClr>
              <a:buSzPts val="8800"/>
              <a:buFont typeface="Urbanist ExtraBold"/>
              <a:buNone/>
              <a:defRPr b="0" i="0" sz="8800" u="none" cap="none" strike="noStrike">
                <a:solidFill>
                  <a:schemeClr val="dk1"/>
                </a:solidFill>
                <a:latin typeface="Urbanist ExtraBold"/>
                <a:ea typeface="Urbanist ExtraBold"/>
                <a:cs typeface="Urbanist ExtraBold"/>
                <a:sym typeface="Urbanist ExtraBold"/>
              </a:defRPr>
            </a:lvl9pPr>
          </a:lstStyle>
          <a:p/>
        </p:txBody>
      </p:sp>
      <p:sp>
        <p:nvSpPr>
          <p:cNvPr id="734" name="Google Shape;734;g36dba4b18ec_0_2541"/>
          <p:cNvSpPr txBox="1"/>
          <p:nvPr>
            <p:ph idx="2" type="body"/>
          </p:nvPr>
        </p:nvSpPr>
        <p:spPr>
          <a:xfrm>
            <a:off x="2111400" y="5778350"/>
            <a:ext cx="9207900" cy="2232900"/>
          </a:xfrm>
          <a:prstGeom prst="rect">
            <a:avLst/>
          </a:prstGeom>
          <a:noFill/>
          <a:ln>
            <a:noFill/>
          </a:ln>
        </p:spPr>
        <p:txBody>
          <a:bodyPr anchorCtr="0" anchor="t" bIns="0" lIns="0" spcFirstLastPara="1" rIns="0" wrap="square" tIns="0">
            <a:spAutoFit/>
          </a:bodyPr>
          <a:lstStyle>
            <a:lvl1pPr indent="-412750" lvl="0" marL="4572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1pPr>
            <a:lvl2pPr indent="-412750" lvl="1" marL="9144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2pPr>
            <a:lvl3pPr indent="-412750" lvl="2" marL="13716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3pPr>
            <a:lvl4pPr indent="-412750" lvl="3" marL="18288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4pPr>
            <a:lvl5pPr indent="-412750" lvl="4" marL="22860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5pPr>
            <a:lvl6pPr indent="-412750" lvl="5" marL="27432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6pPr>
            <a:lvl7pPr indent="-412750" lvl="6" marL="32004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7pPr>
            <a:lvl8pPr indent="-412750" lvl="7" marL="36576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8pPr>
            <a:lvl9pPr indent="-412750" lvl="8" marL="41148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9pPr>
          </a:lstStyle>
          <a:p/>
        </p:txBody>
      </p:sp>
      <p:sp>
        <p:nvSpPr>
          <p:cNvPr id="735" name="Google Shape;735;g36dba4b18ec_0_2541"/>
          <p:cNvSpPr txBox="1"/>
          <p:nvPr>
            <p:ph idx="3" type="body"/>
          </p:nvPr>
        </p:nvSpPr>
        <p:spPr>
          <a:xfrm>
            <a:off x="12826050" y="2838650"/>
            <a:ext cx="8564700" cy="8112000"/>
          </a:xfrm>
          <a:prstGeom prst="rect">
            <a:avLst/>
          </a:prstGeom>
          <a:noFill/>
          <a:ln>
            <a:noFill/>
          </a:ln>
        </p:spPr>
        <p:txBody>
          <a:bodyPr anchorCtr="0" anchor="t" bIns="182875" lIns="182875" spcFirstLastPara="1" rIns="182875" wrap="square" tIns="182875">
            <a:noAutofit/>
          </a:bodyPr>
          <a:lstStyle>
            <a:lvl1pPr indent="-412750" lvl="0" marL="4572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1pPr>
            <a:lvl2pPr indent="-412750" lvl="1" marL="9144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2pPr>
            <a:lvl3pPr indent="-412750" lvl="2" marL="13716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3pPr>
            <a:lvl4pPr indent="-412750" lvl="3" marL="18288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4pPr>
            <a:lvl5pPr indent="-412750" lvl="4" marL="22860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5pPr>
            <a:lvl6pPr indent="-412750" lvl="5" marL="27432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6pPr>
            <a:lvl7pPr indent="-412750" lvl="6" marL="32004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7pPr>
            <a:lvl8pPr indent="-412750" lvl="7" marL="36576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8pPr>
            <a:lvl9pPr indent="-412750" lvl="8" marL="41148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6_Title Slide">
  <p:cSld name="56_Title Slide">
    <p:spTree>
      <p:nvGrpSpPr>
        <p:cNvPr id="736" name="Shape 736"/>
        <p:cNvGrpSpPr/>
        <p:nvPr/>
      </p:nvGrpSpPr>
      <p:grpSpPr>
        <a:xfrm>
          <a:off x="0" y="0"/>
          <a:ext cx="0" cy="0"/>
          <a:chOff x="0" y="0"/>
          <a:chExt cx="0" cy="0"/>
        </a:xfrm>
      </p:grpSpPr>
      <p:sp>
        <p:nvSpPr>
          <p:cNvPr id="737" name="Google Shape;737;g36dba4b18ec_0_2552"/>
          <p:cNvSpPr/>
          <p:nvPr/>
        </p:nvSpPr>
        <p:spPr>
          <a:xfrm>
            <a:off x="16788450" y="10391900"/>
            <a:ext cx="5484000" cy="1219200"/>
          </a:xfrm>
          <a:prstGeom prst="rect">
            <a:avLst/>
          </a:prstGeom>
          <a:solidFill>
            <a:schemeClr val="accent2"/>
          </a:solidFill>
          <a:ln>
            <a:noFill/>
          </a:ln>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lt1"/>
              </a:solidFill>
              <a:latin typeface="Urbanist"/>
              <a:ea typeface="Urbanist"/>
              <a:cs typeface="Urbanist"/>
              <a:sym typeface="Urbanist"/>
            </a:endParaRPr>
          </a:p>
        </p:txBody>
      </p:sp>
      <p:pic>
        <p:nvPicPr>
          <p:cNvPr id="738" name="Google Shape;738;g36dba4b18ec_0_2552"/>
          <p:cNvPicPr preferRelativeResize="0"/>
          <p:nvPr/>
        </p:nvPicPr>
        <p:blipFill rotWithShape="1">
          <a:blip r:embed="rId2">
            <a:alphaModFix/>
          </a:blip>
          <a:srcRect b="0" l="0" r="0" t="0"/>
          <a:stretch/>
        </p:blipFill>
        <p:spPr>
          <a:xfrm>
            <a:off x="18546300" y="12790350"/>
            <a:ext cx="2743199" cy="411479"/>
          </a:xfrm>
          <a:prstGeom prst="rect">
            <a:avLst/>
          </a:prstGeom>
          <a:noFill/>
          <a:ln>
            <a:noFill/>
          </a:ln>
        </p:spPr>
      </p:pic>
      <p:sp>
        <p:nvSpPr>
          <p:cNvPr id="739" name="Google Shape;739;g36dba4b18ec_0_2552"/>
          <p:cNvSpPr/>
          <p:nvPr/>
        </p:nvSpPr>
        <p:spPr>
          <a:xfrm>
            <a:off x="10944250" y="2178050"/>
            <a:ext cx="11328900" cy="8207100"/>
          </a:xfrm>
          <a:prstGeom prst="rect">
            <a:avLst/>
          </a:prstGeom>
          <a:solidFill>
            <a:schemeClr val="lt1"/>
          </a:solidFill>
          <a:ln>
            <a:noFill/>
          </a:ln>
          <a:effectLst>
            <a:outerShdw blurRad="557213" rotWithShape="0" algn="t" dir="2760000" dist="635000">
              <a:srgbClr val="000000">
                <a:alpha val="3920"/>
              </a:srgbClr>
            </a:outerShdw>
          </a:effectLst>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lt1"/>
              </a:solidFill>
              <a:latin typeface="Urbanist"/>
              <a:ea typeface="Urbanist"/>
              <a:cs typeface="Urbanist"/>
              <a:sym typeface="Urbanist"/>
            </a:endParaRPr>
          </a:p>
        </p:txBody>
      </p:sp>
      <p:sp>
        <p:nvSpPr>
          <p:cNvPr id="740" name="Google Shape;740;g36dba4b18ec_0_2552"/>
          <p:cNvSpPr txBox="1"/>
          <p:nvPr>
            <p:ph type="title"/>
          </p:nvPr>
        </p:nvSpPr>
        <p:spPr>
          <a:xfrm>
            <a:off x="12072850" y="3140150"/>
            <a:ext cx="9071100" cy="6282300"/>
          </a:xfrm>
          <a:prstGeom prst="rect">
            <a:avLst/>
          </a:prstGeom>
          <a:noFill/>
          <a:ln>
            <a:noFill/>
          </a:ln>
        </p:spPr>
        <p:txBody>
          <a:bodyPr anchorCtr="0" anchor="t" bIns="182875" lIns="182875" spcFirstLastPara="1" rIns="182875" wrap="square" tIns="182875">
            <a:spAutoFit/>
          </a:bodyPr>
          <a:lstStyle>
            <a:lvl1pPr lvl="0" marR="0" algn="l">
              <a:lnSpc>
                <a:spcPct val="100000"/>
              </a:lnSpc>
              <a:spcBef>
                <a:spcPts val="0"/>
              </a:spcBef>
              <a:spcAft>
                <a:spcPts val="0"/>
              </a:spcAft>
              <a:buClr>
                <a:schemeClr val="dk1"/>
              </a:buClr>
              <a:buSzPts val="4800"/>
              <a:buFont typeface="Urbanist Medium"/>
              <a:buNone/>
              <a:defRPr b="0" i="0" sz="4800" u="none" cap="none" strike="noStrike">
                <a:solidFill>
                  <a:schemeClr val="dk1"/>
                </a:solidFill>
                <a:latin typeface="Urbanist Medium"/>
                <a:ea typeface="Urbanist Medium"/>
                <a:cs typeface="Urbanist Medium"/>
                <a:sym typeface="Urbanist Medium"/>
              </a:defRPr>
            </a:lvl1pPr>
            <a:lvl2pPr lvl="1" marR="0" algn="l">
              <a:lnSpc>
                <a:spcPct val="100000"/>
              </a:lnSpc>
              <a:spcBef>
                <a:spcPts val="0"/>
              </a:spcBef>
              <a:spcAft>
                <a:spcPts val="0"/>
              </a:spcAft>
              <a:buClr>
                <a:schemeClr val="dk1"/>
              </a:buClr>
              <a:buSzPts val="4800"/>
              <a:buFont typeface="Urbanist Medium"/>
              <a:buNone/>
              <a:defRPr b="0" i="0" sz="4800" u="none" cap="none" strike="noStrike">
                <a:solidFill>
                  <a:schemeClr val="dk1"/>
                </a:solidFill>
                <a:latin typeface="Urbanist Medium"/>
                <a:ea typeface="Urbanist Medium"/>
                <a:cs typeface="Urbanist Medium"/>
                <a:sym typeface="Urbanist Medium"/>
              </a:defRPr>
            </a:lvl2pPr>
            <a:lvl3pPr lvl="2" marR="0" algn="l">
              <a:lnSpc>
                <a:spcPct val="100000"/>
              </a:lnSpc>
              <a:spcBef>
                <a:spcPts val="0"/>
              </a:spcBef>
              <a:spcAft>
                <a:spcPts val="0"/>
              </a:spcAft>
              <a:buClr>
                <a:schemeClr val="dk1"/>
              </a:buClr>
              <a:buSzPts val="4800"/>
              <a:buFont typeface="Urbanist Medium"/>
              <a:buNone/>
              <a:defRPr b="0" i="0" sz="4800" u="none" cap="none" strike="noStrike">
                <a:solidFill>
                  <a:schemeClr val="dk1"/>
                </a:solidFill>
                <a:latin typeface="Urbanist Medium"/>
                <a:ea typeface="Urbanist Medium"/>
                <a:cs typeface="Urbanist Medium"/>
                <a:sym typeface="Urbanist Medium"/>
              </a:defRPr>
            </a:lvl3pPr>
            <a:lvl4pPr lvl="3" marR="0" algn="l">
              <a:lnSpc>
                <a:spcPct val="100000"/>
              </a:lnSpc>
              <a:spcBef>
                <a:spcPts val="0"/>
              </a:spcBef>
              <a:spcAft>
                <a:spcPts val="0"/>
              </a:spcAft>
              <a:buClr>
                <a:schemeClr val="dk1"/>
              </a:buClr>
              <a:buSzPts val="4800"/>
              <a:buFont typeface="Urbanist Medium"/>
              <a:buNone/>
              <a:defRPr b="0" i="0" sz="4800" u="none" cap="none" strike="noStrike">
                <a:solidFill>
                  <a:schemeClr val="dk1"/>
                </a:solidFill>
                <a:latin typeface="Urbanist Medium"/>
                <a:ea typeface="Urbanist Medium"/>
                <a:cs typeface="Urbanist Medium"/>
                <a:sym typeface="Urbanist Medium"/>
              </a:defRPr>
            </a:lvl4pPr>
            <a:lvl5pPr lvl="4" marR="0" algn="l">
              <a:lnSpc>
                <a:spcPct val="100000"/>
              </a:lnSpc>
              <a:spcBef>
                <a:spcPts val="0"/>
              </a:spcBef>
              <a:spcAft>
                <a:spcPts val="0"/>
              </a:spcAft>
              <a:buClr>
                <a:schemeClr val="dk1"/>
              </a:buClr>
              <a:buSzPts val="4800"/>
              <a:buFont typeface="Urbanist Medium"/>
              <a:buNone/>
              <a:defRPr b="0" i="0" sz="4800" u="none" cap="none" strike="noStrike">
                <a:solidFill>
                  <a:schemeClr val="dk1"/>
                </a:solidFill>
                <a:latin typeface="Urbanist Medium"/>
                <a:ea typeface="Urbanist Medium"/>
                <a:cs typeface="Urbanist Medium"/>
                <a:sym typeface="Urbanist Medium"/>
              </a:defRPr>
            </a:lvl5pPr>
            <a:lvl6pPr lvl="5" marR="0" algn="l">
              <a:lnSpc>
                <a:spcPct val="100000"/>
              </a:lnSpc>
              <a:spcBef>
                <a:spcPts val="0"/>
              </a:spcBef>
              <a:spcAft>
                <a:spcPts val="0"/>
              </a:spcAft>
              <a:buClr>
                <a:schemeClr val="dk1"/>
              </a:buClr>
              <a:buSzPts val="4800"/>
              <a:buFont typeface="Urbanist Medium"/>
              <a:buNone/>
              <a:defRPr b="0" i="0" sz="4800" u="none" cap="none" strike="noStrike">
                <a:solidFill>
                  <a:schemeClr val="dk1"/>
                </a:solidFill>
                <a:latin typeface="Urbanist Medium"/>
                <a:ea typeface="Urbanist Medium"/>
                <a:cs typeface="Urbanist Medium"/>
                <a:sym typeface="Urbanist Medium"/>
              </a:defRPr>
            </a:lvl6pPr>
            <a:lvl7pPr lvl="6" marR="0" algn="l">
              <a:lnSpc>
                <a:spcPct val="100000"/>
              </a:lnSpc>
              <a:spcBef>
                <a:spcPts val="0"/>
              </a:spcBef>
              <a:spcAft>
                <a:spcPts val="0"/>
              </a:spcAft>
              <a:buClr>
                <a:schemeClr val="dk1"/>
              </a:buClr>
              <a:buSzPts val="4800"/>
              <a:buFont typeface="Urbanist Medium"/>
              <a:buNone/>
              <a:defRPr b="0" i="0" sz="4800" u="none" cap="none" strike="noStrike">
                <a:solidFill>
                  <a:schemeClr val="dk1"/>
                </a:solidFill>
                <a:latin typeface="Urbanist Medium"/>
                <a:ea typeface="Urbanist Medium"/>
                <a:cs typeface="Urbanist Medium"/>
                <a:sym typeface="Urbanist Medium"/>
              </a:defRPr>
            </a:lvl7pPr>
            <a:lvl8pPr lvl="7" marR="0" algn="l">
              <a:lnSpc>
                <a:spcPct val="100000"/>
              </a:lnSpc>
              <a:spcBef>
                <a:spcPts val="0"/>
              </a:spcBef>
              <a:spcAft>
                <a:spcPts val="0"/>
              </a:spcAft>
              <a:buClr>
                <a:schemeClr val="dk1"/>
              </a:buClr>
              <a:buSzPts val="4800"/>
              <a:buFont typeface="Urbanist Medium"/>
              <a:buNone/>
              <a:defRPr b="0" i="0" sz="4800" u="none" cap="none" strike="noStrike">
                <a:solidFill>
                  <a:schemeClr val="dk1"/>
                </a:solidFill>
                <a:latin typeface="Urbanist Medium"/>
                <a:ea typeface="Urbanist Medium"/>
                <a:cs typeface="Urbanist Medium"/>
                <a:sym typeface="Urbanist Medium"/>
              </a:defRPr>
            </a:lvl8pPr>
            <a:lvl9pPr lvl="8" marR="0" algn="l">
              <a:lnSpc>
                <a:spcPct val="100000"/>
              </a:lnSpc>
              <a:spcBef>
                <a:spcPts val="0"/>
              </a:spcBef>
              <a:spcAft>
                <a:spcPts val="0"/>
              </a:spcAft>
              <a:buClr>
                <a:schemeClr val="dk1"/>
              </a:buClr>
              <a:buSzPts val="4800"/>
              <a:buFont typeface="Urbanist Medium"/>
              <a:buNone/>
              <a:defRPr b="0" i="0" sz="4800" u="none" cap="none" strike="noStrike">
                <a:solidFill>
                  <a:schemeClr val="dk1"/>
                </a:solidFill>
                <a:latin typeface="Urbanist Medium"/>
                <a:ea typeface="Urbanist Medium"/>
                <a:cs typeface="Urbanist Medium"/>
                <a:sym typeface="Urbanist Medium"/>
              </a:defRPr>
            </a:lvl9pPr>
          </a:lstStyle>
          <a:p/>
        </p:txBody>
      </p:sp>
      <p:sp>
        <p:nvSpPr>
          <p:cNvPr id="741" name="Google Shape;741;g36dba4b18ec_0_2552"/>
          <p:cNvSpPr txBox="1"/>
          <p:nvPr>
            <p:ph idx="1" type="subTitle"/>
          </p:nvPr>
        </p:nvSpPr>
        <p:spPr>
          <a:xfrm>
            <a:off x="17132850" y="10569200"/>
            <a:ext cx="4795200" cy="864900"/>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1pPr>
            <a:lvl2pPr lvl="1" marR="0" algn="l">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2pPr>
            <a:lvl3pPr lvl="2" marR="0" algn="l">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3pPr>
            <a:lvl4pPr lvl="3" marR="0" algn="l">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4pPr>
            <a:lvl5pPr lvl="4" marR="0" algn="l">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5pPr>
            <a:lvl6pPr lvl="5" marR="0" algn="l">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6pPr>
            <a:lvl7pPr lvl="6" marR="0" algn="l">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7pPr>
            <a:lvl8pPr lvl="7" marR="0" algn="l">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8pPr>
            <a:lvl9pPr lvl="8" marR="0" algn="l">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9pPr>
          </a:lstStyle>
          <a:p/>
        </p:txBody>
      </p:sp>
      <p:sp>
        <p:nvSpPr>
          <p:cNvPr id="742" name="Google Shape;742;g36dba4b18ec_0_2552"/>
          <p:cNvSpPr/>
          <p:nvPr>
            <p:ph idx="2" type="pic"/>
          </p:nvPr>
        </p:nvSpPr>
        <p:spPr>
          <a:xfrm>
            <a:off x="0" y="0"/>
            <a:ext cx="10944000" cy="13716000"/>
          </a:xfrm>
          <a:prstGeom prst="rect">
            <a:avLst/>
          </a:prstGeom>
          <a:noFill/>
          <a:ln>
            <a:noFill/>
          </a:ln>
        </p:spPr>
      </p:sp>
      <p:grpSp>
        <p:nvGrpSpPr>
          <p:cNvPr id="743" name="Google Shape;743;g36dba4b18ec_0_2552"/>
          <p:cNvGrpSpPr/>
          <p:nvPr/>
        </p:nvGrpSpPr>
        <p:grpSpPr>
          <a:xfrm>
            <a:off x="0" y="10859413"/>
            <a:ext cx="2856987" cy="2856987"/>
            <a:chOff x="0" y="5429706"/>
            <a:chExt cx="1428494" cy="1428494"/>
          </a:xfrm>
        </p:grpSpPr>
        <p:sp>
          <p:nvSpPr>
            <p:cNvPr id="744" name="Google Shape;744;g36dba4b18ec_0_2552"/>
            <p:cNvSpPr/>
            <p:nvPr/>
          </p:nvSpPr>
          <p:spPr>
            <a:xfrm rot="-5400000">
              <a:off x="359178" y="5647156"/>
              <a:ext cx="934543" cy="934543"/>
            </a:xfrm>
            <a:custGeom>
              <a:rect b="b" l="l" r="r" t="t"/>
              <a:pathLst>
                <a:path extrusionOk="0" h="943983" w="943983">
                  <a:moveTo>
                    <a:pt x="781970" y="781970"/>
                  </a:moveTo>
                  <a:cubicBezTo>
                    <a:pt x="997988" y="565952"/>
                    <a:pt x="997988" y="216018"/>
                    <a:pt x="781970" y="0"/>
                  </a:cubicBezTo>
                  <a:lnTo>
                    <a:pt x="781970" y="0"/>
                  </a:lnTo>
                  <a:lnTo>
                    <a:pt x="0" y="781970"/>
                  </a:lnTo>
                  <a:lnTo>
                    <a:pt x="0" y="781970"/>
                  </a:lnTo>
                  <a:cubicBezTo>
                    <a:pt x="216018" y="997988"/>
                    <a:pt x="565952" y="997988"/>
                    <a:pt x="781970" y="781970"/>
                  </a:cubicBezTo>
                  <a:close/>
                </a:path>
              </a:pathLst>
            </a:custGeom>
            <a:solidFill>
              <a:schemeClr val="accent6"/>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745" name="Google Shape;745;g36dba4b18ec_0_2552"/>
            <p:cNvSpPr/>
            <p:nvPr/>
          </p:nvSpPr>
          <p:spPr>
            <a:xfrm rot="-5400000">
              <a:off x="0" y="5429706"/>
              <a:ext cx="1428494" cy="1428494"/>
            </a:xfrm>
            <a:custGeom>
              <a:rect b="b" l="l" r="r" t="t"/>
              <a:pathLst>
                <a:path extrusionOk="0" h="1879597" w="1879597">
                  <a:moveTo>
                    <a:pt x="1879598" y="0"/>
                  </a:moveTo>
                  <a:lnTo>
                    <a:pt x="0" y="1879598"/>
                  </a:lnTo>
                  <a:lnTo>
                    <a:pt x="0" y="0"/>
                  </a:lnTo>
                  <a:lnTo>
                    <a:pt x="1879598" y="0"/>
                  </a:ln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1">
  <p:cSld name="1_Title and Content_1">
    <p:bg>
      <p:bgPr>
        <a:solidFill>
          <a:schemeClr val="accent1"/>
        </a:solidFill>
      </p:bgPr>
    </p:bg>
    <p:spTree>
      <p:nvGrpSpPr>
        <p:cNvPr id="69" name="Shape 69"/>
        <p:cNvGrpSpPr/>
        <p:nvPr/>
      </p:nvGrpSpPr>
      <p:grpSpPr>
        <a:xfrm>
          <a:off x="0" y="0"/>
          <a:ext cx="0" cy="0"/>
          <a:chOff x="0" y="0"/>
          <a:chExt cx="0" cy="0"/>
        </a:xfrm>
      </p:grpSpPr>
      <p:grpSp>
        <p:nvGrpSpPr>
          <p:cNvPr id="70" name="Google Shape;70;g36dba4b18ec_0_523"/>
          <p:cNvGrpSpPr/>
          <p:nvPr/>
        </p:nvGrpSpPr>
        <p:grpSpPr>
          <a:xfrm>
            <a:off x="6542" y="10142"/>
            <a:ext cx="3390718" cy="3410373"/>
            <a:chOff x="3176489" y="-2240272"/>
            <a:chExt cx="1641279" cy="1650793"/>
          </a:xfrm>
        </p:grpSpPr>
        <p:sp>
          <p:nvSpPr>
            <p:cNvPr id="71" name="Google Shape;71;g36dba4b18ec_0_523"/>
            <p:cNvSpPr/>
            <p:nvPr/>
          </p:nvSpPr>
          <p:spPr>
            <a:xfrm>
              <a:off x="3176590" y="-1414901"/>
              <a:ext cx="820545" cy="825422"/>
            </a:xfrm>
            <a:custGeom>
              <a:rect b="b" l="l" r="r" t="t"/>
              <a:pathLst>
                <a:path extrusionOk="0" h="825422" w="820545">
                  <a:moveTo>
                    <a:pt x="820126" y="14"/>
                  </a:moveTo>
                  <a:cubicBezTo>
                    <a:pt x="820126" y="14"/>
                    <a:pt x="839598" y="396870"/>
                    <a:pt x="613353" y="620731"/>
                  </a:cubicBezTo>
                  <a:cubicBezTo>
                    <a:pt x="387108" y="844591"/>
                    <a:pt x="452" y="824987"/>
                    <a:pt x="452" y="824987"/>
                  </a:cubicBezTo>
                  <a:cubicBezTo>
                    <a:pt x="452" y="824987"/>
                    <a:pt x="-19550" y="442172"/>
                    <a:pt x="206695" y="218179"/>
                  </a:cubicBezTo>
                  <a:cubicBezTo>
                    <a:pt x="432940" y="-5814"/>
                    <a:pt x="820258" y="14"/>
                    <a:pt x="820258" y="14"/>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72" name="Google Shape;72;g36dba4b18ec_0_523"/>
            <p:cNvSpPr/>
            <p:nvPr/>
          </p:nvSpPr>
          <p:spPr>
            <a:xfrm>
              <a:off x="3176489" y="-2240271"/>
              <a:ext cx="820678" cy="825305"/>
            </a:xfrm>
            <a:custGeom>
              <a:rect b="b" l="l" r="r" t="t"/>
              <a:pathLst>
                <a:path extrusionOk="0" h="825305" w="820678">
                  <a:moveTo>
                    <a:pt x="420" y="14"/>
                  </a:moveTo>
                  <a:cubicBezTo>
                    <a:pt x="420" y="14"/>
                    <a:pt x="-19052" y="396870"/>
                    <a:pt x="207193" y="620731"/>
                  </a:cubicBezTo>
                  <a:cubicBezTo>
                    <a:pt x="433438" y="844724"/>
                    <a:pt x="820227" y="824855"/>
                    <a:pt x="820227" y="824855"/>
                  </a:cubicBezTo>
                  <a:cubicBezTo>
                    <a:pt x="820227" y="824855"/>
                    <a:pt x="840229" y="442040"/>
                    <a:pt x="613984" y="218047"/>
                  </a:cubicBezTo>
                  <a:cubicBezTo>
                    <a:pt x="387739" y="-5814"/>
                    <a:pt x="420" y="14"/>
                    <a:pt x="420" y="14"/>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73" name="Google Shape;73;g36dba4b18ec_0_523"/>
            <p:cNvSpPr/>
            <p:nvPr/>
          </p:nvSpPr>
          <p:spPr>
            <a:xfrm>
              <a:off x="3997090" y="-1415033"/>
              <a:ext cx="820678" cy="825438"/>
            </a:xfrm>
            <a:custGeom>
              <a:rect b="b" l="l" r="r" t="t"/>
              <a:pathLst>
                <a:path extrusionOk="0" h="825438" w="820678">
                  <a:moveTo>
                    <a:pt x="420" y="147"/>
                  </a:moveTo>
                  <a:cubicBezTo>
                    <a:pt x="420" y="147"/>
                    <a:pt x="-19052" y="397003"/>
                    <a:pt x="207193" y="620863"/>
                  </a:cubicBezTo>
                  <a:cubicBezTo>
                    <a:pt x="433438" y="844856"/>
                    <a:pt x="820227" y="824987"/>
                    <a:pt x="820227" y="824987"/>
                  </a:cubicBezTo>
                  <a:cubicBezTo>
                    <a:pt x="820227" y="824987"/>
                    <a:pt x="840228" y="442172"/>
                    <a:pt x="613984" y="218179"/>
                  </a:cubicBezTo>
                  <a:cubicBezTo>
                    <a:pt x="387739" y="-5814"/>
                    <a:pt x="420" y="14"/>
                    <a:pt x="420" y="14"/>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74" name="Google Shape;74;g36dba4b18ec_0_523"/>
            <p:cNvSpPr/>
            <p:nvPr/>
          </p:nvSpPr>
          <p:spPr>
            <a:xfrm>
              <a:off x="3997059" y="-2240272"/>
              <a:ext cx="820678" cy="825306"/>
            </a:xfrm>
            <a:custGeom>
              <a:rect b="b" l="l" r="r" t="t"/>
              <a:pathLst>
                <a:path extrusionOk="0" h="825306" w="820678">
                  <a:moveTo>
                    <a:pt x="820258" y="15"/>
                  </a:moveTo>
                  <a:cubicBezTo>
                    <a:pt x="820258" y="15"/>
                    <a:pt x="839730" y="396871"/>
                    <a:pt x="613485" y="620732"/>
                  </a:cubicBezTo>
                  <a:cubicBezTo>
                    <a:pt x="387240" y="844725"/>
                    <a:pt x="452" y="824856"/>
                    <a:pt x="452" y="824856"/>
                  </a:cubicBezTo>
                  <a:cubicBezTo>
                    <a:pt x="452" y="824856"/>
                    <a:pt x="-19550" y="442041"/>
                    <a:pt x="206695" y="218048"/>
                  </a:cubicBezTo>
                  <a:cubicBezTo>
                    <a:pt x="432940" y="-5946"/>
                    <a:pt x="820258" y="15"/>
                    <a:pt x="820258" y="15"/>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grpSp>
      <p:sp>
        <p:nvSpPr>
          <p:cNvPr id="75" name="Google Shape;75;g36dba4b18ec_0_523"/>
          <p:cNvSpPr/>
          <p:nvPr/>
        </p:nvSpPr>
        <p:spPr>
          <a:xfrm rot="5400000">
            <a:off x="-1324" y="10290099"/>
            <a:ext cx="3428120" cy="3428120"/>
          </a:xfrm>
          <a:custGeom>
            <a:rect b="b" l="l" r="r" t="t"/>
            <a:pathLst>
              <a:path extrusionOk="0" h="1572532" w="1572532">
                <a:moveTo>
                  <a:pt x="0" y="0"/>
                </a:moveTo>
                <a:lnTo>
                  <a:pt x="1572532" y="0"/>
                </a:lnTo>
                <a:lnTo>
                  <a:pt x="1572532" y="1572532"/>
                </a:lnTo>
                <a:lnTo>
                  <a:pt x="0" y="1572532"/>
                </a:ln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76" name="Google Shape;76;g36dba4b18ec_0_523"/>
          <p:cNvSpPr/>
          <p:nvPr/>
        </p:nvSpPr>
        <p:spPr>
          <a:xfrm rot="5400000">
            <a:off x="7053" y="10298491"/>
            <a:ext cx="3429218" cy="3410268"/>
          </a:xfrm>
          <a:custGeom>
            <a:rect b="b" l="l" r="r" t="t"/>
            <a:pathLst>
              <a:path extrusionOk="0" h="1564343" w="1573036">
                <a:moveTo>
                  <a:pt x="0" y="1564343"/>
                </a:moveTo>
                <a:lnTo>
                  <a:pt x="0" y="0"/>
                </a:lnTo>
                <a:lnTo>
                  <a:pt x="1573036" y="0"/>
                </a:lnTo>
                <a:cubicBezTo>
                  <a:pt x="1568249" y="864754"/>
                  <a:pt x="865888" y="1564343"/>
                  <a:pt x="0" y="1564343"/>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77" name="Google Shape;77;g36dba4b18ec_0_523"/>
          <p:cNvSpPr/>
          <p:nvPr/>
        </p:nvSpPr>
        <p:spPr>
          <a:xfrm rot="5400000">
            <a:off x="1722211" y="10299300"/>
            <a:ext cx="1713785" cy="1695384"/>
          </a:xfrm>
          <a:custGeom>
            <a:rect b="b" l="l" r="r" t="t"/>
            <a:pathLst>
              <a:path extrusionOk="0" h="777699" w="786140">
                <a:moveTo>
                  <a:pt x="0" y="777699"/>
                </a:moveTo>
                <a:lnTo>
                  <a:pt x="0" y="0"/>
                </a:lnTo>
                <a:lnTo>
                  <a:pt x="786140" y="0"/>
                </a:lnTo>
                <a:cubicBezTo>
                  <a:pt x="781605" y="430361"/>
                  <a:pt x="431621" y="777699"/>
                  <a:pt x="0" y="777699"/>
                </a:cubicBezTo>
                <a:close/>
              </a:path>
            </a:pathLst>
          </a:custGeom>
          <a:solidFill>
            <a:schemeClr val="accent4"/>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78" name="Google Shape;78;g36dba4b18ec_0_523"/>
          <p:cNvSpPr/>
          <p:nvPr/>
        </p:nvSpPr>
        <p:spPr>
          <a:xfrm>
            <a:off x="-15866" y="6854898"/>
            <a:ext cx="3434964" cy="3435693"/>
          </a:xfrm>
          <a:custGeom>
            <a:rect b="b" l="l" r="r" t="t"/>
            <a:pathLst>
              <a:path extrusionOk="0" h="1879996" w="1879597">
                <a:moveTo>
                  <a:pt x="0" y="0"/>
                </a:moveTo>
                <a:lnTo>
                  <a:pt x="1879598" y="0"/>
                </a:lnTo>
                <a:lnTo>
                  <a:pt x="1879598" y="1879996"/>
                </a:lnTo>
                <a:lnTo>
                  <a:pt x="0" y="1879996"/>
                </a:ln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79" name="Google Shape;79;g36dba4b18ec_0_523"/>
          <p:cNvSpPr/>
          <p:nvPr/>
        </p:nvSpPr>
        <p:spPr>
          <a:xfrm>
            <a:off x="-15866" y="6854898"/>
            <a:ext cx="3434964" cy="3434964"/>
          </a:xfrm>
          <a:custGeom>
            <a:rect b="b" l="l" r="r" t="t"/>
            <a:pathLst>
              <a:path extrusionOk="0" h="1879597" w="1879597">
                <a:moveTo>
                  <a:pt x="1879598" y="0"/>
                </a:moveTo>
                <a:lnTo>
                  <a:pt x="0" y="1879598"/>
                </a:lnTo>
                <a:lnTo>
                  <a:pt x="0" y="0"/>
                </a:lnTo>
                <a:lnTo>
                  <a:pt x="1879598" y="0"/>
                </a:lnTo>
                <a:close/>
              </a:path>
            </a:pathLst>
          </a:custGeom>
          <a:solidFill>
            <a:schemeClr val="lt2"/>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80" name="Google Shape;80;g36dba4b18ec_0_523"/>
          <p:cNvSpPr/>
          <p:nvPr/>
        </p:nvSpPr>
        <p:spPr>
          <a:xfrm>
            <a:off x="1003847" y="7844812"/>
            <a:ext cx="1725129" cy="1725129"/>
          </a:xfrm>
          <a:custGeom>
            <a:rect b="b" l="l" r="r" t="t"/>
            <a:pathLst>
              <a:path extrusionOk="0" h="943983" w="943983">
                <a:moveTo>
                  <a:pt x="781970" y="781970"/>
                </a:moveTo>
                <a:cubicBezTo>
                  <a:pt x="997988" y="565952"/>
                  <a:pt x="997988" y="216018"/>
                  <a:pt x="781970" y="0"/>
                </a:cubicBezTo>
                <a:lnTo>
                  <a:pt x="781970" y="0"/>
                </a:lnTo>
                <a:lnTo>
                  <a:pt x="0" y="781970"/>
                </a:lnTo>
                <a:lnTo>
                  <a:pt x="0" y="781970"/>
                </a:lnTo>
                <a:cubicBezTo>
                  <a:pt x="216018" y="997988"/>
                  <a:pt x="565952" y="997988"/>
                  <a:pt x="781970" y="781970"/>
                </a:cubicBezTo>
                <a:close/>
              </a:path>
            </a:pathLst>
          </a:custGeom>
          <a:solidFill>
            <a:schemeClr val="accent6"/>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81" name="Google Shape;81;g36dba4b18ec_0_523"/>
          <p:cNvSpPr/>
          <p:nvPr/>
        </p:nvSpPr>
        <p:spPr>
          <a:xfrm>
            <a:off x="-16916" y="3420598"/>
            <a:ext cx="3434965" cy="3435693"/>
          </a:xfrm>
          <a:custGeom>
            <a:rect b="b" l="l" r="r" t="t"/>
            <a:pathLst>
              <a:path extrusionOk="0" h="1661762" w="1661410">
                <a:moveTo>
                  <a:pt x="0" y="0"/>
                </a:moveTo>
                <a:lnTo>
                  <a:pt x="1661411" y="0"/>
                </a:lnTo>
                <a:lnTo>
                  <a:pt x="1661411" y="1661763"/>
                </a:lnTo>
                <a:lnTo>
                  <a:pt x="0" y="1661763"/>
                </a:lnTo>
                <a:close/>
              </a:path>
            </a:pathLst>
          </a:custGeom>
          <a:solidFill>
            <a:schemeClr val="accent3"/>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82" name="Google Shape;82;g36dba4b18ec_0_523"/>
          <p:cNvSpPr/>
          <p:nvPr/>
        </p:nvSpPr>
        <p:spPr>
          <a:xfrm>
            <a:off x="20926858" y="10274990"/>
            <a:ext cx="3457500" cy="3440700"/>
          </a:xfrm>
          <a:prstGeom prst="rect">
            <a:avLst/>
          </a:prstGeom>
          <a:solidFill>
            <a:schemeClr val="accent4"/>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lt1"/>
              </a:solidFill>
              <a:latin typeface="Urbanist"/>
              <a:ea typeface="Urbanist"/>
              <a:cs typeface="Urbanist"/>
              <a:sym typeface="Urbanist"/>
            </a:endParaRPr>
          </a:p>
        </p:txBody>
      </p:sp>
      <p:sp>
        <p:nvSpPr>
          <p:cNvPr id="83" name="Google Shape;83;g36dba4b18ec_0_523"/>
          <p:cNvSpPr/>
          <p:nvPr/>
        </p:nvSpPr>
        <p:spPr>
          <a:xfrm>
            <a:off x="20926858" y="0"/>
            <a:ext cx="3448881" cy="3429822"/>
          </a:xfrm>
          <a:custGeom>
            <a:rect b="b" l="l" r="r" t="t"/>
            <a:pathLst>
              <a:path extrusionOk="0" h="1564343" w="1573036">
                <a:moveTo>
                  <a:pt x="0" y="1564343"/>
                </a:moveTo>
                <a:lnTo>
                  <a:pt x="0" y="0"/>
                </a:lnTo>
                <a:lnTo>
                  <a:pt x="1573036" y="0"/>
                </a:lnTo>
                <a:cubicBezTo>
                  <a:pt x="1568249" y="864754"/>
                  <a:pt x="865888" y="1564343"/>
                  <a:pt x="0" y="1564343"/>
                </a:cubicBez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84" name="Google Shape;84;g36dba4b18ec_0_523"/>
          <p:cNvSpPr/>
          <p:nvPr/>
        </p:nvSpPr>
        <p:spPr>
          <a:xfrm>
            <a:off x="20926858" y="0"/>
            <a:ext cx="1723612" cy="1705105"/>
          </a:xfrm>
          <a:custGeom>
            <a:rect b="b" l="l" r="r" t="t"/>
            <a:pathLst>
              <a:path extrusionOk="0" h="777699" w="786140">
                <a:moveTo>
                  <a:pt x="0" y="777699"/>
                </a:moveTo>
                <a:lnTo>
                  <a:pt x="0" y="0"/>
                </a:lnTo>
                <a:lnTo>
                  <a:pt x="786140" y="0"/>
                </a:lnTo>
                <a:cubicBezTo>
                  <a:pt x="781605" y="430361"/>
                  <a:pt x="431621" y="777699"/>
                  <a:pt x="0" y="777699"/>
                </a:cubicBezTo>
                <a:close/>
              </a:path>
            </a:pathLst>
          </a:custGeom>
          <a:solidFill>
            <a:schemeClr val="accent6"/>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grpSp>
        <p:nvGrpSpPr>
          <p:cNvPr id="85" name="Google Shape;85;g36dba4b18ec_0_523"/>
          <p:cNvGrpSpPr/>
          <p:nvPr/>
        </p:nvGrpSpPr>
        <p:grpSpPr>
          <a:xfrm rot="5400000">
            <a:off x="20984555" y="10275867"/>
            <a:ext cx="3441145" cy="3440414"/>
            <a:chOff x="7021944" y="-4784163"/>
            <a:chExt cx="1879996" cy="1879597"/>
          </a:xfrm>
        </p:grpSpPr>
        <p:sp>
          <p:nvSpPr>
            <p:cNvPr id="86" name="Google Shape;86;g36dba4b18ec_0_523"/>
            <p:cNvSpPr/>
            <p:nvPr/>
          </p:nvSpPr>
          <p:spPr>
            <a:xfrm>
              <a:off x="7021944" y="-4784163"/>
              <a:ext cx="1879996" cy="1879597"/>
            </a:xfrm>
            <a:custGeom>
              <a:rect b="b" l="l" r="r" t="t"/>
              <a:pathLst>
                <a:path extrusionOk="0" h="1879597" w="1879996">
                  <a:moveTo>
                    <a:pt x="0" y="0"/>
                  </a:moveTo>
                  <a:lnTo>
                    <a:pt x="1879996" y="0"/>
                  </a:lnTo>
                  <a:lnTo>
                    <a:pt x="1879996" y="1879598"/>
                  </a:lnTo>
                  <a:lnTo>
                    <a:pt x="0" y="0"/>
                  </a:ln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87" name="Google Shape;87;g36dba4b18ec_0_523"/>
            <p:cNvSpPr/>
            <p:nvPr/>
          </p:nvSpPr>
          <p:spPr>
            <a:xfrm>
              <a:off x="7021944" y="-4784163"/>
              <a:ext cx="1879996" cy="1879597"/>
            </a:xfrm>
            <a:custGeom>
              <a:rect b="b" l="l" r="r" t="t"/>
              <a:pathLst>
                <a:path extrusionOk="0" h="1879597" w="1879996">
                  <a:moveTo>
                    <a:pt x="0" y="1879598"/>
                  </a:moveTo>
                  <a:lnTo>
                    <a:pt x="0" y="0"/>
                  </a:lnTo>
                  <a:lnTo>
                    <a:pt x="1879996" y="0"/>
                  </a:lnTo>
                  <a:lnTo>
                    <a:pt x="0" y="1879598"/>
                  </a:ln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grpSp>
      <p:sp>
        <p:nvSpPr>
          <p:cNvPr id="88" name="Google Shape;88;g36dba4b18ec_0_523"/>
          <p:cNvSpPr/>
          <p:nvPr/>
        </p:nvSpPr>
        <p:spPr>
          <a:xfrm>
            <a:off x="20926850" y="6819750"/>
            <a:ext cx="3488961" cy="3456465"/>
          </a:xfrm>
          <a:custGeom>
            <a:rect b="b" l="l" r="r" t="t"/>
            <a:pathLst>
              <a:path extrusionOk="0" h="1661762" w="1661410">
                <a:moveTo>
                  <a:pt x="0" y="0"/>
                </a:moveTo>
                <a:lnTo>
                  <a:pt x="1661411" y="0"/>
                </a:lnTo>
                <a:lnTo>
                  <a:pt x="1661411" y="1661763"/>
                </a:lnTo>
                <a:lnTo>
                  <a:pt x="0" y="1661763"/>
                </a:lnTo>
                <a:close/>
              </a:path>
            </a:pathLst>
          </a:custGeom>
          <a:solidFill>
            <a:schemeClr val="accent3"/>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89" name="Google Shape;89;g36dba4b18ec_0_523"/>
          <p:cNvSpPr/>
          <p:nvPr/>
        </p:nvSpPr>
        <p:spPr>
          <a:xfrm rot="10800000">
            <a:off x="10758" y="-16583"/>
            <a:ext cx="3404692" cy="3439683"/>
          </a:xfrm>
          <a:custGeom>
            <a:rect b="b" l="l" r="r" t="t"/>
            <a:pathLst>
              <a:path extrusionOk="0" h="397192" w="396240">
                <a:moveTo>
                  <a:pt x="396240" y="397192"/>
                </a:moveTo>
                <a:lnTo>
                  <a:pt x="396240" y="397192"/>
                </a:lnTo>
                <a:lnTo>
                  <a:pt x="396240" y="0"/>
                </a:lnTo>
                <a:lnTo>
                  <a:pt x="0" y="0"/>
                </a:lnTo>
                <a:lnTo>
                  <a:pt x="0" y="0"/>
                </a:lnTo>
                <a:cubicBezTo>
                  <a:pt x="0" y="219075"/>
                  <a:pt x="177165" y="397192"/>
                  <a:pt x="396240" y="397192"/>
                </a:cubicBez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90" name="Google Shape;90;g36dba4b18ec_0_523"/>
          <p:cNvSpPr/>
          <p:nvPr/>
        </p:nvSpPr>
        <p:spPr>
          <a:xfrm>
            <a:off x="-20500" y="3421950"/>
            <a:ext cx="3426300" cy="3427200"/>
          </a:xfrm>
          <a:prstGeom prst="rtTriangle">
            <a:avLst/>
          </a:prstGeom>
          <a:solidFill>
            <a:schemeClr val="accent1"/>
          </a:solidFill>
          <a:ln>
            <a:noFill/>
          </a:ln>
        </p:spPr>
        <p:txBody>
          <a:bodyPr anchorCtr="0" anchor="ctr" bIns="182875" lIns="182875" spcFirstLastPara="1" rIns="182875" wrap="square" tIns="182875">
            <a:noAutofit/>
          </a:bodyPr>
          <a:lstStyle/>
          <a:p>
            <a:pPr indent="0" lvl="0" marL="0" rtl="0" algn="ctr">
              <a:spcBef>
                <a:spcPts val="0"/>
              </a:spcBef>
              <a:spcAft>
                <a:spcPts val="0"/>
              </a:spcAft>
              <a:buNone/>
            </a:pPr>
            <a:r>
              <a:t/>
            </a:r>
            <a:endParaRPr sz="2900">
              <a:latin typeface="Urbanist"/>
              <a:ea typeface="Urbanist"/>
              <a:cs typeface="Urbanist"/>
              <a:sym typeface="Urbanist"/>
            </a:endParaRPr>
          </a:p>
        </p:txBody>
      </p:sp>
      <p:sp>
        <p:nvSpPr>
          <p:cNvPr id="91" name="Google Shape;91;g36dba4b18ec_0_523"/>
          <p:cNvSpPr/>
          <p:nvPr/>
        </p:nvSpPr>
        <p:spPr>
          <a:xfrm rot="-5400000">
            <a:off x="20945900" y="6846117"/>
            <a:ext cx="3452241" cy="3490325"/>
          </a:xfrm>
          <a:custGeom>
            <a:rect b="b" l="l" r="r" t="t"/>
            <a:pathLst>
              <a:path extrusionOk="0" h="397192" w="396240">
                <a:moveTo>
                  <a:pt x="396240" y="397192"/>
                </a:moveTo>
                <a:lnTo>
                  <a:pt x="396240" y="397192"/>
                </a:lnTo>
                <a:lnTo>
                  <a:pt x="396240" y="0"/>
                </a:lnTo>
                <a:lnTo>
                  <a:pt x="0" y="0"/>
                </a:lnTo>
                <a:lnTo>
                  <a:pt x="0" y="0"/>
                </a:lnTo>
                <a:cubicBezTo>
                  <a:pt x="0" y="219075"/>
                  <a:pt x="177165" y="397192"/>
                  <a:pt x="396240" y="397192"/>
                </a:cubicBez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92" name="Google Shape;92;g36dba4b18ec_0_523"/>
          <p:cNvSpPr/>
          <p:nvPr/>
        </p:nvSpPr>
        <p:spPr>
          <a:xfrm>
            <a:off x="20926858" y="3423100"/>
            <a:ext cx="3447776" cy="3459570"/>
          </a:xfrm>
          <a:custGeom>
            <a:rect b="b" l="l" r="r" t="t"/>
            <a:pathLst>
              <a:path extrusionOk="0" h="1572532" w="1572532">
                <a:moveTo>
                  <a:pt x="0" y="0"/>
                </a:moveTo>
                <a:lnTo>
                  <a:pt x="1572532" y="0"/>
                </a:lnTo>
                <a:lnTo>
                  <a:pt x="1572532" y="1572532"/>
                </a:lnTo>
                <a:lnTo>
                  <a:pt x="0" y="1572532"/>
                </a:ln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93" name="Google Shape;93;g36dba4b18ec_0_523"/>
          <p:cNvSpPr/>
          <p:nvPr/>
        </p:nvSpPr>
        <p:spPr>
          <a:xfrm rot="10800000">
            <a:off x="20976701" y="3422362"/>
            <a:ext cx="3405697" cy="1702487"/>
          </a:xfrm>
          <a:custGeom>
            <a:rect b="b" l="l" r="r" t="t"/>
            <a:pathLst>
              <a:path extrusionOk="0" h="675590" w="1351467">
                <a:moveTo>
                  <a:pt x="675591" y="0"/>
                </a:moveTo>
                <a:cubicBezTo>
                  <a:pt x="302555" y="0"/>
                  <a:pt x="0" y="302555"/>
                  <a:pt x="0" y="675591"/>
                </a:cubicBezTo>
                <a:lnTo>
                  <a:pt x="1351468" y="675591"/>
                </a:lnTo>
                <a:cubicBezTo>
                  <a:pt x="1351468" y="302555"/>
                  <a:pt x="1048913" y="0"/>
                  <a:pt x="675591" y="0"/>
                </a:cubicBezTo>
                <a:close/>
              </a:path>
            </a:pathLst>
          </a:custGeom>
          <a:solidFill>
            <a:schemeClr val="lt2"/>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94" name="Google Shape;94;g36dba4b18ec_0_523"/>
          <p:cNvSpPr/>
          <p:nvPr/>
        </p:nvSpPr>
        <p:spPr>
          <a:xfrm rot="10800000">
            <a:off x="20976701" y="5142868"/>
            <a:ext cx="3405697" cy="1702487"/>
          </a:xfrm>
          <a:custGeom>
            <a:rect b="b" l="l" r="r" t="t"/>
            <a:pathLst>
              <a:path extrusionOk="0" h="675590" w="1351467">
                <a:moveTo>
                  <a:pt x="675591" y="0"/>
                </a:moveTo>
                <a:cubicBezTo>
                  <a:pt x="302555" y="0"/>
                  <a:pt x="0" y="302555"/>
                  <a:pt x="0" y="675591"/>
                </a:cubicBezTo>
                <a:lnTo>
                  <a:pt x="1351468" y="675591"/>
                </a:lnTo>
                <a:cubicBezTo>
                  <a:pt x="1351468" y="302555"/>
                  <a:pt x="1048913" y="0"/>
                  <a:pt x="675591" y="0"/>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pic>
        <p:nvPicPr>
          <p:cNvPr id="95" name="Google Shape;95;g36dba4b18ec_0_523"/>
          <p:cNvPicPr preferRelativeResize="0"/>
          <p:nvPr/>
        </p:nvPicPr>
        <p:blipFill>
          <a:blip r:embed="rId2">
            <a:alphaModFix/>
          </a:blip>
          <a:stretch>
            <a:fillRect/>
          </a:stretch>
        </p:blipFill>
        <p:spPr>
          <a:xfrm>
            <a:off x="5918700" y="1994000"/>
            <a:ext cx="5486403" cy="853791"/>
          </a:xfrm>
          <a:prstGeom prst="rect">
            <a:avLst/>
          </a:prstGeom>
          <a:noFill/>
          <a:ln>
            <a:noFill/>
          </a:ln>
        </p:spPr>
      </p:pic>
      <p:sp>
        <p:nvSpPr>
          <p:cNvPr id="96" name="Google Shape;96;g36dba4b18ec_0_523"/>
          <p:cNvSpPr txBox="1"/>
          <p:nvPr>
            <p:ph type="title"/>
          </p:nvPr>
        </p:nvSpPr>
        <p:spPr>
          <a:xfrm>
            <a:off x="5918700" y="4630050"/>
            <a:ext cx="12546300" cy="4088100"/>
          </a:xfrm>
          <a:prstGeom prst="rect">
            <a:avLst/>
          </a:prstGeom>
          <a:noFill/>
          <a:ln>
            <a:noFill/>
          </a:ln>
        </p:spPr>
        <p:txBody>
          <a:bodyPr anchorCtr="0" anchor="ctr" bIns="0" lIns="0" spcFirstLastPara="1" rIns="0" wrap="square" tIns="0">
            <a:spAutoFit/>
          </a:bodyPr>
          <a:lstStyle>
            <a:lvl1pPr lvl="0">
              <a:spcBef>
                <a:spcPts val="0"/>
              </a:spcBef>
              <a:spcAft>
                <a:spcPts val="0"/>
              </a:spcAft>
              <a:buClr>
                <a:schemeClr val="accent2"/>
              </a:buClr>
              <a:buSzPts val="14400"/>
              <a:buFont typeface="Urbanist Black"/>
              <a:buNone/>
              <a:defRPr sz="14400">
                <a:solidFill>
                  <a:schemeClr val="accent2"/>
                </a:solidFill>
                <a:latin typeface="Urbanist Black"/>
                <a:ea typeface="Urbanist Black"/>
                <a:cs typeface="Urbanist Black"/>
                <a:sym typeface="Urbanist Black"/>
              </a:defRPr>
            </a:lvl1pPr>
            <a:lvl2pPr lvl="1">
              <a:spcBef>
                <a:spcPts val="0"/>
              </a:spcBef>
              <a:spcAft>
                <a:spcPts val="0"/>
              </a:spcAft>
              <a:buClr>
                <a:schemeClr val="accent2"/>
              </a:buClr>
              <a:buSzPts val="14400"/>
              <a:buFont typeface="Urbanist Black"/>
              <a:buNone/>
              <a:defRPr sz="14400">
                <a:solidFill>
                  <a:schemeClr val="accent2"/>
                </a:solidFill>
                <a:latin typeface="Urbanist Black"/>
                <a:ea typeface="Urbanist Black"/>
                <a:cs typeface="Urbanist Black"/>
                <a:sym typeface="Urbanist Black"/>
              </a:defRPr>
            </a:lvl2pPr>
            <a:lvl3pPr lvl="2">
              <a:spcBef>
                <a:spcPts val="0"/>
              </a:spcBef>
              <a:spcAft>
                <a:spcPts val="0"/>
              </a:spcAft>
              <a:buClr>
                <a:schemeClr val="accent2"/>
              </a:buClr>
              <a:buSzPts val="14400"/>
              <a:buFont typeface="Urbanist Black"/>
              <a:buNone/>
              <a:defRPr sz="14400">
                <a:solidFill>
                  <a:schemeClr val="accent2"/>
                </a:solidFill>
                <a:latin typeface="Urbanist Black"/>
                <a:ea typeface="Urbanist Black"/>
                <a:cs typeface="Urbanist Black"/>
                <a:sym typeface="Urbanist Black"/>
              </a:defRPr>
            </a:lvl3pPr>
            <a:lvl4pPr lvl="3">
              <a:spcBef>
                <a:spcPts val="0"/>
              </a:spcBef>
              <a:spcAft>
                <a:spcPts val="0"/>
              </a:spcAft>
              <a:buClr>
                <a:schemeClr val="accent2"/>
              </a:buClr>
              <a:buSzPts val="14400"/>
              <a:buFont typeface="Urbanist Black"/>
              <a:buNone/>
              <a:defRPr sz="14400">
                <a:solidFill>
                  <a:schemeClr val="accent2"/>
                </a:solidFill>
                <a:latin typeface="Urbanist Black"/>
                <a:ea typeface="Urbanist Black"/>
                <a:cs typeface="Urbanist Black"/>
                <a:sym typeface="Urbanist Black"/>
              </a:defRPr>
            </a:lvl4pPr>
            <a:lvl5pPr lvl="4">
              <a:spcBef>
                <a:spcPts val="0"/>
              </a:spcBef>
              <a:spcAft>
                <a:spcPts val="0"/>
              </a:spcAft>
              <a:buClr>
                <a:schemeClr val="accent2"/>
              </a:buClr>
              <a:buSzPts val="14400"/>
              <a:buFont typeface="Urbanist Black"/>
              <a:buNone/>
              <a:defRPr sz="14400">
                <a:solidFill>
                  <a:schemeClr val="accent2"/>
                </a:solidFill>
                <a:latin typeface="Urbanist Black"/>
                <a:ea typeface="Urbanist Black"/>
                <a:cs typeface="Urbanist Black"/>
                <a:sym typeface="Urbanist Black"/>
              </a:defRPr>
            </a:lvl5pPr>
            <a:lvl6pPr lvl="5">
              <a:spcBef>
                <a:spcPts val="0"/>
              </a:spcBef>
              <a:spcAft>
                <a:spcPts val="0"/>
              </a:spcAft>
              <a:buClr>
                <a:schemeClr val="accent2"/>
              </a:buClr>
              <a:buSzPts val="14400"/>
              <a:buFont typeface="Urbanist Black"/>
              <a:buNone/>
              <a:defRPr sz="14400">
                <a:solidFill>
                  <a:schemeClr val="accent2"/>
                </a:solidFill>
                <a:latin typeface="Urbanist Black"/>
                <a:ea typeface="Urbanist Black"/>
                <a:cs typeface="Urbanist Black"/>
                <a:sym typeface="Urbanist Black"/>
              </a:defRPr>
            </a:lvl6pPr>
            <a:lvl7pPr lvl="6">
              <a:spcBef>
                <a:spcPts val="0"/>
              </a:spcBef>
              <a:spcAft>
                <a:spcPts val="0"/>
              </a:spcAft>
              <a:buClr>
                <a:schemeClr val="accent2"/>
              </a:buClr>
              <a:buSzPts val="14400"/>
              <a:buFont typeface="Urbanist Black"/>
              <a:buNone/>
              <a:defRPr sz="14400">
                <a:solidFill>
                  <a:schemeClr val="accent2"/>
                </a:solidFill>
                <a:latin typeface="Urbanist Black"/>
                <a:ea typeface="Urbanist Black"/>
                <a:cs typeface="Urbanist Black"/>
                <a:sym typeface="Urbanist Black"/>
              </a:defRPr>
            </a:lvl7pPr>
            <a:lvl8pPr lvl="7">
              <a:spcBef>
                <a:spcPts val="0"/>
              </a:spcBef>
              <a:spcAft>
                <a:spcPts val="0"/>
              </a:spcAft>
              <a:buClr>
                <a:schemeClr val="accent2"/>
              </a:buClr>
              <a:buSzPts val="14400"/>
              <a:buFont typeface="Urbanist Black"/>
              <a:buNone/>
              <a:defRPr sz="14400">
                <a:solidFill>
                  <a:schemeClr val="accent2"/>
                </a:solidFill>
                <a:latin typeface="Urbanist Black"/>
                <a:ea typeface="Urbanist Black"/>
                <a:cs typeface="Urbanist Black"/>
                <a:sym typeface="Urbanist Black"/>
              </a:defRPr>
            </a:lvl8pPr>
            <a:lvl9pPr lvl="8">
              <a:spcBef>
                <a:spcPts val="0"/>
              </a:spcBef>
              <a:spcAft>
                <a:spcPts val="0"/>
              </a:spcAft>
              <a:buClr>
                <a:schemeClr val="accent2"/>
              </a:buClr>
              <a:buSzPts val="14400"/>
              <a:buFont typeface="Urbanist Black"/>
              <a:buNone/>
              <a:defRPr sz="14400">
                <a:solidFill>
                  <a:schemeClr val="accent2"/>
                </a:solidFill>
                <a:latin typeface="Urbanist Black"/>
                <a:ea typeface="Urbanist Black"/>
                <a:cs typeface="Urbanist Black"/>
                <a:sym typeface="Urbanist Black"/>
              </a:defRPr>
            </a:lvl9pPr>
          </a:lstStyle>
          <a:p/>
        </p:txBody>
      </p:sp>
      <p:sp>
        <p:nvSpPr>
          <p:cNvPr id="97" name="Google Shape;97;g36dba4b18ec_0_523"/>
          <p:cNvSpPr txBox="1"/>
          <p:nvPr>
            <p:ph idx="1" type="subTitle"/>
          </p:nvPr>
        </p:nvSpPr>
        <p:spPr>
          <a:xfrm>
            <a:off x="5918700" y="10868200"/>
            <a:ext cx="10510500" cy="853500"/>
          </a:xfrm>
          <a:prstGeom prst="rect">
            <a:avLst/>
          </a:prstGeom>
          <a:noFill/>
          <a:ln>
            <a:noFill/>
          </a:ln>
        </p:spPr>
        <p:txBody>
          <a:bodyPr anchorCtr="0" anchor="ctr" bIns="182875" lIns="182875" spcFirstLastPara="1" rIns="182875" wrap="square" tIns="182875">
            <a:noAutofit/>
          </a:bodyPr>
          <a:lstStyle>
            <a:lvl1pPr lvl="0">
              <a:spcBef>
                <a:spcPts val="0"/>
              </a:spcBef>
              <a:spcAft>
                <a:spcPts val="0"/>
              </a:spcAft>
              <a:buClr>
                <a:schemeClr val="lt1"/>
              </a:buClr>
              <a:buSzPts val="4800"/>
              <a:buFont typeface="Helvetica Neue"/>
              <a:buNone/>
              <a:defRPr b="1" sz="4800">
                <a:solidFill>
                  <a:schemeClr val="lt1"/>
                </a:solidFill>
                <a:latin typeface="Helvetica Neue"/>
                <a:ea typeface="Helvetica Neue"/>
                <a:cs typeface="Helvetica Neue"/>
                <a:sym typeface="Helvetica Neue"/>
              </a:defRPr>
            </a:lvl1pPr>
            <a:lvl2pPr lvl="1">
              <a:spcBef>
                <a:spcPts val="0"/>
              </a:spcBef>
              <a:spcAft>
                <a:spcPts val="0"/>
              </a:spcAft>
              <a:buClr>
                <a:schemeClr val="lt1"/>
              </a:buClr>
              <a:buSzPts val="4800"/>
              <a:buFont typeface="Helvetica Neue"/>
              <a:buNone/>
              <a:defRPr b="1" sz="4800">
                <a:solidFill>
                  <a:schemeClr val="lt1"/>
                </a:solidFill>
                <a:latin typeface="Helvetica Neue"/>
                <a:ea typeface="Helvetica Neue"/>
                <a:cs typeface="Helvetica Neue"/>
                <a:sym typeface="Helvetica Neue"/>
              </a:defRPr>
            </a:lvl2pPr>
            <a:lvl3pPr lvl="2">
              <a:spcBef>
                <a:spcPts val="0"/>
              </a:spcBef>
              <a:spcAft>
                <a:spcPts val="0"/>
              </a:spcAft>
              <a:buClr>
                <a:schemeClr val="lt1"/>
              </a:buClr>
              <a:buSzPts val="4800"/>
              <a:buFont typeface="Helvetica Neue"/>
              <a:buNone/>
              <a:defRPr b="1" sz="4800">
                <a:solidFill>
                  <a:schemeClr val="lt1"/>
                </a:solidFill>
                <a:latin typeface="Helvetica Neue"/>
                <a:ea typeface="Helvetica Neue"/>
                <a:cs typeface="Helvetica Neue"/>
                <a:sym typeface="Helvetica Neue"/>
              </a:defRPr>
            </a:lvl3pPr>
            <a:lvl4pPr lvl="3">
              <a:spcBef>
                <a:spcPts val="0"/>
              </a:spcBef>
              <a:spcAft>
                <a:spcPts val="0"/>
              </a:spcAft>
              <a:buClr>
                <a:schemeClr val="lt1"/>
              </a:buClr>
              <a:buSzPts val="4800"/>
              <a:buFont typeface="Helvetica Neue"/>
              <a:buNone/>
              <a:defRPr b="1" sz="4800">
                <a:solidFill>
                  <a:schemeClr val="lt1"/>
                </a:solidFill>
                <a:latin typeface="Helvetica Neue"/>
                <a:ea typeface="Helvetica Neue"/>
                <a:cs typeface="Helvetica Neue"/>
                <a:sym typeface="Helvetica Neue"/>
              </a:defRPr>
            </a:lvl4pPr>
            <a:lvl5pPr lvl="4">
              <a:spcBef>
                <a:spcPts val="0"/>
              </a:spcBef>
              <a:spcAft>
                <a:spcPts val="0"/>
              </a:spcAft>
              <a:buClr>
                <a:schemeClr val="lt1"/>
              </a:buClr>
              <a:buSzPts val="4800"/>
              <a:buFont typeface="Helvetica Neue"/>
              <a:buNone/>
              <a:defRPr b="1" sz="4800">
                <a:solidFill>
                  <a:schemeClr val="lt1"/>
                </a:solidFill>
                <a:latin typeface="Helvetica Neue"/>
                <a:ea typeface="Helvetica Neue"/>
                <a:cs typeface="Helvetica Neue"/>
                <a:sym typeface="Helvetica Neue"/>
              </a:defRPr>
            </a:lvl5pPr>
            <a:lvl6pPr lvl="5">
              <a:spcBef>
                <a:spcPts val="0"/>
              </a:spcBef>
              <a:spcAft>
                <a:spcPts val="0"/>
              </a:spcAft>
              <a:buClr>
                <a:schemeClr val="lt1"/>
              </a:buClr>
              <a:buSzPts val="4800"/>
              <a:buFont typeface="Helvetica Neue"/>
              <a:buNone/>
              <a:defRPr b="1" sz="4800">
                <a:solidFill>
                  <a:schemeClr val="lt1"/>
                </a:solidFill>
                <a:latin typeface="Helvetica Neue"/>
                <a:ea typeface="Helvetica Neue"/>
                <a:cs typeface="Helvetica Neue"/>
                <a:sym typeface="Helvetica Neue"/>
              </a:defRPr>
            </a:lvl6pPr>
            <a:lvl7pPr lvl="6">
              <a:spcBef>
                <a:spcPts val="0"/>
              </a:spcBef>
              <a:spcAft>
                <a:spcPts val="0"/>
              </a:spcAft>
              <a:buClr>
                <a:schemeClr val="lt1"/>
              </a:buClr>
              <a:buSzPts val="4800"/>
              <a:buFont typeface="Helvetica Neue"/>
              <a:buNone/>
              <a:defRPr b="1" sz="4800">
                <a:solidFill>
                  <a:schemeClr val="lt1"/>
                </a:solidFill>
                <a:latin typeface="Helvetica Neue"/>
                <a:ea typeface="Helvetica Neue"/>
                <a:cs typeface="Helvetica Neue"/>
                <a:sym typeface="Helvetica Neue"/>
              </a:defRPr>
            </a:lvl7pPr>
            <a:lvl8pPr lvl="7">
              <a:spcBef>
                <a:spcPts val="0"/>
              </a:spcBef>
              <a:spcAft>
                <a:spcPts val="0"/>
              </a:spcAft>
              <a:buClr>
                <a:schemeClr val="lt1"/>
              </a:buClr>
              <a:buSzPts val="4800"/>
              <a:buFont typeface="Helvetica Neue"/>
              <a:buNone/>
              <a:defRPr b="1" sz="4800">
                <a:solidFill>
                  <a:schemeClr val="lt1"/>
                </a:solidFill>
                <a:latin typeface="Helvetica Neue"/>
                <a:ea typeface="Helvetica Neue"/>
                <a:cs typeface="Helvetica Neue"/>
                <a:sym typeface="Helvetica Neue"/>
              </a:defRPr>
            </a:lvl8pPr>
            <a:lvl9pPr lvl="8">
              <a:spcBef>
                <a:spcPts val="0"/>
              </a:spcBef>
              <a:spcAft>
                <a:spcPts val="0"/>
              </a:spcAft>
              <a:buClr>
                <a:schemeClr val="lt1"/>
              </a:buClr>
              <a:buSzPts val="4800"/>
              <a:buFont typeface="Helvetica Neue"/>
              <a:buNone/>
              <a:defRPr b="1" sz="4800">
                <a:solidFill>
                  <a:schemeClr val="lt1"/>
                </a:solidFill>
                <a:latin typeface="Helvetica Neue"/>
                <a:ea typeface="Helvetica Neue"/>
                <a:cs typeface="Helvetica Neue"/>
                <a:sym typeface="Helvetica Neu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746" name="Shape 746"/>
        <p:cNvGrpSpPr/>
        <p:nvPr/>
      </p:nvGrpSpPr>
      <p:grpSpPr>
        <a:xfrm>
          <a:off x="0" y="0"/>
          <a:ext cx="0" cy="0"/>
          <a:chOff x="0" y="0"/>
          <a:chExt cx="0" cy="0"/>
        </a:xfrm>
      </p:grpSpPr>
      <p:pic>
        <p:nvPicPr>
          <p:cNvPr id="747" name="Google Shape;747;g36dba4b18ec_0_2562"/>
          <p:cNvPicPr preferRelativeResize="0"/>
          <p:nvPr/>
        </p:nvPicPr>
        <p:blipFill rotWithShape="1">
          <a:blip r:embed="rId2">
            <a:alphaModFix/>
          </a:blip>
          <a:srcRect b="0" l="0" r="0" t="0"/>
          <a:stretch/>
        </p:blipFill>
        <p:spPr>
          <a:xfrm>
            <a:off x="2111400" y="12790350"/>
            <a:ext cx="2743199" cy="411479"/>
          </a:xfrm>
          <a:prstGeom prst="rect">
            <a:avLst/>
          </a:prstGeom>
          <a:noFill/>
          <a:ln>
            <a:noFill/>
          </a:ln>
        </p:spPr>
      </p:pic>
      <p:sp>
        <p:nvSpPr>
          <p:cNvPr id="748" name="Google Shape;748;g36dba4b18ec_0_2562"/>
          <p:cNvSpPr/>
          <p:nvPr>
            <p:ph idx="2" type="pic"/>
          </p:nvPr>
        </p:nvSpPr>
        <p:spPr>
          <a:xfrm>
            <a:off x="12954000" y="-274"/>
            <a:ext cx="11430300" cy="10442400"/>
          </a:xfrm>
          <a:prstGeom prst="rect">
            <a:avLst/>
          </a:prstGeom>
          <a:noFill/>
          <a:ln>
            <a:noFill/>
          </a:ln>
        </p:spPr>
      </p:sp>
      <p:sp>
        <p:nvSpPr>
          <p:cNvPr id="749" name="Google Shape;749;g36dba4b18ec_0_2562"/>
          <p:cNvSpPr/>
          <p:nvPr/>
        </p:nvSpPr>
        <p:spPr>
          <a:xfrm>
            <a:off x="12954000" y="10423000"/>
            <a:ext cx="11430300" cy="3292800"/>
          </a:xfrm>
          <a:prstGeom prst="rect">
            <a:avLst/>
          </a:prstGeom>
          <a:solidFill>
            <a:schemeClr val="accent2"/>
          </a:solidFill>
          <a:ln>
            <a:noFill/>
          </a:ln>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lt1"/>
              </a:solidFill>
              <a:latin typeface="Urbanist"/>
              <a:ea typeface="Urbanist"/>
              <a:cs typeface="Urbanist"/>
              <a:sym typeface="Urbanist"/>
            </a:endParaRPr>
          </a:p>
        </p:txBody>
      </p:sp>
      <p:grpSp>
        <p:nvGrpSpPr>
          <p:cNvPr id="750" name="Google Shape;750;g36dba4b18ec_0_2562"/>
          <p:cNvGrpSpPr/>
          <p:nvPr/>
        </p:nvGrpSpPr>
        <p:grpSpPr>
          <a:xfrm>
            <a:off x="11248060" y="0"/>
            <a:ext cx="5017180" cy="3292942"/>
            <a:chOff x="5624030" y="0"/>
            <a:chExt cx="2508590" cy="1646471"/>
          </a:xfrm>
        </p:grpSpPr>
        <p:sp>
          <p:nvSpPr>
            <p:cNvPr id="751" name="Google Shape;751;g36dba4b18ec_0_2562"/>
            <p:cNvSpPr/>
            <p:nvPr/>
          </p:nvSpPr>
          <p:spPr>
            <a:xfrm>
              <a:off x="6477000" y="0"/>
              <a:ext cx="1655620" cy="1646471"/>
            </a:xfrm>
            <a:custGeom>
              <a:rect b="b" l="l" r="r" t="t"/>
              <a:pathLst>
                <a:path extrusionOk="0" h="1564343" w="1573036">
                  <a:moveTo>
                    <a:pt x="0" y="1564343"/>
                  </a:moveTo>
                  <a:lnTo>
                    <a:pt x="0" y="0"/>
                  </a:lnTo>
                  <a:lnTo>
                    <a:pt x="1573036" y="0"/>
                  </a:lnTo>
                  <a:cubicBezTo>
                    <a:pt x="1568249" y="864754"/>
                    <a:pt x="865888" y="1564343"/>
                    <a:pt x="0" y="1564343"/>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752" name="Google Shape;752;g36dba4b18ec_0_2562"/>
            <p:cNvSpPr/>
            <p:nvPr/>
          </p:nvSpPr>
          <p:spPr>
            <a:xfrm>
              <a:off x="6477397" y="0"/>
              <a:ext cx="827412" cy="818528"/>
            </a:xfrm>
            <a:custGeom>
              <a:rect b="b" l="l" r="r" t="t"/>
              <a:pathLst>
                <a:path extrusionOk="0" h="777699" w="786140">
                  <a:moveTo>
                    <a:pt x="0" y="777699"/>
                  </a:moveTo>
                  <a:lnTo>
                    <a:pt x="0" y="0"/>
                  </a:lnTo>
                  <a:lnTo>
                    <a:pt x="786140" y="0"/>
                  </a:lnTo>
                  <a:cubicBezTo>
                    <a:pt x="781605" y="430361"/>
                    <a:pt x="431621" y="777699"/>
                    <a:pt x="0" y="777699"/>
                  </a:cubicBezTo>
                  <a:close/>
                </a:path>
              </a:pathLst>
            </a:custGeom>
            <a:solidFill>
              <a:schemeClr val="accent6"/>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753" name="Google Shape;753;g36dba4b18ec_0_2562"/>
            <p:cNvSpPr/>
            <p:nvPr/>
          </p:nvSpPr>
          <p:spPr>
            <a:xfrm rot="5400000">
              <a:off x="5642883" y="-18853"/>
              <a:ext cx="815264" cy="852970"/>
            </a:xfrm>
            <a:custGeom>
              <a:rect b="b" l="l" r="r" t="t"/>
              <a:pathLst>
                <a:path extrusionOk="0" h="397192" w="396240">
                  <a:moveTo>
                    <a:pt x="396240" y="397192"/>
                  </a:moveTo>
                  <a:lnTo>
                    <a:pt x="396240" y="397192"/>
                  </a:lnTo>
                  <a:lnTo>
                    <a:pt x="396240" y="0"/>
                  </a:lnTo>
                  <a:lnTo>
                    <a:pt x="0" y="0"/>
                  </a:lnTo>
                  <a:lnTo>
                    <a:pt x="0" y="0"/>
                  </a:lnTo>
                  <a:cubicBezTo>
                    <a:pt x="0" y="219075"/>
                    <a:pt x="177165" y="397192"/>
                    <a:pt x="396240" y="397192"/>
                  </a:cubicBez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grpSp>
      <p:sp>
        <p:nvSpPr>
          <p:cNvPr id="754" name="Google Shape;754;g36dba4b18ec_0_2562"/>
          <p:cNvSpPr txBox="1"/>
          <p:nvPr>
            <p:ph type="title"/>
          </p:nvPr>
        </p:nvSpPr>
        <p:spPr>
          <a:xfrm>
            <a:off x="2137650" y="2178050"/>
            <a:ext cx="9699900" cy="2327100"/>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accent2"/>
              </a:buClr>
              <a:buSzPts val="8800"/>
              <a:buFont typeface="Urbanist ExtraBold"/>
              <a:buNone/>
              <a:defRPr b="0" i="0" sz="8800" u="none" cap="none" strike="noStrike">
                <a:solidFill>
                  <a:schemeClr val="accent2"/>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chemeClr val="accent2"/>
              </a:buClr>
              <a:buSzPts val="8800"/>
              <a:buFont typeface="Urbanist ExtraBold"/>
              <a:buNone/>
              <a:defRPr b="0" i="0" sz="8800" u="none" cap="none" strike="noStrike">
                <a:solidFill>
                  <a:schemeClr val="accent2"/>
                </a:solidFill>
                <a:latin typeface="Urbanist ExtraBold"/>
                <a:ea typeface="Urbanist ExtraBold"/>
                <a:cs typeface="Urbanist ExtraBold"/>
                <a:sym typeface="Urbanist ExtraBold"/>
              </a:defRPr>
            </a:lvl2pPr>
            <a:lvl3pPr lvl="2" marR="0" algn="l">
              <a:lnSpc>
                <a:spcPct val="100000"/>
              </a:lnSpc>
              <a:spcBef>
                <a:spcPts val="0"/>
              </a:spcBef>
              <a:spcAft>
                <a:spcPts val="0"/>
              </a:spcAft>
              <a:buClr>
                <a:schemeClr val="accent2"/>
              </a:buClr>
              <a:buSzPts val="8800"/>
              <a:buFont typeface="Urbanist ExtraBold"/>
              <a:buNone/>
              <a:defRPr b="0" i="0" sz="8800" u="none" cap="none" strike="noStrike">
                <a:solidFill>
                  <a:schemeClr val="accent2"/>
                </a:solidFill>
                <a:latin typeface="Urbanist ExtraBold"/>
                <a:ea typeface="Urbanist ExtraBold"/>
                <a:cs typeface="Urbanist ExtraBold"/>
                <a:sym typeface="Urbanist ExtraBold"/>
              </a:defRPr>
            </a:lvl3pPr>
            <a:lvl4pPr lvl="3" marR="0" algn="l">
              <a:lnSpc>
                <a:spcPct val="100000"/>
              </a:lnSpc>
              <a:spcBef>
                <a:spcPts val="0"/>
              </a:spcBef>
              <a:spcAft>
                <a:spcPts val="0"/>
              </a:spcAft>
              <a:buClr>
                <a:schemeClr val="accent2"/>
              </a:buClr>
              <a:buSzPts val="8800"/>
              <a:buFont typeface="Urbanist ExtraBold"/>
              <a:buNone/>
              <a:defRPr b="0" i="0" sz="8800" u="none" cap="none" strike="noStrike">
                <a:solidFill>
                  <a:schemeClr val="accent2"/>
                </a:solidFill>
                <a:latin typeface="Urbanist ExtraBold"/>
                <a:ea typeface="Urbanist ExtraBold"/>
                <a:cs typeface="Urbanist ExtraBold"/>
                <a:sym typeface="Urbanist ExtraBold"/>
              </a:defRPr>
            </a:lvl4pPr>
            <a:lvl5pPr lvl="4" marR="0" algn="l">
              <a:lnSpc>
                <a:spcPct val="100000"/>
              </a:lnSpc>
              <a:spcBef>
                <a:spcPts val="0"/>
              </a:spcBef>
              <a:spcAft>
                <a:spcPts val="0"/>
              </a:spcAft>
              <a:buClr>
                <a:schemeClr val="accent2"/>
              </a:buClr>
              <a:buSzPts val="8800"/>
              <a:buFont typeface="Urbanist ExtraBold"/>
              <a:buNone/>
              <a:defRPr b="0" i="0" sz="8800" u="none" cap="none" strike="noStrike">
                <a:solidFill>
                  <a:schemeClr val="accent2"/>
                </a:solidFill>
                <a:latin typeface="Urbanist ExtraBold"/>
                <a:ea typeface="Urbanist ExtraBold"/>
                <a:cs typeface="Urbanist ExtraBold"/>
                <a:sym typeface="Urbanist ExtraBold"/>
              </a:defRPr>
            </a:lvl5pPr>
            <a:lvl6pPr lvl="5" marR="0" algn="l">
              <a:lnSpc>
                <a:spcPct val="100000"/>
              </a:lnSpc>
              <a:spcBef>
                <a:spcPts val="0"/>
              </a:spcBef>
              <a:spcAft>
                <a:spcPts val="0"/>
              </a:spcAft>
              <a:buClr>
                <a:schemeClr val="accent2"/>
              </a:buClr>
              <a:buSzPts val="8800"/>
              <a:buFont typeface="Urbanist ExtraBold"/>
              <a:buNone/>
              <a:defRPr b="0" i="0" sz="8800" u="none" cap="none" strike="noStrike">
                <a:solidFill>
                  <a:schemeClr val="accent2"/>
                </a:solidFill>
                <a:latin typeface="Urbanist ExtraBold"/>
                <a:ea typeface="Urbanist ExtraBold"/>
                <a:cs typeface="Urbanist ExtraBold"/>
                <a:sym typeface="Urbanist ExtraBold"/>
              </a:defRPr>
            </a:lvl6pPr>
            <a:lvl7pPr lvl="6" marR="0" algn="l">
              <a:lnSpc>
                <a:spcPct val="100000"/>
              </a:lnSpc>
              <a:spcBef>
                <a:spcPts val="0"/>
              </a:spcBef>
              <a:spcAft>
                <a:spcPts val="0"/>
              </a:spcAft>
              <a:buClr>
                <a:schemeClr val="accent2"/>
              </a:buClr>
              <a:buSzPts val="8800"/>
              <a:buFont typeface="Urbanist ExtraBold"/>
              <a:buNone/>
              <a:defRPr b="0" i="0" sz="8800" u="none" cap="none" strike="noStrike">
                <a:solidFill>
                  <a:schemeClr val="accent2"/>
                </a:solidFill>
                <a:latin typeface="Urbanist ExtraBold"/>
                <a:ea typeface="Urbanist ExtraBold"/>
                <a:cs typeface="Urbanist ExtraBold"/>
                <a:sym typeface="Urbanist ExtraBold"/>
              </a:defRPr>
            </a:lvl7pPr>
            <a:lvl8pPr lvl="7" marR="0" algn="l">
              <a:lnSpc>
                <a:spcPct val="100000"/>
              </a:lnSpc>
              <a:spcBef>
                <a:spcPts val="0"/>
              </a:spcBef>
              <a:spcAft>
                <a:spcPts val="0"/>
              </a:spcAft>
              <a:buClr>
                <a:schemeClr val="accent2"/>
              </a:buClr>
              <a:buSzPts val="8800"/>
              <a:buFont typeface="Urbanist ExtraBold"/>
              <a:buNone/>
              <a:defRPr b="0" i="0" sz="8800" u="none" cap="none" strike="noStrike">
                <a:solidFill>
                  <a:schemeClr val="accent2"/>
                </a:solidFill>
                <a:latin typeface="Urbanist ExtraBold"/>
                <a:ea typeface="Urbanist ExtraBold"/>
                <a:cs typeface="Urbanist ExtraBold"/>
                <a:sym typeface="Urbanist ExtraBold"/>
              </a:defRPr>
            </a:lvl8pPr>
            <a:lvl9pPr lvl="8" marR="0" algn="l">
              <a:lnSpc>
                <a:spcPct val="100000"/>
              </a:lnSpc>
              <a:spcBef>
                <a:spcPts val="0"/>
              </a:spcBef>
              <a:spcAft>
                <a:spcPts val="0"/>
              </a:spcAft>
              <a:buClr>
                <a:schemeClr val="accent2"/>
              </a:buClr>
              <a:buSzPts val="8800"/>
              <a:buFont typeface="Urbanist ExtraBold"/>
              <a:buNone/>
              <a:defRPr b="0" i="0" sz="8800" u="none" cap="none" strike="noStrike">
                <a:solidFill>
                  <a:schemeClr val="accent2"/>
                </a:solidFill>
                <a:latin typeface="Urbanist ExtraBold"/>
                <a:ea typeface="Urbanist ExtraBold"/>
                <a:cs typeface="Urbanist ExtraBold"/>
                <a:sym typeface="Urbanist ExtraBold"/>
              </a:defRPr>
            </a:lvl9pPr>
          </a:lstStyle>
          <a:p/>
        </p:txBody>
      </p:sp>
      <p:sp>
        <p:nvSpPr>
          <p:cNvPr id="755" name="Google Shape;755;g36dba4b18ec_0_2562"/>
          <p:cNvSpPr txBox="1"/>
          <p:nvPr>
            <p:ph idx="1" type="subTitle"/>
          </p:nvPr>
        </p:nvSpPr>
        <p:spPr>
          <a:xfrm>
            <a:off x="13654900" y="11611000"/>
            <a:ext cx="8617500" cy="1389600"/>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lt1"/>
              </a:buClr>
              <a:buSzPts val="2900"/>
              <a:buFont typeface="Helvetica Neue"/>
              <a:buNone/>
              <a:defRPr b="0" i="1" sz="2900" u="none" cap="none" strike="noStrike">
                <a:solidFill>
                  <a:schemeClr val="lt1"/>
                </a:solidFill>
                <a:latin typeface="Helvetica Neue"/>
                <a:ea typeface="Helvetica Neue"/>
                <a:cs typeface="Helvetica Neue"/>
                <a:sym typeface="Helvetica Neue"/>
              </a:defRPr>
            </a:lvl1pPr>
            <a:lvl2pPr lvl="1" marR="0" algn="l">
              <a:lnSpc>
                <a:spcPct val="100000"/>
              </a:lnSpc>
              <a:spcBef>
                <a:spcPts val="0"/>
              </a:spcBef>
              <a:spcAft>
                <a:spcPts val="0"/>
              </a:spcAft>
              <a:buClr>
                <a:schemeClr val="lt1"/>
              </a:buClr>
              <a:buSzPts val="2900"/>
              <a:buFont typeface="Helvetica Neue"/>
              <a:buNone/>
              <a:defRPr b="0" i="1" sz="2900" u="none" cap="none" strike="noStrike">
                <a:solidFill>
                  <a:schemeClr val="lt1"/>
                </a:solidFill>
                <a:latin typeface="Helvetica Neue"/>
                <a:ea typeface="Helvetica Neue"/>
                <a:cs typeface="Helvetica Neue"/>
                <a:sym typeface="Helvetica Neue"/>
              </a:defRPr>
            </a:lvl2pPr>
            <a:lvl3pPr lvl="2" marR="0" algn="l">
              <a:lnSpc>
                <a:spcPct val="100000"/>
              </a:lnSpc>
              <a:spcBef>
                <a:spcPts val="0"/>
              </a:spcBef>
              <a:spcAft>
                <a:spcPts val="0"/>
              </a:spcAft>
              <a:buClr>
                <a:schemeClr val="lt1"/>
              </a:buClr>
              <a:buSzPts val="2900"/>
              <a:buFont typeface="Helvetica Neue"/>
              <a:buNone/>
              <a:defRPr b="0" i="1" sz="2900" u="none" cap="none" strike="noStrike">
                <a:solidFill>
                  <a:schemeClr val="lt1"/>
                </a:solidFill>
                <a:latin typeface="Helvetica Neue"/>
                <a:ea typeface="Helvetica Neue"/>
                <a:cs typeface="Helvetica Neue"/>
                <a:sym typeface="Helvetica Neue"/>
              </a:defRPr>
            </a:lvl3pPr>
            <a:lvl4pPr lvl="3" marR="0" algn="l">
              <a:lnSpc>
                <a:spcPct val="100000"/>
              </a:lnSpc>
              <a:spcBef>
                <a:spcPts val="0"/>
              </a:spcBef>
              <a:spcAft>
                <a:spcPts val="0"/>
              </a:spcAft>
              <a:buClr>
                <a:schemeClr val="lt1"/>
              </a:buClr>
              <a:buSzPts val="2900"/>
              <a:buFont typeface="Helvetica Neue"/>
              <a:buNone/>
              <a:defRPr b="0" i="1" sz="2900" u="none" cap="none" strike="noStrike">
                <a:solidFill>
                  <a:schemeClr val="lt1"/>
                </a:solidFill>
                <a:latin typeface="Helvetica Neue"/>
                <a:ea typeface="Helvetica Neue"/>
                <a:cs typeface="Helvetica Neue"/>
                <a:sym typeface="Helvetica Neue"/>
              </a:defRPr>
            </a:lvl4pPr>
            <a:lvl5pPr lvl="4" marR="0" algn="l">
              <a:lnSpc>
                <a:spcPct val="100000"/>
              </a:lnSpc>
              <a:spcBef>
                <a:spcPts val="0"/>
              </a:spcBef>
              <a:spcAft>
                <a:spcPts val="0"/>
              </a:spcAft>
              <a:buClr>
                <a:schemeClr val="lt1"/>
              </a:buClr>
              <a:buSzPts val="2900"/>
              <a:buFont typeface="Helvetica Neue"/>
              <a:buNone/>
              <a:defRPr b="0" i="1" sz="2900" u="none" cap="none" strike="noStrike">
                <a:solidFill>
                  <a:schemeClr val="lt1"/>
                </a:solidFill>
                <a:latin typeface="Helvetica Neue"/>
                <a:ea typeface="Helvetica Neue"/>
                <a:cs typeface="Helvetica Neue"/>
                <a:sym typeface="Helvetica Neue"/>
              </a:defRPr>
            </a:lvl5pPr>
            <a:lvl6pPr lvl="5" marR="0" algn="l">
              <a:lnSpc>
                <a:spcPct val="100000"/>
              </a:lnSpc>
              <a:spcBef>
                <a:spcPts val="0"/>
              </a:spcBef>
              <a:spcAft>
                <a:spcPts val="0"/>
              </a:spcAft>
              <a:buClr>
                <a:schemeClr val="lt1"/>
              </a:buClr>
              <a:buSzPts val="2900"/>
              <a:buFont typeface="Helvetica Neue"/>
              <a:buNone/>
              <a:defRPr b="0" i="1" sz="2900" u="none" cap="none" strike="noStrike">
                <a:solidFill>
                  <a:schemeClr val="lt1"/>
                </a:solidFill>
                <a:latin typeface="Helvetica Neue"/>
                <a:ea typeface="Helvetica Neue"/>
                <a:cs typeface="Helvetica Neue"/>
                <a:sym typeface="Helvetica Neue"/>
              </a:defRPr>
            </a:lvl6pPr>
            <a:lvl7pPr lvl="6" marR="0" algn="l">
              <a:lnSpc>
                <a:spcPct val="100000"/>
              </a:lnSpc>
              <a:spcBef>
                <a:spcPts val="0"/>
              </a:spcBef>
              <a:spcAft>
                <a:spcPts val="0"/>
              </a:spcAft>
              <a:buClr>
                <a:schemeClr val="lt1"/>
              </a:buClr>
              <a:buSzPts val="2900"/>
              <a:buFont typeface="Helvetica Neue"/>
              <a:buNone/>
              <a:defRPr b="0" i="1" sz="2900" u="none" cap="none" strike="noStrike">
                <a:solidFill>
                  <a:schemeClr val="lt1"/>
                </a:solidFill>
                <a:latin typeface="Helvetica Neue"/>
                <a:ea typeface="Helvetica Neue"/>
                <a:cs typeface="Helvetica Neue"/>
                <a:sym typeface="Helvetica Neue"/>
              </a:defRPr>
            </a:lvl7pPr>
            <a:lvl8pPr lvl="7" marR="0" algn="l">
              <a:lnSpc>
                <a:spcPct val="100000"/>
              </a:lnSpc>
              <a:spcBef>
                <a:spcPts val="0"/>
              </a:spcBef>
              <a:spcAft>
                <a:spcPts val="0"/>
              </a:spcAft>
              <a:buClr>
                <a:schemeClr val="lt1"/>
              </a:buClr>
              <a:buSzPts val="2900"/>
              <a:buFont typeface="Helvetica Neue"/>
              <a:buNone/>
              <a:defRPr b="0" i="1" sz="2900" u="none" cap="none" strike="noStrike">
                <a:solidFill>
                  <a:schemeClr val="lt1"/>
                </a:solidFill>
                <a:latin typeface="Helvetica Neue"/>
                <a:ea typeface="Helvetica Neue"/>
                <a:cs typeface="Helvetica Neue"/>
                <a:sym typeface="Helvetica Neue"/>
              </a:defRPr>
            </a:lvl8pPr>
            <a:lvl9pPr lvl="8" marR="0" algn="l">
              <a:lnSpc>
                <a:spcPct val="100000"/>
              </a:lnSpc>
              <a:spcBef>
                <a:spcPts val="0"/>
              </a:spcBef>
              <a:spcAft>
                <a:spcPts val="0"/>
              </a:spcAft>
              <a:buClr>
                <a:schemeClr val="lt1"/>
              </a:buClr>
              <a:buSzPts val="2900"/>
              <a:buFont typeface="Helvetica Neue"/>
              <a:buNone/>
              <a:defRPr b="0" i="1" sz="2900" u="none" cap="none" strike="noStrike">
                <a:solidFill>
                  <a:schemeClr val="lt1"/>
                </a:solidFill>
                <a:latin typeface="Helvetica Neue"/>
                <a:ea typeface="Helvetica Neue"/>
                <a:cs typeface="Helvetica Neue"/>
                <a:sym typeface="Helvetica Neue"/>
              </a:defRPr>
            </a:lvl9pPr>
          </a:lstStyle>
          <a:p/>
        </p:txBody>
      </p:sp>
      <p:sp>
        <p:nvSpPr>
          <p:cNvPr id="756" name="Google Shape;756;g36dba4b18ec_0_2562"/>
          <p:cNvSpPr txBox="1"/>
          <p:nvPr>
            <p:ph idx="3" type="body"/>
          </p:nvPr>
        </p:nvSpPr>
        <p:spPr>
          <a:xfrm>
            <a:off x="2111400" y="5298150"/>
            <a:ext cx="9725700" cy="6313500"/>
          </a:xfrm>
          <a:prstGeom prst="rect">
            <a:avLst/>
          </a:prstGeom>
          <a:noFill/>
          <a:ln>
            <a:noFill/>
          </a:ln>
        </p:spPr>
        <p:txBody>
          <a:bodyPr anchorCtr="0" anchor="t" bIns="0" lIns="0" spcFirstLastPara="1" rIns="0" wrap="square" tIns="0">
            <a:spAutoFit/>
          </a:bodyPr>
          <a:lstStyle>
            <a:lvl1pPr indent="-412750" lvl="0" marL="4572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1pPr>
            <a:lvl2pPr indent="-412750" lvl="1" marL="9144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2pPr>
            <a:lvl3pPr indent="-412750" lvl="2" marL="13716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3pPr>
            <a:lvl4pPr indent="-412750" lvl="3" marL="18288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4pPr>
            <a:lvl5pPr indent="-412750" lvl="4" marL="22860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5pPr>
            <a:lvl6pPr indent="-412750" lvl="5" marL="27432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6pPr>
            <a:lvl7pPr indent="-412750" lvl="6" marL="32004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7pPr>
            <a:lvl8pPr indent="-412750" lvl="7" marL="36576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8pPr>
            <a:lvl9pPr indent="-412750" lvl="8" marL="41148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Slide">
  <p:cSld name="4_Title Slide">
    <p:spTree>
      <p:nvGrpSpPr>
        <p:cNvPr id="757" name="Shape 757"/>
        <p:cNvGrpSpPr/>
        <p:nvPr/>
      </p:nvGrpSpPr>
      <p:grpSpPr>
        <a:xfrm>
          <a:off x="0" y="0"/>
          <a:ext cx="0" cy="0"/>
          <a:chOff x="0" y="0"/>
          <a:chExt cx="0" cy="0"/>
        </a:xfrm>
      </p:grpSpPr>
      <p:pic>
        <p:nvPicPr>
          <p:cNvPr id="758" name="Google Shape;758;g36dba4b18ec_0_2573"/>
          <p:cNvPicPr preferRelativeResize="0"/>
          <p:nvPr/>
        </p:nvPicPr>
        <p:blipFill rotWithShape="1">
          <a:blip r:embed="rId2">
            <a:alphaModFix/>
          </a:blip>
          <a:srcRect b="0" l="0" r="0" t="0"/>
          <a:stretch/>
        </p:blipFill>
        <p:spPr>
          <a:xfrm>
            <a:off x="18546300" y="12790350"/>
            <a:ext cx="2743199" cy="411479"/>
          </a:xfrm>
          <a:prstGeom prst="rect">
            <a:avLst/>
          </a:prstGeom>
          <a:noFill/>
          <a:ln>
            <a:noFill/>
          </a:ln>
        </p:spPr>
      </p:pic>
      <p:sp>
        <p:nvSpPr>
          <p:cNvPr id="759" name="Google Shape;759;g36dba4b18ec_0_2573"/>
          <p:cNvSpPr/>
          <p:nvPr>
            <p:ph idx="2" type="pic"/>
          </p:nvPr>
        </p:nvSpPr>
        <p:spPr>
          <a:xfrm>
            <a:off x="0" y="0"/>
            <a:ext cx="7650300" cy="6858300"/>
          </a:xfrm>
          <a:prstGeom prst="rect">
            <a:avLst/>
          </a:prstGeom>
          <a:noFill/>
          <a:ln>
            <a:noFill/>
          </a:ln>
        </p:spPr>
      </p:sp>
      <p:sp>
        <p:nvSpPr>
          <p:cNvPr id="760" name="Google Shape;760;g36dba4b18ec_0_2573"/>
          <p:cNvSpPr/>
          <p:nvPr>
            <p:ph idx="3" type="pic"/>
          </p:nvPr>
        </p:nvSpPr>
        <p:spPr>
          <a:xfrm>
            <a:off x="0" y="6858000"/>
            <a:ext cx="7650300" cy="6858300"/>
          </a:xfrm>
          <a:prstGeom prst="rect">
            <a:avLst/>
          </a:prstGeom>
          <a:noFill/>
          <a:ln>
            <a:noFill/>
          </a:ln>
        </p:spPr>
      </p:sp>
      <p:sp>
        <p:nvSpPr>
          <p:cNvPr id="761" name="Google Shape;761;g36dba4b18ec_0_2573"/>
          <p:cNvSpPr/>
          <p:nvPr/>
        </p:nvSpPr>
        <p:spPr>
          <a:xfrm>
            <a:off x="21101866" y="-36606"/>
            <a:ext cx="3283713" cy="3265566"/>
          </a:xfrm>
          <a:custGeom>
            <a:rect b="b" l="l" r="r" t="t"/>
            <a:pathLst>
              <a:path extrusionOk="0" h="1564343" w="1573036">
                <a:moveTo>
                  <a:pt x="0" y="1564343"/>
                </a:moveTo>
                <a:lnTo>
                  <a:pt x="0" y="0"/>
                </a:lnTo>
                <a:lnTo>
                  <a:pt x="1573036" y="0"/>
                </a:lnTo>
                <a:cubicBezTo>
                  <a:pt x="1568249" y="864754"/>
                  <a:pt x="865888" y="1564343"/>
                  <a:pt x="0" y="1564343"/>
                </a:cubicBez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accent1"/>
              </a:solidFill>
              <a:latin typeface="Urbanist"/>
              <a:ea typeface="Urbanist"/>
              <a:cs typeface="Urbanist"/>
              <a:sym typeface="Urbanist"/>
            </a:endParaRPr>
          </a:p>
        </p:txBody>
      </p:sp>
      <p:sp>
        <p:nvSpPr>
          <p:cNvPr id="762" name="Google Shape;762;g36dba4b18ec_0_2573"/>
          <p:cNvSpPr/>
          <p:nvPr/>
        </p:nvSpPr>
        <p:spPr>
          <a:xfrm>
            <a:off x="7650600" y="6611600"/>
            <a:ext cx="14621700" cy="4999200"/>
          </a:xfrm>
          <a:prstGeom prst="rect">
            <a:avLst/>
          </a:prstGeom>
          <a:solidFill>
            <a:schemeClr val="lt1"/>
          </a:solidFill>
          <a:ln>
            <a:noFill/>
          </a:ln>
          <a:effectLst>
            <a:outerShdw blurRad="442913" sx="97000" rotWithShape="0" algn="t" sy="97000">
              <a:srgbClr val="000000">
                <a:alpha val="7840"/>
              </a:srgbClr>
            </a:outerShdw>
          </a:effectLst>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Josefin Sans"/>
              <a:ea typeface="Josefin Sans"/>
              <a:cs typeface="Josefin Sans"/>
              <a:sym typeface="Josefin Sans"/>
            </a:endParaRPr>
          </a:p>
        </p:txBody>
      </p:sp>
      <p:sp>
        <p:nvSpPr>
          <p:cNvPr id="763" name="Google Shape;763;g36dba4b18ec_0_2573"/>
          <p:cNvSpPr/>
          <p:nvPr/>
        </p:nvSpPr>
        <p:spPr>
          <a:xfrm>
            <a:off x="7650600" y="5440700"/>
            <a:ext cx="11427900" cy="1863900"/>
          </a:xfrm>
          <a:prstGeom prst="rect">
            <a:avLst/>
          </a:prstGeom>
          <a:solidFill>
            <a:schemeClr val="accent2"/>
          </a:solidFill>
          <a:ln>
            <a:noFill/>
          </a:ln>
          <a:effectLst>
            <a:outerShdw blurRad="520700" sx="92000" rotWithShape="0" algn="t" dir="5400000" dist="241300" sy="92000">
              <a:srgbClr val="000000">
                <a:alpha val="7450"/>
              </a:srgbClr>
            </a:outerShdw>
          </a:effectLst>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lt1"/>
              </a:solidFill>
              <a:latin typeface="Urbanist"/>
              <a:ea typeface="Urbanist"/>
              <a:cs typeface="Urbanist"/>
              <a:sym typeface="Urbanist"/>
            </a:endParaRPr>
          </a:p>
        </p:txBody>
      </p:sp>
      <p:sp>
        <p:nvSpPr>
          <p:cNvPr id="764" name="Google Shape;764;g36dba4b18ec_0_2573"/>
          <p:cNvSpPr txBox="1"/>
          <p:nvPr>
            <p:ph type="title"/>
          </p:nvPr>
        </p:nvSpPr>
        <p:spPr>
          <a:xfrm>
            <a:off x="7969000" y="2181300"/>
            <a:ext cx="10577700" cy="2399100"/>
          </a:xfrm>
          <a:prstGeom prst="rect">
            <a:avLst/>
          </a:prstGeom>
          <a:noFill/>
          <a:ln>
            <a:noFill/>
          </a:ln>
        </p:spPr>
        <p:txBody>
          <a:bodyPr anchorCtr="0" anchor="ctr" bIns="0" lIns="0" spcFirstLastPara="1" rIns="0" wrap="square" tIns="0">
            <a:noAutofit/>
          </a:bodyPr>
          <a:lstStyle>
            <a:lvl1pPr lvl="0" marR="0" algn="l">
              <a:lnSpc>
                <a:spcPct val="100000"/>
              </a:lnSpc>
              <a:spcBef>
                <a:spcPts val="0"/>
              </a:spcBef>
              <a:spcAft>
                <a:spcPts val="0"/>
              </a:spcAft>
              <a:buClr>
                <a:schemeClr val="dk1"/>
              </a:buClr>
              <a:buSzPts val="8800"/>
              <a:buFont typeface="Urbanist ExtraBold"/>
              <a:buNone/>
              <a:defRPr b="0" i="0" sz="8800" u="none" cap="none" strike="noStrike">
                <a:solidFill>
                  <a:schemeClr val="dk1"/>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rgbClr val="000000"/>
              </a:buClr>
              <a:buSzPts val="8800"/>
              <a:buFont typeface="Arial"/>
              <a:buNone/>
              <a:defRPr b="0" i="0" sz="8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8800"/>
              <a:buFont typeface="Arial"/>
              <a:buNone/>
              <a:defRPr b="0" i="0" sz="8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8800"/>
              <a:buFont typeface="Arial"/>
              <a:buNone/>
              <a:defRPr b="0" i="0" sz="8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8800"/>
              <a:buFont typeface="Arial"/>
              <a:buNone/>
              <a:defRPr b="0" i="0" sz="8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8800"/>
              <a:buFont typeface="Arial"/>
              <a:buNone/>
              <a:defRPr b="0" i="0" sz="8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8800"/>
              <a:buFont typeface="Arial"/>
              <a:buNone/>
              <a:defRPr b="0" i="0" sz="8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8800"/>
              <a:buFont typeface="Arial"/>
              <a:buNone/>
              <a:defRPr b="0" i="0" sz="8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8800"/>
              <a:buFont typeface="Arial"/>
              <a:buNone/>
              <a:defRPr b="0" i="0" sz="8800" u="none" cap="none" strike="noStrike">
                <a:solidFill>
                  <a:srgbClr val="000000"/>
                </a:solidFill>
                <a:latin typeface="Arial"/>
                <a:ea typeface="Arial"/>
                <a:cs typeface="Arial"/>
                <a:sym typeface="Arial"/>
              </a:defRPr>
            </a:lvl9pPr>
          </a:lstStyle>
          <a:p/>
        </p:txBody>
      </p:sp>
      <p:sp>
        <p:nvSpPr>
          <p:cNvPr id="765" name="Google Shape;765;g36dba4b18ec_0_2573"/>
          <p:cNvSpPr txBox="1"/>
          <p:nvPr>
            <p:ph idx="1" type="subTitle"/>
          </p:nvPr>
        </p:nvSpPr>
        <p:spPr>
          <a:xfrm>
            <a:off x="7969000" y="5931800"/>
            <a:ext cx="10577700" cy="881700"/>
          </a:xfrm>
          <a:prstGeom prst="rect">
            <a:avLst/>
          </a:prstGeom>
          <a:noFill/>
          <a:ln>
            <a:noFill/>
          </a:ln>
        </p:spPr>
        <p:txBody>
          <a:bodyPr anchorCtr="0" anchor="t" bIns="182875" lIns="182875" spcFirstLastPara="1" rIns="182875" wrap="square" tIns="182875">
            <a:noAutofit/>
          </a:bodyPr>
          <a:lstStyle>
            <a:lvl1pPr lvl="0" marR="0" algn="l">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1pPr>
            <a:lvl2pPr lvl="1" marR="0" algn="l">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2pPr>
            <a:lvl3pPr lvl="2" marR="0" algn="l">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3pPr>
            <a:lvl4pPr lvl="3" marR="0" algn="l">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4pPr>
            <a:lvl5pPr lvl="4" marR="0" algn="l">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5pPr>
            <a:lvl6pPr lvl="5" marR="0" algn="l">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6pPr>
            <a:lvl7pPr lvl="6" marR="0" algn="l">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7pPr>
            <a:lvl8pPr lvl="7" marR="0" algn="l">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8pPr>
            <a:lvl9pPr lvl="8" marR="0" algn="l">
              <a:lnSpc>
                <a:spcPct val="100000"/>
              </a:lnSpc>
              <a:spcBef>
                <a:spcPts val="0"/>
              </a:spcBef>
              <a:spcAft>
                <a:spcPts val="0"/>
              </a:spcAft>
              <a:buClr>
                <a:schemeClr val="lt1"/>
              </a:buClr>
              <a:buSzPts val="2900"/>
              <a:buFont typeface="Helvetica Neue"/>
              <a:buNone/>
              <a:defRPr b="1" i="0" sz="2900" u="none" cap="none" strike="noStrike">
                <a:solidFill>
                  <a:schemeClr val="lt1"/>
                </a:solidFill>
                <a:latin typeface="Helvetica Neue"/>
                <a:ea typeface="Helvetica Neue"/>
                <a:cs typeface="Helvetica Neue"/>
                <a:sym typeface="Helvetica Neue"/>
              </a:defRPr>
            </a:lvl9pPr>
          </a:lstStyle>
          <a:p/>
        </p:txBody>
      </p:sp>
      <p:sp>
        <p:nvSpPr>
          <p:cNvPr id="766" name="Google Shape;766;g36dba4b18ec_0_2573"/>
          <p:cNvSpPr txBox="1"/>
          <p:nvPr>
            <p:ph idx="4" type="body"/>
          </p:nvPr>
        </p:nvSpPr>
        <p:spPr>
          <a:xfrm>
            <a:off x="7969000" y="7663650"/>
            <a:ext cx="13962300" cy="3402300"/>
          </a:xfrm>
          <a:prstGeom prst="rect">
            <a:avLst/>
          </a:prstGeom>
          <a:noFill/>
          <a:ln>
            <a:noFill/>
          </a:ln>
        </p:spPr>
        <p:txBody>
          <a:bodyPr anchorCtr="0" anchor="t" bIns="0" lIns="0" spcFirstLastPara="1" rIns="0" wrap="square" tIns="0">
            <a:spAutoFit/>
          </a:bodyPr>
          <a:lstStyle>
            <a:lvl1pPr indent="-412750" lvl="0" marL="4572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1pPr>
            <a:lvl2pPr indent="-412750" lvl="1" marL="9144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2pPr>
            <a:lvl3pPr indent="-412750" lvl="2" marL="13716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3pPr>
            <a:lvl4pPr indent="-412750" lvl="3" marL="18288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4pPr>
            <a:lvl5pPr indent="-412750" lvl="4" marL="22860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5pPr>
            <a:lvl6pPr indent="-412750" lvl="5" marL="27432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6pPr>
            <a:lvl7pPr indent="-412750" lvl="6" marL="32004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7pPr>
            <a:lvl8pPr indent="-412750" lvl="7" marL="36576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8pPr>
            <a:lvl9pPr indent="-412750" lvl="8" marL="41148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p:cSld name="3_Title Slide">
    <p:spTree>
      <p:nvGrpSpPr>
        <p:cNvPr id="767" name="Shape 767"/>
        <p:cNvGrpSpPr/>
        <p:nvPr/>
      </p:nvGrpSpPr>
      <p:grpSpPr>
        <a:xfrm>
          <a:off x="0" y="0"/>
          <a:ext cx="0" cy="0"/>
          <a:chOff x="0" y="0"/>
          <a:chExt cx="0" cy="0"/>
        </a:xfrm>
      </p:grpSpPr>
      <p:sp>
        <p:nvSpPr>
          <p:cNvPr id="768" name="Google Shape;768;g36dba4b18ec_0_2583"/>
          <p:cNvSpPr txBox="1"/>
          <p:nvPr>
            <p:ph idx="1" type="body"/>
          </p:nvPr>
        </p:nvSpPr>
        <p:spPr>
          <a:xfrm>
            <a:off x="2140200" y="4936000"/>
            <a:ext cx="20103900" cy="5732700"/>
          </a:xfrm>
          <a:prstGeom prst="rect">
            <a:avLst/>
          </a:prstGeom>
          <a:noFill/>
          <a:ln>
            <a:noFill/>
          </a:ln>
        </p:spPr>
        <p:txBody>
          <a:bodyPr anchorCtr="0" anchor="t" bIns="0" lIns="0" spcFirstLastPara="1" rIns="0" wrap="square" tIns="0">
            <a:spAutoFit/>
          </a:bodyPr>
          <a:lstStyle>
            <a:lvl1pPr indent="-412750" lvl="0" marL="4572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1pPr>
            <a:lvl2pPr indent="-412750" lvl="1" marL="9144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2pPr>
            <a:lvl3pPr indent="-412750" lvl="2" marL="13716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3pPr>
            <a:lvl4pPr indent="-412750" lvl="3" marL="18288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4pPr>
            <a:lvl5pPr indent="-412750" lvl="4" marL="22860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5pPr>
            <a:lvl6pPr indent="-412750" lvl="5" marL="27432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6pPr>
            <a:lvl7pPr indent="-412750" lvl="6" marL="32004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7pPr>
            <a:lvl8pPr indent="-412750" lvl="7" marL="36576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8pPr>
            <a:lvl9pPr indent="-412750" lvl="8" marL="41148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9pPr>
          </a:lstStyle>
          <a:p/>
        </p:txBody>
      </p:sp>
      <p:pic>
        <p:nvPicPr>
          <p:cNvPr id="769" name="Google Shape;769;g36dba4b18ec_0_2583"/>
          <p:cNvPicPr preferRelativeResize="0"/>
          <p:nvPr/>
        </p:nvPicPr>
        <p:blipFill rotWithShape="1">
          <a:blip r:embed="rId2">
            <a:alphaModFix/>
          </a:blip>
          <a:srcRect b="0" l="0" r="0" t="0"/>
          <a:stretch/>
        </p:blipFill>
        <p:spPr>
          <a:xfrm>
            <a:off x="2111400" y="12790350"/>
            <a:ext cx="2743199" cy="411479"/>
          </a:xfrm>
          <a:prstGeom prst="rect">
            <a:avLst/>
          </a:prstGeom>
          <a:noFill/>
          <a:ln>
            <a:noFill/>
          </a:ln>
        </p:spPr>
      </p:pic>
      <p:sp>
        <p:nvSpPr>
          <p:cNvPr id="770" name="Google Shape;770;g36dba4b18ec_0_2583"/>
          <p:cNvSpPr/>
          <p:nvPr/>
        </p:nvSpPr>
        <p:spPr>
          <a:xfrm rot="-5400000">
            <a:off x="-644" y="12068887"/>
            <a:ext cx="1647755" cy="1646471"/>
          </a:xfrm>
          <a:custGeom>
            <a:rect b="b" l="l" r="r" t="t"/>
            <a:pathLst>
              <a:path extrusionOk="0" h="1564343" w="1573036">
                <a:moveTo>
                  <a:pt x="0" y="1564343"/>
                </a:moveTo>
                <a:lnTo>
                  <a:pt x="0" y="0"/>
                </a:lnTo>
                <a:lnTo>
                  <a:pt x="1573036" y="0"/>
                </a:lnTo>
                <a:cubicBezTo>
                  <a:pt x="1568249" y="864754"/>
                  <a:pt x="865888" y="1564343"/>
                  <a:pt x="0" y="1564343"/>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771" name="Google Shape;771;g36dba4b18ec_0_2583"/>
          <p:cNvSpPr/>
          <p:nvPr/>
        </p:nvSpPr>
        <p:spPr>
          <a:xfrm rot="10800000">
            <a:off x="21142243" y="-5886"/>
            <a:ext cx="1616833" cy="3327508"/>
          </a:xfrm>
          <a:custGeom>
            <a:rect b="b" l="l" r="r" t="t"/>
            <a:pathLst>
              <a:path extrusionOk="0" h="1564046" w="782023">
                <a:moveTo>
                  <a:pt x="782023" y="782023"/>
                </a:moveTo>
                <a:cubicBezTo>
                  <a:pt x="782023" y="1213859"/>
                  <a:pt x="431836" y="1564047"/>
                  <a:pt x="0" y="1564047"/>
                </a:cubicBezTo>
                <a:lnTo>
                  <a:pt x="0" y="0"/>
                </a:lnTo>
                <a:cubicBezTo>
                  <a:pt x="431836" y="0"/>
                  <a:pt x="782023" y="350063"/>
                  <a:pt x="782023" y="782023"/>
                </a:cubicBez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772" name="Google Shape;772;g36dba4b18ec_0_2583"/>
          <p:cNvSpPr/>
          <p:nvPr/>
        </p:nvSpPr>
        <p:spPr>
          <a:xfrm rot="10800000">
            <a:off x="22755217" y="-5886"/>
            <a:ext cx="1628189" cy="3327508"/>
          </a:xfrm>
          <a:custGeom>
            <a:rect b="b" l="l" r="r" t="t"/>
            <a:pathLst>
              <a:path extrusionOk="0" h="1564046" w="787516">
                <a:moveTo>
                  <a:pt x="0" y="0"/>
                </a:moveTo>
                <a:lnTo>
                  <a:pt x="787516" y="0"/>
                </a:lnTo>
                <a:lnTo>
                  <a:pt x="787516" y="1564047"/>
                </a:lnTo>
                <a:lnTo>
                  <a:pt x="0" y="1564047"/>
                </a:lnTo>
                <a:close/>
              </a:path>
            </a:pathLst>
          </a:custGeom>
          <a:solidFill>
            <a:schemeClr val="accent4"/>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773" name="Google Shape;773;g36dba4b18ec_0_2583"/>
          <p:cNvSpPr/>
          <p:nvPr/>
        </p:nvSpPr>
        <p:spPr>
          <a:xfrm rot="10800000">
            <a:off x="21857911" y="733237"/>
            <a:ext cx="1806805" cy="1859239"/>
          </a:xfrm>
          <a:custGeom>
            <a:rect b="b" l="l" r="r" t="t"/>
            <a:pathLst>
              <a:path extrusionOk="0" h="873908" w="873908">
                <a:moveTo>
                  <a:pt x="873908" y="436954"/>
                </a:moveTo>
                <a:cubicBezTo>
                  <a:pt x="873908" y="678277"/>
                  <a:pt x="678277" y="873909"/>
                  <a:pt x="436954" y="873909"/>
                </a:cubicBezTo>
                <a:cubicBezTo>
                  <a:pt x="195631" y="873909"/>
                  <a:pt x="0" y="678277"/>
                  <a:pt x="0" y="436954"/>
                </a:cubicBezTo>
                <a:cubicBezTo>
                  <a:pt x="0" y="195631"/>
                  <a:pt x="195631" y="0"/>
                  <a:pt x="436954" y="0"/>
                </a:cubicBezTo>
                <a:cubicBezTo>
                  <a:pt x="678277" y="0"/>
                  <a:pt x="873908" y="195631"/>
                  <a:pt x="873908" y="436954"/>
                </a:cubicBezTo>
                <a:close/>
              </a:path>
            </a:pathLst>
          </a:custGeom>
          <a:solidFill>
            <a:schemeClr val="lt2"/>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grpSp>
        <p:nvGrpSpPr>
          <p:cNvPr id="774" name="Google Shape;774;g36dba4b18ec_0_2583"/>
          <p:cNvGrpSpPr/>
          <p:nvPr/>
        </p:nvGrpSpPr>
        <p:grpSpPr>
          <a:xfrm>
            <a:off x="17758252" y="842"/>
            <a:ext cx="3311088" cy="3321128"/>
            <a:chOff x="-2276022" y="-7017558"/>
            <a:chExt cx="3515328" cy="3525988"/>
          </a:xfrm>
        </p:grpSpPr>
        <p:sp>
          <p:nvSpPr>
            <p:cNvPr id="775" name="Google Shape;775;g36dba4b18ec_0_2583"/>
            <p:cNvSpPr/>
            <p:nvPr/>
          </p:nvSpPr>
          <p:spPr>
            <a:xfrm>
              <a:off x="-2276022" y="-7017558"/>
              <a:ext cx="1757645" cy="3525988"/>
            </a:xfrm>
            <a:custGeom>
              <a:rect b="b" l="l" r="r" t="t"/>
              <a:pathLst>
                <a:path extrusionOk="0" h="1404776" w="700257">
                  <a:moveTo>
                    <a:pt x="700257" y="0"/>
                  </a:moveTo>
                  <a:lnTo>
                    <a:pt x="700257" y="1404776"/>
                  </a:lnTo>
                  <a:lnTo>
                    <a:pt x="561023" y="1390740"/>
                  </a:lnTo>
                  <a:cubicBezTo>
                    <a:pt x="240848" y="1325223"/>
                    <a:pt x="0" y="1041932"/>
                    <a:pt x="0" y="702388"/>
                  </a:cubicBezTo>
                  <a:cubicBezTo>
                    <a:pt x="0" y="362844"/>
                    <a:pt x="240848" y="79553"/>
                    <a:pt x="561023" y="14036"/>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776" name="Google Shape;776;g36dba4b18ec_0_2583"/>
            <p:cNvSpPr/>
            <p:nvPr/>
          </p:nvSpPr>
          <p:spPr>
            <a:xfrm>
              <a:off x="-518339" y="-7017558"/>
              <a:ext cx="1757645" cy="3525988"/>
            </a:xfrm>
            <a:custGeom>
              <a:rect b="b" l="l" r="r" t="t"/>
              <a:pathLst>
                <a:path extrusionOk="0" h="1404776" w="700257">
                  <a:moveTo>
                    <a:pt x="700257" y="0"/>
                  </a:moveTo>
                  <a:lnTo>
                    <a:pt x="700257" y="1404776"/>
                  </a:lnTo>
                  <a:lnTo>
                    <a:pt x="561023" y="1390740"/>
                  </a:lnTo>
                  <a:cubicBezTo>
                    <a:pt x="240848" y="1325223"/>
                    <a:pt x="0" y="1041932"/>
                    <a:pt x="0" y="702388"/>
                  </a:cubicBezTo>
                  <a:cubicBezTo>
                    <a:pt x="0" y="362844"/>
                    <a:pt x="240848" y="79553"/>
                    <a:pt x="561023" y="14036"/>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grpSp>
      <p:sp>
        <p:nvSpPr>
          <p:cNvPr id="777" name="Google Shape;777;g36dba4b18ec_0_2583"/>
          <p:cNvSpPr txBox="1"/>
          <p:nvPr>
            <p:ph type="title"/>
          </p:nvPr>
        </p:nvSpPr>
        <p:spPr>
          <a:xfrm>
            <a:off x="2111400" y="2178050"/>
            <a:ext cx="15150300" cy="1652100"/>
          </a:xfrm>
          <a:prstGeom prst="rect">
            <a:avLst/>
          </a:prstGeom>
          <a:noFill/>
          <a:ln>
            <a:noFill/>
          </a:ln>
        </p:spPr>
        <p:txBody>
          <a:bodyPr anchorCtr="0" anchor="ctr" bIns="0" lIns="0" spcFirstLastPara="1" rIns="0" wrap="square" tIns="0">
            <a:spAutoFit/>
          </a:bodyPr>
          <a:lstStyle>
            <a:lvl1pPr lvl="0" marR="0" algn="l">
              <a:lnSpc>
                <a:spcPct val="100000"/>
              </a:lnSpc>
              <a:spcBef>
                <a:spcPts val="0"/>
              </a:spcBef>
              <a:spcAft>
                <a:spcPts val="0"/>
              </a:spcAft>
              <a:buClr>
                <a:schemeClr val="dk1"/>
              </a:buClr>
              <a:buSzPts val="8800"/>
              <a:buFont typeface="Urbanist ExtraBold"/>
              <a:buNone/>
              <a:defRPr b="0" i="0" sz="8800" u="none" cap="none" strike="noStrike">
                <a:solidFill>
                  <a:schemeClr val="dk1"/>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9pPr>
          </a:lstStyle>
          <a:p/>
        </p:txBody>
      </p:sp>
      <p:sp>
        <p:nvSpPr>
          <p:cNvPr id="778" name="Google Shape;778;g36dba4b18ec_0_2583"/>
          <p:cNvSpPr txBox="1"/>
          <p:nvPr>
            <p:ph idx="2" type="subTitle"/>
          </p:nvPr>
        </p:nvSpPr>
        <p:spPr>
          <a:xfrm>
            <a:off x="2140200" y="11131000"/>
            <a:ext cx="6336000" cy="480000"/>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accent1"/>
              </a:buClr>
              <a:buSzPts val="2900"/>
              <a:buFont typeface="Helvetica Neue"/>
              <a:buNone/>
              <a:defRPr b="0" i="1" sz="2900" u="none" cap="none" strike="noStrike">
                <a:solidFill>
                  <a:schemeClr val="accent1"/>
                </a:solidFill>
                <a:latin typeface="Helvetica Neue"/>
                <a:ea typeface="Helvetica Neue"/>
                <a:cs typeface="Helvetica Neue"/>
                <a:sym typeface="Helvetica Neue"/>
              </a:defRPr>
            </a:lvl1pPr>
            <a:lvl2pPr lvl="1"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9pPr>
          </a:lstStyle>
          <a:p/>
        </p:txBody>
      </p:sp>
      <p:sp>
        <p:nvSpPr>
          <p:cNvPr id="779" name="Google Shape;779;g36dba4b18ec_0_2583"/>
          <p:cNvSpPr txBox="1"/>
          <p:nvPr>
            <p:ph idx="3" type="subTitle"/>
          </p:nvPr>
        </p:nvSpPr>
        <p:spPr>
          <a:xfrm>
            <a:off x="2140200" y="4062450"/>
            <a:ext cx="15121500" cy="411900"/>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accent1"/>
              </a:buClr>
              <a:buSzPts val="3200"/>
              <a:buFont typeface="Urbanist ExtraBold"/>
              <a:buNone/>
              <a:defRPr b="0" i="0" sz="3200" u="none" cap="none" strike="noStrike">
                <a:solidFill>
                  <a:schemeClr val="accent1"/>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3200"/>
              <a:buFont typeface="Arial"/>
              <a:buNone/>
              <a:defRPr b="0" i="0" sz="32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Title Slide">
  <p:cSld name="15_Title Slide">
    <p:bg>
      <p:bgPr>
        <a:solidFill>
          <a:schemeClr val="accent1"/>
        </a:solidFill>
      </p:bgPr>
    </p:bg>
    <p:spTree>
      <p:nvGrpSpPr>
        <p:cNvPr id="780" name="Shape 780"/>
        <p:cNvGrpSpPr/>
        <p:nvPr/>
      </p:nvGrpSpPr>
      <p:grpSpPr>
        <a:xfrm>
          <a:off x="0" y="0"/>
          <a:ext cx="0" cy="0"/>
          <a:chOff x="0" y="0"/>
          <a:chExt cx="0" cy="0"/>
        </a:xfrm>
      </p:grpSpPr>
      <p:pic>
        <p:nvPicPr>
          <p:cNvPr id="781" name="Google Shape;781;g36dba4b18ec_0_2596"/>
          <p:cNvPicPr preferRelativeResize="0"/>
          <p:nvPr/>
        </p:nvPicPr>
        <p:blipFill rotWithShape="1">
          <a:blip r:embed="rId2">
            <a:alphaModFix/>
          </a:blip>
          <a:srcRect b="0" l="0" r="0" t="0"/>
          <a:stretch/>
        </p:blipFill>
        <p:spPr>
          <a:xfrm>
            <a:off x="2111400" y="12782446"/>
            <a:ext cx="2743199" cy="427285"/>
          </a:xfrm>
          <a:prstGeom prst="rect">
            <a:avLst/>
          </a:prstGeom>
          <a:noFill/>
          <a:ln>
            <a:noFill/>
          </a:ln>
        </p:spPr>
      </p:pic>
      <p:sp>
        <p:nvSpPr>
          <p:cNvPr id="782" name="Google Shape;782;g36dba4b18ec_0_2596"/>
          <p:cNvSpPr/>
          <p:nvPr>
            <p:ph idx="2" type="pic"/>
          </p:nvPr>
        </p:nvSpPr>
        <p:spPr>
          <a:xfrm>
            <a:off x="0" y="0"/>
            <a:ext cx="6747900" cy="9637500"/>
          </a:xfrm>
          <a:prstGeom prst="rect">
            <a:avLst/>
          </a:prstGeom>
          <a:noFill/>
          <a:ln>
            <a:noFill/>
          </a:ln>
        </p:spPr>
      </p:sp>
      <p:sp>
        <p:nvSpPr>
          <p:cNvPr id="783" name="Google Shape;783;g36dba4b18ec_0_2596"/>
          <p:cNvSpPr/>
          <p:nvPr/>
        </p:nvSpPr>
        <p:spPr>
          <a:xfrm>
            <a:off x="4493822" y="6384602"/>
            <a:ext cx="5359200" cy="5211300"/>
          </a:xfrm>
          <a:prstGeom prst="rect">
            <a:avLst/>
          </a:prstGeom>
          <a:solidFill>
            <a:schemeClr val="lt1"/>
          </a:solidFill>
          <a:ln>
            <a:noFill/>
          </a:ln>
          <a:effectLst>
            <a:outerShdw blurRad="558800" sx="97000" rotWithShape="0" algn="t" sy="97000">
              <a:srgbClr val="000000">
                <a:alpha val="17650"/>
              </a:srgbClr>
            </a:outerShdw>
          </a:effectLst>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784" name="Google Shape;784;g36dba4b18ec_0_2596"/>
          <p:cNvSpPr/>
          <p:nvPr/>
        </p:nvSpPr>
        <p:spPr>
          <a:xfrm>
            <a:off x="10703636" y="6384602"/>
            <a:ext cx="5359200" cy="5211300"/>
          </a:xfrm>
          <a:prstGeom prst="rect">
            <a:avLst/>
          </a:prstGeom>
          <a:solidFill>
            <a:schemeClr val="lt1"/>
          </a:solidFill>
          <a:ln>
            <a:noFill/>
          </a:ln>
          <a:effectLst>
            <a:outerShdw blurRad="558800" sx="97000" rotWithShape="0" algn="t" sy="97000">
              <a:srgbClr val="000000">
                <a:alpha val="17650"/>
              </a:srgbClr>
            </a:outerShdw>
          </a:effectLst>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785" name="Google Shape;785;g36dba4b18ec_0_2596"/>
          <p:cNvSpPr/>
          <p:nvPr/>
        </p:nvSpPr>
        <p:spPr>
          <a:xfrm>
            <a:off x="16913450" y="6384602"/>
            <a:ext cx="5359200" cy="5211300"/>
          </a:xfrm>
          <a:prstGeom prst="rect">
            <a:avLst/>
          </a:prstGeom>
          <a:solidFill>
            <a:schemeClr val="lt1"/>
          </a:solidFill>
          <a:ln>
            <a:noFill/>
          </a:ln>
          <a:effectLst>
            <a:outerShdw blurRad="558800" sx="97000" rotWithShape="0" algn="t" sy="97000">
              <a:srgbClr val="000000">
                <a:alpha val="17650"/>
              </a:srgbClr>
            </a:outerShdw>
          </a:effectLst>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786" name="Google Shape;786;g36dba4b18ec_0_2596"/>
          <p:cNvSpPr/>
          <p:nvPr/>
        </p:nvSpPr>
        <p:spPr>
          <a:xfrm rot="10800000">
            <a:off x="21070304" y="-4037"/>
            <a:ext cx="1657858" cy="3325807"/>
          </a:xfrm>
          <a:custGeom>
            <a:rect b="b" l="l" r="r" t="t"/>
            <a:pathLst>
              <a:path extrusionOk="0" h="1404776" w="700257">
                <a:moveTo>
                  <a:pt x="700257" y="0"/>
                </a:moveTo>
                <a:lnTo>
                  <a:pt x="700257" y="1404776"/>
                </a:lnTo>
                <a:lnTo>
                  <a:pt x="561023" y="1390740"/>
                </a:lnTo>
                <a:cubicBezTo>
                  <a:pt x="240848" y="1325223"/>
                  <a:pt x="0" y="1041932"/>
                  <a:pt x="0" y="702388"/>
                </a:cubicBezTo>
                <a:cubicBezTo>
                  <a:pt x="0" y="362844"/>
                  <a:pt x="240848" y="79553"/>
                  <a:pt x="561023" y="14036"/>
                </a:cubicBez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787" name="Google Shape;787;g36dba4b18ec_0_2596"/>
          <p:cNvSpPr/>
          <p:nvPr/>
        </p:nvSpPr>
        <p:spPr>
          <a:xfrm>
            <a:off x="22728162" y="-10"/>
            <a:ext cx="1657858" cy="3325807"/>
          </a:xfrm>
          <a:custGeom>
            <a:rect b="b" l="l" r="r" t="t"/>
            <a:pathLst>
              <a:path extrusionOk="0" h="1404776" w="700257">
                <a:moveTo>
                  <a:pt x="700257" y="0"/>
                </a:moveTo>
                <a:lnTo>
                  <a:pt x="700257" y="1404776"/>
                </a:lnTo>
                <a:lnTo>
                  <a:pt x="561023" y="1390740"/>
                </a:lnTo>
                <a:cubicBezTo>
                  <a:pt x="240848" y="1325223"/>
                  <a:pt x="0" y="1041932"/>
                  <a:pt x="0" y="702388"/>
                </a:cubicBezTo>
                <a:cubicBezTo>
                  <a:pt x="0" y="362844"/>
                  <a:pt x="240848" y="79553"/>
                  <a:pt x="561023" y="14036"/>
                </a:cubicBezTo>
                <a:close/>
              </a:path>
            </a:pathLst>
          </a:custGeom>
          <a:solidFill>
            <a:schemeClr val="accent3"/>
          </a:solidFill>
          <a:ln>
            <a:noFill/>
          </a:ln>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788" name="Google Shape;788;g36dba4b18ec_0_2596"/>
          <p:cNvSpPr txBox="1"/>
          <p:nvPr>
            <p:ph type="title"/>
          </p:nvPr>
        </p:nvSpPr>
        <p:spPr>
          <a:xfrm>
            <a:off x="6917450" y="2185300"/>
            <a:ext cx="13599300" cy="2610300"/>
          </a:xfrm>
          <a:prstGeom prst="rect">
            <a:avLst/>
          </a:prstGeom>
          <a:noFill/>
          <a:ln>
            <a:noFill/>
          </a:ln>
        </p:spPr>
        <p:txBody>
          <a:bodyPr anchorCtr="0" anchor="ctr" bIns="0" lIns="0" spcFirstLastPara="1" rIns="0" wrap="square" tIns="0">
            <a:spAutoFit/>
          </a:bodyPr>
          <a:lstStyle>
            <a:lvl1pPr lvl="0" marR="0" algn="l">
              <a:lnSpc>
                <a:spcPct val="100000"/>
              </a:lnSpc>
              <a:spcBef>
                <a:spcPts val="0"/>
              </a:spcBef>
              <a:spcAft>
                <a:spcPts val="0"/>
              </a:spcAft>
              <a:buClr>
                <a:schemeClr val="accent2"/>
              </a:buClr>
              <a:buSzPts val="8800"/>
              <a:buFont typeface="Urbanist ExtraBold"/>
              <a:buNone/>
              <a:defRPr b="0" i="0" sz="8800" u="none" cap="none" strike="noStrike">
                <a:solidFill>
                  <a:schemeClr val="accent2"/>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rgbClr val="000000"/>
              </a:buClr>
              <a:buSzPts val="8800"/>
              <a:buFont typeface="Arial"/>
              <a:buNone/>
              <a:defRPr b="0" i="0" sz="8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8800"/>
              <a:buFont typeface="Arial"/>
              <a:buNone/>
              <a:defRPr b="0" i="0" sz="8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8800"/>
              <a:buFont typeface="Arial"/>
              <a:buNone/>
              <a:defRPr b="0" i="0" sz="8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8800"/>
              <a:buFont typeface="Arial"/>
              <a:buNone/>
              <a:defRPr b="0" i="0" sz="8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8800"/>
              <a:buFont typeface="Arial"/>
              <a:buNone/>
              <a:defRPr b="0" i="0" sz="8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8800"/>
              <a:buFont typeface="Arial"/>
              <a:buNone/>
              <a:defRPr b="0" i="0" sz="8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8800"/>
              <a:buFont typeface="Arial"/>
              <a:buNone/>
              <a:defRPr b="0" i="0" sz="8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8800"/>
              <a:buFont typeface="Arial"/>
              <a:buNone/>
              <a:defRPr b="0" i="0" sz="8800" u="none" cap="none" strike="noStrike">
                <a:solidFill>
                  <a:srgbClr val="000000"/>
                </a:solidFill>
                <a:latin typeface="Arial"/>
                <a:ea typeface="Arial"/>
                <a:cs typeface="Arial"/>
                <a:sym typeface="Arial"/>
              </a:defRPr>
            </a:lvl9pPr>
          </a:lstStyle>
          <a:p/>
        </p:txBody>
      </p:sp>
      <p:sp>
        <p:nvSpPr>
          <p:cNvPr id="789" name="Google Shape;789;g36dba4b18ec_0_2596"/>
          <p:cNvSpPr txBox="1"/>
          <p:nvPr>
            <p:ph idx="1" type="subTitle"/>
          </p:nvPr>
        </p:nvSpPr>
        <p:spPr>
          <a:xfrm>
            <a:off x="5168822" y="7043200"/>
            <a:ext cx="4009500" cy="723300"/>
          </a:xfrm>
          <a:prstGeom prst="rect">
            <a:avLst/>
          </a:prstGeom>
          <a:noFill/>
          <a:ln>
            <a:noFill/>
          </a:ln>
        </p:spPr>
        <p:txBody>
          <a:bodyPr anchorCtr="0" anchor="ctr" bIns="0" lIns="0" spcFirstLastPara="1" rIns="0" wrap="square" tIns="0">
            <a:noAutofit/>
          </a:bodyPr>
          <a:lstStyle>
            <a:lvl1pPr lvl="0" marR="0" algn="ctr">
              <a:lnSpc>
                <a:spcPct val="100000"/>
              </a:lnSpc>
              <a:spcBef>
                <a:spcPts val="0"/>
              </a:spcBef>
              <a:spcAft>
                <a:spcPts val="0"/>
              </a:spcAft>
              <a:buClr>
                <a:schemeClr val="dk1"/>
              </a:buClr>
              <a:buSzPts val="2900"/>
              <a:buFont typeface="Urbanist ExtraBold"/>
              <a:buNone/>
              <a:defRPr b="0" i="0" sz="2900" u="none" cap="none" strike="noStrike">
                <a:solidFill>
                  <a:schemeClr val="dk1"/>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chemeClr val="dk1"/>
              </a:buClr>
              <a:buSzPts val="2900"/>
              <a:buFont typeface="Urbanist ExtraBold"/>
              <a:buNone/>
              <a:defRPr b="0" i="0" sz="2900" u="none" cap="none" strike="noStrike">
                <a:solidFill>
                  <a:schemeClr val="dk1"/>
                </a:solidFill>
                <a:latin typeface="Urbanist ExtraBold"/>
                <a:ea typeface="Urbanist ExtraBold"/>
                <a:cs typeface="Urbanist ExtraBold"/>
                <a:sym typeface="Urbanist ExtraBold"/>
              </a:defRPr>
            </a:lvl2pPr>
            <a:lvl3pPr lvl="2" marR="0" algn="l">
              <a:lnSpc>
                <a:spcPct val="100000"/>
              </a:lnSpc>
              <a:spcBef>
                <a:spcPts val="0"/>
              </a:spcBef>
              <a:spcAft>
                <a:spcPts val="0"/>
              </a:spcAft>
              <a:buClr>
                <a:schemeClr val="dk1"/>
              </a:buClr>
              <a:buSzPts val="2900"/>
              <a:buFont typeface="Urbanist ExtraBold"/>
              <a:buNone/>
              <a:defRPr b="0" i="0" sz="2900" u="none" cap="none" strike="noStrike">
                <a:solidFill>
                  <a:schemeClr val="dk1"/>
                </a:solidFill>
                <a:latin typeface="Urbanist ExtraBold"/>
                <a:ea typeface="Urbanist ExtraBold"/>
                <a:cs typeface="Urbanist ExtraBold"/>
                <a:sym typeface="Urbanist ExtraBold"/>
              </a:defRPr>
            </a:lvl3pPr>
            <a:lvl4pPr lvl="3" marR="0" algn="l">
              <a:lnSpc>
                <a:spcPct val="100000"/>
              </a:lnSpc>
              <a:spcBef>
                <a:spcPts val="0"/>
              </a:spcBef>
              <a:spcAft>
                <a:spcPts val="0"/>
              </a:spcAft>
              <a:buClr>
                <a:schemeClr val="dk1"/>
              </a:buClr>
              <a:buSzPts val="2900"/>
              <a:buFont typeface="Urbanist ExtraBold"/>
              <a:buNone/>
              <a:defRPr b="0" i="0" sz="2900" u="none" cap="none" strike="noStrike">
                <a:solidFill>
                  <a:schemeClr val="dk1"/>
                </a:solidFill>
                <a:latin typeface="Urbanist ExtraBold"/>
                <a:ea typeface="Urbanist ExtraBold"/>
                <a:cs typeface="Urbanist ExtraBold"/>
                <a:sym typeface="Urbanist ExtraBold"/>
              </a:defRPr>
            </a:lvl4pPr>
            <a:lvl5pPr lvl="4" marR="0" algn="l">
              <a:lnSpc>
                <a:spcPct val="100000"/>
              </a:lnSpc>
              <a:spcBef>
                <a:spcPts val="0"/>
              </a:spcBef>
              <a:spcAft>
                <a:spcPts val="0"/>
              </a:spcAft>
              <a:buClr>
                <a:schemeClr val="dk1"/>
              </a:buClr>
              <a:buSzPts val="2900"/>
              <a:buFont typeface="Urbanist ExtraBold"/>
              <a:buNone/>
              <a:defRPr b="0" i="0" sz="2900" u="none" cap="none" strike="noStrike">
                <a:solidFill>
                  <a:schemeClr val="dk1"/>
                </a:solidFill>
                <a:latin typeface="Urbanist ExtraBold"/>
                <a:ea typeface="Urbanist ExtraBold"/>
                <a:cs typeface="Urbanist ExtraBold"/>
                <a:sym typeface="Urbanist ExtraBold"/>
              </a:defRPr>
            </a:lvl5pPr>
            <a:lvl6pPr lvl="5" marR="0" algn="l">
              <a:lnSpc>
                <a:spcPct val="100000"/>
              </a:lnSpc>
              <a:spcBef>
                <a:spcPts val="0"/>
              </a:spcBef>
              <a:spcAft>
                <a:spcPts val="0"/>
              </a:spcAft>
              <a:buClr>
                <a:schemeClr val="dk1"/>
              </a:buClr>
              <a:buSzPts val="2900"/>
              <a:buFont typeface="Urbanist ExtraBold"/>
              <a:buNone/>
              <a:defRPr b="0" i="0" sz="2900" u="none" cap="none" strike="noStrike">
                <a:solidFill>
                  <a:schemeClr val="dk1"/>
                </a:solidFill>
                <a:latin typeface="Urbanist ExtraBold"/>
                <a:ea typeface="Urbanist ExtraBold"/>
                <a:cs typeface="Urbanist ExtraBold"/>
                <a:sym typeface="Urbanist ExtraBold"/>
              </a:defRPr>
            </a:lvl6pPr>
            <a:lvl7pPr lvl="6" marR="0" algn="l">
              <a:lnSpc>
                <a:spcPct val="100000"/>
              </a:lnSpc>
              <a:spcBef>
                <a:spcPts val="0"/>
              </a:spcBef>
              <a:spcAft>
                <a:spcPts val="0"/>
              </a:spcAft>
              <a:buClr>
                <a:schemeClr val="dk1"/>
              </a:buClr>
              <a:buSzPts val="2900"/>
              <a:buFont typeface="Urbanist ExtraBold"/>
              <a:buNone/>
              <a:defRPr b="0" i="0" sz="2900" u="none" cap="none" strike="noStrike">
                <a:solidFill>
                  <a:schemeClr val="dk1"/>
                </a:solidFill>
                <a:latin typeface="Urbanist ExtraBold"/>
                <a:ea typeface="Urbanist ExtraBold"/>
                <a:cs typeface="Urbanist ExtraBold"/>
                <a:sym typeface="Urbanist ExtraBold"/>
              </a:defRPr>
            </a:lvl7pPr>
            <a:lvl8pPr lvl="7" marR="0" algn="l">
              <a:lnSpc>
                <a:spcPct val="100000"/>
              </a:lnSpc>
              <a:spcBef>
                <a:spcPts val="0"/>
              </a:spcBef>
              <a:spcAft>
                <a:spcPts val="0"/>
              </a:spcAft>
              <a:buClr>
                <a:schemeClr val="dk1"/>
              </a:buClr>
              <a:buSzPts val="2900"/>
              <a:buFont typeface="Urbanist ExtraBold"/>
              <a:buNone/>
              <a:defRPr b="0" i="0" sz="2900" u="none" cap="none" strike="noStrike">
                <a:solidFill>
                  <a:schemeClr val="dk1"/>
                </a:solidFill>
                <a:latin typeface="Urbanist ExtraBold"/>
                <a:ea typeface="Urbanist ExtraBold"/>
                <a:cs typeface="Urbanist ExtraBold"/>
                <a:sym typeface="Urbanist ExtraBold"/>
              </a:defRPr>
            </a:lvl8pPr>
            <a:lvl9pPr lvl="8" marR="0" algn="l">
              <a:lnSpc>
                <a:spcPct val="100000"/>
              </a:lnSpc>
              <a:spcBef>
                <a:spcPts val="0"/>
              </a:spcBef>
              <a:spcAft>
                <a:spcPts val="0"/>
              </a:spcAft>
              <a:buClr>
                <a:schemeClr val="dk1"/>
              </a:buClr>
              <a:buSzPts val="2900"/>
              <a:buFont typeface="Urbanist ExtraBold"/>
              <a:buNone/>
              <a:defRPr b="0" i="0" sz="2900" u="none" cap="none" strike="noStrike">
                <a:solidFill>
                  <a:schemeClr val="dk1"/>
                </a:solidFill>
                <a:latin typeface="Urbanist ExtraBold"/>
                <a:ea typeface="Urbanist ExtraBold"/>
                <a:cs typeface="Urbanist ExtraBold"/>
                <a:sym typeface="Urbanist ExtraBold"/>
              </a:defRPr>
            </a:lvl9pPr>
          </a:lstStyle>
          <a:p/>
        </p:txBody>
      </p:sp>
      <p:sp>
        <p:nvSpPr>
          <p:cNvPr id="790" name="Google Shape;790;g36dba4b18ec_0_2596"/>
          <p:cNvSpPr txBox="1"/>
          <p:nvPr>
            <p:ph idx="3" type="subTitle"/>
          </p:nvPr>
        </p:nvSpPr>
        <p:spPr>
          <a:xfrm>
            <a:off x="11378636" y="7043200"/>
            <a:ext cx="4009500" cy="723300"/>
          </a:xfrm>
          <a:prstGeom prst="rect">
            <a:avLst/>
          </a:prstGeom>
          <a:noFill/>
          <a:ln>
            <a:noFill/>
          </a:ln>
        </p:spPr>
        <p:txBody>
          <a:bodyPr anchorCtr="0" anchor="ctr" bIns="0" lIns="0" spcFirstLastPara="1" rIns="0" wrap="square" tIns="0">
            <a:noAutofit/>
          </a:bodyPr>
          <a:lstStyle>
            <a:lvl1pPr lvl="0" marR="0" algn="ctr">
              <a:lnSpc>
                <a:spcPct val="100000"/>
              </a:lnSpc>
              <a:spcBef>
                <a:spcPts val="0"/>
              </a:spcBef>
              <a:spcAft>
                <a:spcPts val="0"/>
              </a:spcAft>
              <a:buClr>
                <a:schemeClr val="dk1"/>
              </a:buClr>
              <a:buSzPts val="2900"/>
              <a:buFont typeface="Urbanist ExtraBold"/>
              <a:buNone/>
              <a:defRPr b="0" i="0" sz="2900" u="none" cap="none" strike="noStrike">
                <a:solidFill>
                  <a:schemeClr val="dk1"/>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chemeClr val="dk1"/>
              </a:buClr>
              <a:buSzPts val="2900"/>
              <a:buFont typeface="Urbanist ExtraBold"/>
              <a:buNone/>
              <a:defRPr b="0" i="0" sz="2900" u="none" cap="none" strike="noStrike">
                <a:solidFill>
                  <a:schemeClr val="dk1"/>
                </a:solidFill>
                <a:latin typeface="Urbanist ExtraBold"/>
                <a:ea typeface="Urbanist ExtraBold"/>
                <a:cs typeface="Urbanist ExtraBold"/>
                <a:sym typeface="Urbanist ExtraBold"/>
              </a:defRPr>
            </a:lvl2pPr>
            <a:lvl3pPr lvl="2" marR="0" algn="l">
              <a:lnSpc>
                <a:spcPct val="100000"/>
              </a:lnSpc>
              <a:spcBef>
                <a:spcPts val="0"/>
              </a:spcBef>
              <a:spcAft>
                <a:spcPts val="0"/>
              </a:spcAft>
              <a:buClr>
                <a:schemeClr val="dk1"/>
              </a:buClr>
              <a:buSzPts val="2900"/>
              <a:buFont typeface="Urbanist ExtraBold"/>
              <a:buNone/>
              <a:defRPr b="0" i="0" sz="2900" u="none" cap="none" strike="noStrike">
                <a:solidFill>
                  <a:schemeClr val="dk1"/>
                </a:solidFill>
                <a:latin typeface="Urbanist ExtraBold"/>
                <a:ea typeface="Urbanist ExtraBold"/>
                <a:cs typeface="Urbanist ExtraBold"/>
                <a:sym typeface="Urbanist ExtraBold"/>
              </a:defRPr>
            </a:lvl3pPr>
            <a:lvl4pPr lvl="3" marR="0" algn="l">
              <a:lnSpc>
                <a:spcPct val="100000"/>
              </a:lnSpc>
              <a:spcBef>
                <a:spcPts val="0"/>
              </a:spcBef>
              <a:spcAft>
                <a:spcPts val="0"/>
              </a:spcAft>
              <a:buClr>
                <a:schemeClr val="dk1"/>
              </a:buClr>
              <a:buSzPts val="2900"/>
              <a:buFont typeface="Urbanist ExtraBold"/>
              <a:buNone/>
              <a:defRPr b="0" i="0" sz="2900" u="none" cap="none" strike="noStrike">
                <a:solidFill>
                  <a:schemeClr val="dk1"/>
                </a:solidFill>
                <a:latin typeface="Urbanist ExtraBold"/>
                <a:ea typeface="Urbanist ExtraBold"/>
                <a:cs typeface="Urbanist ExtraBold"/>
                <a:sym typeface="Urbanist ExtraBold"/>
              </a:defRPr>
            </a:lvl4pPr>
            <a:lvl5pPr lvl="4" marR="0" algn="l">
              <a:lnSpc>
                <a:spcPct val="100000"/>
              </a:lnSpc>
              <a:spcBef>
                <a:spcPts val="0"/>
              </a:spcBef>
              <a:spcAft>
                <a:spcPts val="0"/>
              </a:spcAft>
              <a:buClr>
                <a:schemeClr val="dk1"/>
              </a:buClr>
              <a:buSzPts val="2900"/>
              <a:buFont typeface="Urbanist ExtraBold"/>
              <a:buNone/>
              <a:defRPr b="0" i="0" sz="2900" u="none" cap="none" strike="noStrike">
                <a:solidFill>
                  <a:schemeClr val="dk1"/>
                </a:solidFill>
                <a:latin typeface="Urbanist ExtraBold"/>
                <a:ea typeface="Urbanist ExtraBold"/>
                <a:cs typeface="Urbanist ExtraBold"/>
                <a:sym typeface="Urbanist ExtraBold"/>
              </a:defRPr>
            </a:lvl5pPr>
            <a:lvl6pPr lvl="5" marR="0" algn="l">
              <a:lnSpc>
                <a:spcPct val="100000"/>
              </a:lnSpc>
              <a:spcBef>
                <a:spcPts val="0"/>
              </a:spcBef>
              <a:spcAft>
                <a:spcPts val="0"/>
              </a:spcAft>
              <a:buClr>
                <a:schemeClr val="dk1"/>
              </a:buClr>
              <a:buSzPts val="2900"/>
              <a:buFont typeface="Urbanist ExtraBold"/>
              <a:buNone/>
              <a:defRPr b="0" i="0" sz="2900" u="none" cap="none" strike="noStrike">
                <a:solidFill>
                  <a:schemeClr val="dk1"/>
                </a:solidFill>
                <a:latin typeface="Urbanist ExtraBold"/>
                <a:ea typeface="Urbanist ExtraBold"/>
                <a:cs typeface="Urbanist ExtraBold"/>
                <a:sym typeface="Urbanist ExtraBold"/>
              </a:defRPr>
            </a:lvl6pPr>
            <a:lvl7pPr lvl="6" marR="0" algn="l">
              <a:lnSpc>
                <a:spcPct val="100000"/>
              </a:lnSpc>
              <a:spcBef>
                <a:spcPts val="0"/>
              </a:spcBef>
              <a:spcAft>
                <a:spcPts val="0"/>
              </a:spcAft>
              <a:buClr>
                <a:schemeClr val="dk1"/>
              </a:buClr>
              <a:buSzPts val="2900"/>
              <a:buFont typeface="Urbanist ExtraBold"/>
              <a:buNone/>
              <a:defRPr b="0" i="0" sz="2900" u="none" cap="none" strike="noStrike">
                <a:solidFill>
                  <a:schemeClr val="dk1"/>
                </a:solidFill>
                <a:latin typeface="Urbanist ExtraBold"/>
                <a:ea typeface="Urbanist ExtraBold"/>
                <a:cs typeface="Urbanist ExtraBold"/>
                <a:sym typeface="Urbanist ExtraBold"/>
              </a:defRPr>
            </a:lvl7pPr>
            <a:lvl8pPr lvl="7" marR="0" algn="l">
              <a:lnSpc>
                <a:spcPct val="100000"/>
              </a:lnSpc>
              <a:spcBef>
                <a:spcPts val="0"/>
              </a:spcBef>
              <a:spcAft>
                <a:spcPts val="0"/>
              </a:spcAft>
              <a:buClr>
                <a:schemeClr val="dk1"/>
              </a:buClr>
              <a:buSzPts val="2900"/>
              <a:buFont typeface="Urbanist ExtraBold"/>
              <a:buNone/>
              <a:defRPr b="0" i="0" sz="2900" u="none" cap="none" strike="noStrike">
                <a:solidFill>
                  <a:schemeClr val="dk1"/>
                </a:solidFill>
                <a:latin typeface="Urbanist ExtraBold"/>
                <a:ea typeface="Urbanist ExtraBold"/>
                <a:cs typeface="Urbanist ExtraBold"/>
                <a:sym typeface="Urbanist ExtraBold"/>
              </a:defRPr>
            </a:lvl8pPr>
            <a:lvl9pPr lvl="8" marR="0" algn="l">
              <a:lnSpc>
                <a:spcPct val="100000"/>
              </a:lnSpc>
              <a:spcBef>
                <a:spcPts val="0"/>
              </a:spcBef>
              <a:spcAft>
                <a:spcPts val="0"/>
              </a:spcAft>
              <a:buClr>
                <a:schemeClr val="dk1"/>
              </a:buClr>
              <a:buSzPts val="2900"/>
              <a:buFont typeface="Urbanist ExtraBold"/>
              <a:buNone/>
              <a:defRPr b="0" i="0" sz="2900" u="none" cap="none" strike="noStrike">
                <a:solidFill>
                  <a:schemeClr val="dk1"/>
                </a:solidFill>
                <a:latin typeface="Urbanist ExtraBold"/>
                <a:ea typeface="Urbanist ExtraBold"/>
                <a:cs typeface="Urbanist ExtraBold"/>
                <a:sym typeface="Urbanist ExtraBold"/>
              </a:defRPr>
            </a:lvl9pPr>
          </a:lstStyle>
          <a:p/>
        </p:txBody>
      </p:sp>
      <p:sp>
        <p:nvSpPr>
          <p:cNvPr id="791" name="Google Shape;791;g36dba4b18ec_0_2596"/>
          <p:cNvSpPr txBox="1"/>
          <p:nvPr>
            <p:ph idx="4" type="subTitle"/>
          </p:nvPr>
        </p:nvSpPr>
        <p:spPr>
          <a:xfrm>
            <a:off x="17588450" y="7043200"/>
            <a:ext cx="4009500" cy="723300"/>
          </a:xfrm>
          <a:prstGeom prst="rect">
            <a:avLst/>
          </a:prstGeom>
          <a:noFill/>
          <a:ln>
            <a:noFill/>
          </a:ln>
        </p:spPr>
        <p:txBody>
          <a:bodyPr anchorCtr="0" anchor="ctr" bIns="0" lIns="0" spcFirstLastPara="1" rIns="0" wrap="square" tIns="0">
            <a:noAutofit/>
          </a:bodyPr>
          <a:lstStyle>
            <a:lvl1pPr lvl="0" marR="0" algn="ctr">
              <a:lnSpc>
                <a:spcPct val="100000"/>
              </a:lnSpc>
              <a:spcBef>
                <a:spcPts val="0"/>
              </a:spcBef>
              <a:spcAft>
                <a:spcPts val="0"/>
              </a:spcAft>
              <a:buClr>
                <a:schemeClr val="dk1"/>
              </a:buClr>
              <a:buSzPts val="2900"/>
              <a:buFont typeface="Urbanist ExtraBold"/>
              <a:buNone/>
              <a:defRPr b="0" i="0" sz="2900" u="none" cap="none" strike="noStrike">
                <a:solidFill>
                  <a:schemeClr val="dk1"/>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chemeClr val="dk1"/>
              </a:buClr>
              <a:buSzPts val="2900"/>
              <a:buFont typeface="Urbanist ExtraBold"/>
              <a:buNone/>
              <a:defRPr b="0" i="0" sz="2900" u="none" cap="none" strike="noStrike">
                <a:solidFill>
                  <a:schemeClr val="dk1"/>
                </a:solidFill>
                <a:latin typeface="Urbanist ExtraBold"/>
                <a:ea typeface="Urbanist ExtraBold"/>
                <a:cs typeface="Urbanist ExtraBold"/>
                <a:sym typeface="Urbanist ExtraBold"/>
              </a:defRPr>
            </a:lvl2pPr>
            <a:lvl3pPr lvl="2" marR="0" algn="l">
              <a:lnSpc>
                <a:spcPct val="100000"/>
              </a:lnSpc>
              <a:spcBef>
                <a:spcPts val="0"/>
              </a:spcBef>
              <a:spcAft>
                <a:spcPts val="0"/>
              </a:spcAft>
              <a:buClr>
                <a:schemeClr val="dk1"/>
              </a:buClr>
              <a:buSzPts val="2900"/>
              <a:buFont typeface="Urbanist ExtraBold"/>
              <a:buNone/>
              <a:defRPr b="0" i="0" sz="2900" u="none" cap="none" strike="noStrike">
                <a:solidFill>
                  <a:schemeClr val="dk1"/>
                </a:solidFill>
                <a:latin typeface="Urbanist ExtraBold"/>
                <a:ea typeface="Urbanist ExtraBold"/>
                <a:cs typeface="Urbanist ExtraBold"/>
                <a:sym typeface="Urbanist ExtraBold"/>
              </a:defRPr>
            </a:lvl3pPr>
            <a:lvl4pPr lvl="3" marR="0" algn="l">
              <a:lnSpc>
                <a:spcPct val="100000"/>
              </a:lnSpc>
              <a:spcBef>
                <a:spcPts val="0"/>
              </a:spcBef>
              <a:spcAft>
                <a:spcPts val="0"/>
              </a:spcAft>
              <a:buClr>
                <a:schemeClr val="dk1"/>
              </a:buClr>
              <a:buSzPts val="2900"/>
              <a:buFont typeface="Urbanist ExtraBold"/>
              <a:buNone/>
              <a:defRPr b="0" i="0" sz="2900" u="none" cap="none" strike="noStrike">
                <a:solidFill>
                  <a:schemeClr val="dk1"/>
                </a:solidFill>
                <a:latin typeface="Urbanist ExtraBold"/>
                <a:ea typeface="Urbanist ExtraBold"/>
                <a:cs typeface="Urbanist ExtraBold"/>
                <a:sym typeface="Urbanist ExtraBold"/>
              </a:defRPr>
            </a:lvl4pPr>
            <a:lvl5pPr lvl="4" marR="0" algn="l">
              <a:lnSpc>
                <a:spcPct val="100000"/>
              </a:lnSpc>
              <a:spcBef>
                <a:spcPts val="0"/>
              </a:spcBef>
              <a:spcAft>
                <a:spcPts val="0"/>
              </a:spcAft>
              <a:buClr>
                <a:schemeClr val="dk1"/>
              </a:buClr>
              <a:buSzPts val="2900"/>
              <a:buFont typeface="Urbanist ExtraBold"/>
              <a:buNone/>
              <a:defRPr b="0" i="0" sz="2900" u="none" cap="none" strike="noStrike">
                <a:solidFill>
                  <a:schemeClr val="dk1"/>
                </a:solidFill>
                <a:latin typeface="Urbanist ExtraBold"/>
                <a:ea typeface="Urbanist ExtraBold"/>
                <a:cs typeface="Urbanist ExtraBold"/>
                <a:sym typeface="Urbanist ExtraBold"/>
              </a:defRPr>
            </a:lvl5pPr>
            <a:lvl6pPr lvl="5" marR="0" algn="l">
              <a:lnSpc>
                <a:spcPct val="100000"/>
              </a:lnSpc>
              <a:spcBef>
                <a:spcPts val="0"/>
              </a:spcBef>
              <a:spcAft>
                <a:spcPts val="0"/>
              </a:spcAft>
              <a:buClr>
                <a:schemeClr val="dk1"/>
              </a:buClr>
              <a:buSzPts val="2900"/>
              <a:buFont typeface="Urbanist ExtraBold"/>
              <a:buNone/>
              <a:defRPr b="0" i="0" sz="2900" u="none" cap="none" strike="noStrike">
                <a:solidFill>
                  <a:schemeClr val="dk1"/>
                </a:solidFill>
                <a:latin typeface="Urbanist ExtraBold"/>
                <a:ea typeface="Urbanist ExtraBold"/>
                <a:cs typeface="Urbanist ExtraBold"/>
                <a:sym typeface="Urbanist ExtraBold"/>
              </a:defRPr>
            </a:lvl6pPr>
            <a:lvl7pPr lvl="6" marR="0" algn="l">
              <a:lnSpc>
                <a:spcPct val="100000"/>
              </a:lnSpc>
              <a:spcBef>
                <a:spcPts val="0"/>
              </a:spcBef>
              <a:spcAft>
                <a:spcPts val="0"/>
              </a:spcAft>
              <a:buClr>
                <a:schemeClr val="dk1"/>
              </a:buClr>
              <a:buSzPts val="2900"/>
              <a:buFont typeface="Urbanist ExtraBold"/>
              <a:buNone/>
              <a:defRPr b="0" i="0" sz="2900" u="none" cap="none" strike="noStrike">
                <a:solidFill>
                  <a:schemeClr val="dk1"/>
                </a:solidFill>
                <a:latin typeface="Urbanist ExtraBold"/>
                <a:ea typeface="Urbanist ExtraBold"/>
                <a:cs typeface="Urbanist ExtraBold"/>
                <a:sym typeface="Urbanist ExtraBold"/>
              </a:defRPr>
            </a:lvl7pPr>
            <a:lvl8pPr lvl="7" marR="0" algn="l">
              <a:lnSpc>
                <a:spcPct val="100000"/>
              </a:lnSpc>
              <a:spcBef>
                <a:spcPts val="0"/>
              </a:spcBef>
              <a:spcAft>
                <a:spcPts val="0"/>
              </a:spcAft>
              <a:buClr>
                <a:schemeClr val="dk1"/>
              </a:buClr>
              <a:buSzPts val="2900"/>
              <a:buFont typeface="Urbanist ExtraBold"/>
              <a:buNone/>
              <a:defRPr b="0" i="0" sz="2900" u="none" cap="none" strike="noStrike">
                <a:solidFill>
                  <a:schemeClr val="dk1"/>
                </a:solidFill>
                <a:latin typeface="Urbanist ExtraBold"/>
                <a:ea typeface="Urbanist ExtraBold"/>
                <a:cs typeface="Urbanist ExtraBold"/>
                <a:sym typeface="Urbanist ExtraBold"/>
              </a:defRPr>
            </a:lvl8pPr>
            <a:lvl9pPr lvl="8" marR="0" algn="l">
              <a:lnSpc>
                <a:spcPct val="100000"/>
              </a:lnSpc>
              <a:spcBef>
                <a:spcPts val="0"/>
              </a:spcBef>
              <a:spcAft>
                <a:spcPts val="0"/>
              </a:spcAft>
              <a:buClr>
                <a:schemeClr val="dk1"/>
              </a:buClr>
              <a:buSzPts val="2900"/>
              <a:buFont typeface="Urbanist ExtraBold"/>
              <a:buNone/>
              <a:defRPr b="0" i="0" sz="2900" u="none" cap="none" strike="noStrike">
                <a:solidFill>
                  <a:schemeClr val="dk1"/>
                </a:solidFill>
                <a:latin typeface="Urbanist ExtraBold"/>
                <a:ea typeface="Urbanist ExtraBold"/>
                <a:cs typeface="Urbanist ExtraBold"/>
                <a:sym typeface="Urbanist ExtraBold"/>
              </a:defRPr>
            </a:lvl9pPr>
          </a:lstStyle>
          <a:p/>
        </p:txBody>
      </p:sp>
      <p:sp>
        <p:nvSpPr>
          <p:cNvPr id="792" name="Google Shape;792;g36dba4b18ec_0_2596"/>
          <p:cNvSpPr txBox="1"/>
          <p:nvPr>
            <p:ph idx="5" type="body"/>
          </p:nvPr>
        </p:nvSpPr>
        <p:spPr>
          <a:xfrm>
            <a:off x="5123500" y="8458150"/>
            <a:ext cx="4100100" cy="2688900"/>
          </a:xfrm>
          <a:prstGeom prst="rect">
            <a:avLst/>
          </a:prstGeom>
          <a:noFill/>
          <a:ln>
            <a:noFill/>
          </a:ln>
        </p:spPr>
        <p:txBody>
          <a:bodyPr anchorCtr="0" anchor="t" bIns="0" lIns="0" spcFirstLastPara="1" rIns="0" wrap="square" tIns="0">
            <a:spAutoFit/>
          </a:bodyPr>
          <a:lstStyle>
            <a:lvl1pPr indent="-381000" lvl="0" marL="457200" marR="0" algn="ctr">
              <a:lnSpc>
                <a:spcPct val="115000"/>
              </a:lnSpc>
              <a:spcBef>
                <a:spcPts val="0"/>
              </a:spcBef>
              <a:spcAft>
                <a:spcPts val="0"/>
              </a:spcAft>
              <a:buClr>
                <a:srgbClr val="000000"/>
              </a:buClr>
              <a:buSzPts val="2400"/>
              <a:buFont typeface="Helvetica Neue"/>
              <a:buChar char="●"/>
              <a:defRPr b="0" i="0" sz="2400" u="none" cap="none" strike="noStrike">
                <a:solidFill>
                  <a:srgbClr val="000000"/>
                </a:solidFill>
                <a:latin typeface="Helvetica Neue"/>
                <a:ea typeface="Helvetica Neue"/>
                <a:cs typeface="Helvetica Neue"/>
                <a:sym typeface="Helvetica Neue"/>
              </a:defRPr>
            </a:lvl1pPr>
            <a:lvl2pPr indent="-381000" lvl="1" marL="914400" marR="0" algn="ctr">
              <a:lnSpc>
                <a:spcPct val="115000"/>
              </a:lnSpc>
              <a:spcBef>
                <a:spcPts val="0"/>
              </a:spcBef>
              <a:spcAft>
                <a:spcPts val="0"/>
              </a:spcAft>
              <a:buClr>
                <a:srgbClr val="000000"/>
              </a:buClr>
              <a:buSzPts val="2400"/>
              <a:buFont typeface="Helvetica Neue"/>
              <a:buChar char="○"/>
              <a:defRPr b="0" i="0" sz="2400" u="none" cap="none" strike="noStrike">
                <a:solidFill>
                  <a:srgbClr val="000000"/>
                </a:solidFill>
                <a:latin typeface="Helvetica Neue"/>
                <a:ea typeface="Helvetica Neue"/>
                <a:cs typeface="Helvetica Neue"/>
                <a:sym typeface="Helvetica Neue"/>
              </a:defRPr>
            </a:lvl2pPr>
            <a:lvl3pPr indent="-381000" lvl="2" marL="1371600" marR="0" algn="ctr">
              <a:lnSpc>
                <a:spcPct val="115000"/>
              </a:lnSpc>
              <a:spcBef>
                <a:spcPts val="0"/>
              </a:spcBef>
              <a:spcAft>
                <a:spcPts val="0"/>
              </a:spcAft>
              <a:buClr>
                <a:srgbClr val="000000"/>
              </a:buClr>
              <a:buSzPts val="2400"/>
              <a:buFont typeface="Helvetica Neue"/>
              <a:buChar char="■"/>
              <a:defRPr b="0" i="0" sz="2400" u="none" cap="none" strike="noStrike">
                <a:solidFill>
                  <a:srgbClr val="000000"/>
                </a:solidFill>
                <a:latin typeface="Helvetica Neue"/>
                <a:ea typeface="Helvetica Neue"/>
                <a:cs typeface="Helvetica Neue"/>
                <a:sym typeface="Helvetica Neue"/>
              </a:defRPr>
            </a:lvl3pPr>
            <a:lvl4pPr indent="-381000" lvl="3" marL="1828800" marR="0" algn="ctr">
              <a:lnSpc>
                <a:spcPct val="115000"/>
              </a:lnSpc>
              <a:spcBef>
                <a:spcPts val="0"/>
              </a:spcBef>
              <a:spcAft>
                <a:spcPts val="0"/>
              </a:spcAft>
              <a:buClr>
                <a:srgbClr val="000000"/>
              </a:buClr>
              <a:buSzPts val="2400"/>
              <a:buFont typeface="Helvetica Neue"/>
              <a:buChar char="●"/>
              <a:defRPr b="0" i="0" sz="2400" u="none" cap="none" strike="noStrike">
                <a:solidFill>
                  <a:srgbClr val="000000"/>
                </a:solidFill>
                <a:latin typeface="Helvetica Neue"/>
                <a:ea typeface="Helvetica Neue"/>
                <a:cs typeface="Helvetica Neue"/>
                <a:sym typeface="Helvetica Neue"/>
              </a:defRPr>
            </a:lvl4pPr>
            <a:lvl5pPr indent="-381000" lvl="4" marL="2286000" marR="0" algn="ctr">
              <a:lnSpc>
                <a:spcPct val="115000"/>
              </a:lnSpc>
              <a:spcBef>
                <a:spcPts val="0"/>
              </a:spcBef>
              <a:spcAft>
                <a:spcPts val="0"/>
              </a:spcAft>
              <a:buClr>
                <a:srgbClr val="000000"/>
              </a:buClr>
              <a:buSzPts val="2400"/>
              <a:buFont typeface="Helvetica Neue"/>
              <a:buChar char="○"/>
              <a:defRPr b="0" i="0" sz="2400" u="none" cap="none" strike="noStrike">
                <a:solidFill>
                  <a:srgbClr val="000000"/>
                </a:solidFill>
                <a:latin typeface="Helvetica Neue"/>
                <a:ea typeface="Helvetica Neue"/>
                <a:cs typeface="Helvetica Neue"/>
                <a:sym typeface="Helvetica Neue"/>
              </a:defRPr>
            </a:lvl5pPr>
            <a:lvl6pPr indent="-381000" lvl="5" marL="2743200" marR="0" algn="ctr">
              <a:lnSpc>
                <a:spcPct val="115000"/>
              </a:lnSpc>
              <a:spcBef>
                <a:spcPts val="0"/>
              </a:spcBef>
              <a:spcAft>
                <a:spcPts val="0"/>
              </a:spcAft>
              <a:buClr>
                <a:srgbClr val="000000"/>
              </a:buClr>
              <a:buSzPts val="2400"/>
              <a:buFont typeface="Helvetica Neue"/>
              <a:buChar char="■"/>
              <a:defRPr b="0" i="0" sz="2400" u="none" cap="none" strike="noStrike">
                <a:solidFill>
                  <a:srgbClr val="000000"/>
                </a:solidFill>
                <a:latin typeface="Helvetica Neue"/>
                <a:ea typeface="Helvetica Neue"/>
                <a:cs typeface="Helvetica Neue"/>
                <a:sym typeface="Helvetica Neue"/>
              </a:defRPr>
            </a:lvl6pPr>
            <a:lvl7pPr indent="-381000" lvl="6" marL="3200400" marR="0" algn="ctr">
              <a:lnSpc>
                <a:spcPct val="115000"/>
              </a:lnSpc>
              <a:spcBef>
                <a:spcPts val="0"/>
              </a:spcBef>
              <a:spcAft>
                <a:spcPts val="0"/>
              </a:spcAft>
              <a:buClr>
                <a:srgbClr val="000000"/>
              </a:buClr>
              <a:buSzPts val="2400"/>
              <a:buFont typeface="Helvetica Neue"/>
              <a:buChar char="●"/>
              <a:defRPr b="0" i="0" sz="2400" u="none" cap="none" strike="noStrike">
                <a:solidFill>
                  <a:srgbClr val="000000"/>
                </a:solidFill>
                <a:latin typeface="Helvetica Neue"/>
                <a:ea typeface="Helvetica Neue"/>
                <a:cs typeface="Helvetica Neue"/>
                <a:sym typeface="Helvetica Neue"/>
              </a:defRPr>
            </a:lvl7pPr>
            <a:lvl8pPr indent="-381000" lvl="7" marL="3657600" marR="0" algn="ctr">
              <a:lnSpc>
                <a:spcPct val="115000"/>
              </a:lnSpc>
              <a:spcBef>
                <a:spcPts val="0"/>
              </a:spcBef>
              <a:spcAft>
                <a:spcPts val="0"/>
              </a:spcAft>
              <a:buClr>
                <a:srgbClr val="000000"/>
              </a:buClr>
              <a:buSzPts val="2400"/>
              <a:buFont typeface="Helvetica Neue"/>
              <a:buChar char="○"/>
              <a:defRPr b="0" i="0" sz="2400" u="none" cap="none" strike="noStrike">
                <a:solidFill>
                  <a:srgbClr val="000000"/>
                </a:solidFill>
                <a:latin typeface="Helvetica Neue"/>
                <a:ea typeface="Helvetica Neue"/>
                <a:cs typeface="Helvetica Neue"/>
                <a:sym typeface="Helvetica Neue"/>
              </a:defRPr>
            </a:lvl8pPr>
            <a:lvl9pPr indent="-381000" lvl="8" marL="4114800" marR="0" algn="ctr">
              <a:lnSpc>
                <a:spcPct val="115000"/>
              </a:lnSpc>
              <a:spcBef>
                <a:spcPts val="0"/>
              </a:spcBef>
              <a:spcAft>
                <a:spcPts val="0"/>
              </a:spcAft>
              <a:buClr>
                <a:srgbClr val="000000"/>
              </a:buClr>
              <a:buSzPts val="2400"/>
              <a:buFont typeface="Helvetica Neue"/>
              <a:buChar char="■"/>
              <a:defRPr b="0" i="0" sz="2400" u="none" cap="none" strike="noStrike">
                <a:solidFill>
                  <a:srgbClr val="000000"/>
                </a:solidFill>
                <a:latin typeface="Helvetica Neue"/>
                <a:ea typeface="Helvetica Neue"/>
                <a:cs typeface="Helvetica Neue"/>
                <a:sym typeface="Helvetica Neue"/>
              </a:defRPr>
            </a:lvl9pPr>
          </a:lstStyle>
          <a:p/>
        </p:txBody>
      </p:sp>
      <p:sp>
        <p:nvSpPr>
          <p:cNvPr id="793" name="Google Shape;793;g36dba4b18ec_0_2596"/>
          <p:cNvSpPr txBox="1"/>
          <p:nvPr>
            <p:ph idx="6" type="body"/>
          </p:nvPr>
        </p:nvSpPr>
        <p:spPr>
          <a:xfrm>
            <a:off x="11333300" y="8458150"/>
            <a:ext cx="4100100" cy="2688900"/>
          </a:xfrm>
          <a:prstGeom prst="rect">
            <a:avLst/>
          </a:prstGeom>
          <a:noFill/>
          <a:ln>
            <a:noFill/>
          </a:ln>
        </p:spPr>
        <p:txBody>
          <a:bodyPr anchorCtr="0" anchor="t" bIns="0" lIns="0" spcFirstLastPara="1" rIns="0" wrap="square" tIns="0">
            <a:spAutoFit/>
          </a:bodyPr>
          <a:lstStyle>
            <a:lvl1pPr indent="-381000" lvl="0" marL="457200" marR="0" algn="ctr">
              <a:lnSpc>
                <a:spcPct val="115000"/>
              </a:lnSpc>
              <a:spcBef>
                <a:spcPts val="0"/>
              </a:spcBef>
              <a:spcAft>
                <a:spcPts val="0"/>
              </a:spcAft>
              <a:buClr>
                <a:srgbClr val="000000"/>
              </a:buClr>
              <a:buSzPts val="2400"/>
              <a:buFont typeface="Helvetica Neue"/>
              <a:buChar char="●"/>
              <a:defRPr b="0" i="0" sz="2400" u="none" cap="none" strike="noStrike">
                <a:solidFill>
                  <a:srgbClr val="000000"/>
                </a:solidFill>
                <a:latin typeface="Helvetica Neue"/>
                <a:ea typeface="Helvetica Neue"/>
                <a:cs typeface="Helvetica Neue"/>
                <a:sym typeface="Helvetica Neue"/>
              </a:defRPr>
            </a:lvl1pPr>
            <a:lvl2pPr indent="-381000" lvl="1" marL="914400" marR="0" algn="ctr">
              <a:lnSpc>
                <a:spcPct val="115000"/>
              </a:lnSpc>
              <a:spcBef>
                <a:spcPts val="0"/>
              </a:spcBef>
              <a:spcAft>
                <a:spcPts val="0"/>
              </a:spcAft>
              <a:buClr>
                <a:srgbClr val="000000"/>
              </a:buClr>
              <a:buSzPts val="2400"/>
              <a:buFont typeface="Helvetica Neue"/>
              <a:buChar char="○"/>
              <a:defRPr b="0" i="0" sz="2400" u="none" cap="none" strike="noStrike">
                <a:solidFill>
                  <a:srgbClr val="000000"/>
                </a:solidFill>
                <a:latin typeface="Helvetica Neue"/>
                <a:ea typeface="Helvetica Neue"/>
                <a:cs typeface="Helvetica Neue"/>
                <a:sym typeface="Helvetica Neue"/>
              </a:defRPr>
            </a:lvl2pPr>
            <a:lvl3pPr indent="-381000" lvl="2" marL="1371600" marR="0" algn="ctr">
              <a:lnSpc>
                <a:spcPct val="115000"/>
              </a:lnSpc>
              <a:spcBef>
                <a:spcPts val="0"/>
              </a:spcBef>
              <a:spcAft>
                <a:spcPts val="0"/>
              </a:spcAft>
              <a:buClr>
                <a:srgbClr val="000000"/>
              </a:buClr>
              <a:buSzPts val="2400"/>
              <a:buFont typeface="Helvetica Neue"/>
              <a:buChar char="■"/>
              <a:defRPr b="0" i="0" sz="2400" u="none" cap="none" strike="noStrike">
                <a:solidFill>
                  <a:srgbClr val="000000"/>
                </a:solidFill>
                <a:latin typeface="Helvetica Neue"/>
                <a:ea typeface="Helvetica Neue"/>
                <a:cs typeface="Helvetica Neue"/>
                <a:sym typeface="Helvetica Neue"/>
              </a:defRPr>
            </a:lvl3pPr>
            <a:lvl4pPr indent="-381000" lvl="3" marL="1828800" marR="0" algn="ctr">
              <a:lnSpc>
                <a:spcPct val="115000"/>
              </a:lnSpc>
              <a:spcBef>
                <a:spcPts val="0"/>
              </a:spcBef>
              <a:spcAft>
                <a:spcPts val="0"/>
              </a:spcAft>
              <a:buClr>
                <a:srgbClr val="000000"/>
              </a:buClr>
              <a:buSzPts val="2400"/>
              <a:buFont typeface="Helvetica Neue"/>
              <a:buChar char="●"/>
              <a:defRPr b="0" i="0" sz="2400" u="none" cap="none" strike="noStrike">
                <a:solidFill>
                  <a:srgbClr val="000000"/>
                </a:solidFill>
                <a:latin typeface="Helvetica Neue"/>
                <a:ea typeface="Helvetica Neue"/>
                <a:cs typeface="Helvetica Neue"/>
                <a:sym typeface="Helvetica Neue"/>
              </a:defRPr>
            </a:lvl4pPr>
            <a:lvl5pPr indent="-381000" lvl="4" marL="2286000" marR="0" algn="ctr">
              <a:lnSpc>
                <a:spcPct val="115000"/>
              </a:lnSpc>
              <a:spcBef>
                <a:spcPts val="0"/>
              </a:spcBef>
              <a:spcAft>
                <a:spcPts val="0"/>
              </a:spcAft>
              <a:buClr>
                <a:srgbClr val="000000"/>
              </a:buClr>
              <a:buSzPts val="2400"/>
              <a:buFont typeface="Helvetica Neue"/>
              <a:buChar char="○"/>
              <a:defRPr b="0" i="0" sz="2400" u="none" cap="none" strike="noStrike">
                <a:solidFill>
                  <a:srgbClr val="000000"/>
                </a:solidFill>
                <a:latin typeface="Helvetica Neue"/>
                <a:ea typeface="Helvetica Neue"/>
                <a:cs typeface="Helvetica Neue"/>
                <a:sym typeface="Helvetica Neue"/>
              </a:defRPr>
            </a:lvl5pPr>
            <a:lvl6pPr indent="-381000" lvl="5" marL="2743200" marR="0" algn="ctr">
              <a:lnSpc>
                <a:spcPct val="115000"/>
              </a:lnSpc>
              <a:spcBef>
                <a:spcPts val="0"/>
              </a:spcBef>
              <a:spcAft>
                <a:spcPts val="0"/>
              </a:spcAft>
              <a:buClr>
                <a:srgbClr val="000000"/>
              </a:buClr>
              <a:buSzPts val="2400"/>
              <a:buFont typeface="Helvetica Neue"/>
              <a:buChar char="■"/>
              <a:defRPr b="0" i="0" sz="2400" u="none" cap="none" strike="noStrike">
                <a:solidFill>
                  <a:srgbClr val="000000"/>
                </a:solidFill>
                <a:latin typeface="Helvetica Neue"/>
                <a:ea typeface="Helvetica Neue"/>
                <a:cs typeface="Helvetica Neue"/>
                <a:sym typeface="Helvetica Neue"/>
              </a:defRPr>
            </a:lvl6pPr>
            <a:lvl7pPr indent="-381000" lvl="6" marL="3200400" marR="0" algn="ctr">
              <a:lnSpc>
                <a:spcPct val="115000"/>
              </a:lnSpc>
              <a:spcBef>
                <a:spcPts val="0"/>
              </a:spcBef>
              <a:spcAft>
                <a:spcPts val="0"/>
              </a:spcAft>
              <a:buClr>
                <a:srgbClr val="000000"/>
              </a:buClr>
              <a:buSzPts val="2400"/>
              <a:buFont typeface="Helvetica Neue"/>
              <a:buChar char="●"/>
              <a:defRPr b="0" i="0" sz="2400" u="none" cap="none" strike="noStrike">
                <a:solidFill>
                  <a:srgbClr val="000000"/>
                </a:solidFill>
                <a:latin typeface="Helvetica Neue"/>
                <a:ea typeface="Helvetica Neue"/>
                <a:cs typeface="Helvetica Neue"/>
                <a:sym typeface="Helvetica Neue"/>
              </a:defRPr>
            </a:lvl7pPr>
            <a:lvl8pPr indent="-381000" lvl="7" marL="3657600" marR="0" algn="ctr">
              <a:lnSpc>
                <a:spcPct val="115000"/>
              </a:lnSpc>
              <a:spcBef>
                <a:spcPts val="0"/>
              </a:spcBef>
              <a:spcAft>
                <a:spcPts val="0"/>
              </a:spcAft>
              <a:buClr>
                <a:srgbClr val="000000"/>
              </a:buClr>
              <a:buSzPts val="2400"/>
              <a:buFont typeface="Helvetica Neue"/>
              <a:buChar char="○"/>
              <a:defRPr b="0" i="0" sz="2400" u="none" cap="none" strike="noStrike">
                <a:solidFill>
                  <a:srgbClr val="000000"/>
                </a:solidFill>
                <a:latin typeface="Helvetica Neue"/>
                <a:ea typeface="Helvetica Neue"/>
                <a:cs typeface="Helvetica Neue"/>
                <a:sym typeface="Helvetica Neue"/>
              </a:defRPr>
            </a:lvl8pPr>
            <a:lvl9pPr indent="-381000" lvl="8" marL="4114800" marR="0" algn="ctr">
              <a:lnSpc>
                <a:spcPct val="115000"/>
              </a:lnSpc>
              <a:spcBef>
                <a:spcPts val="0"/>
              </a:spcBef>
              <a:spcAft>
                <a:spcPts val="0"/>
              </a:spcAft>
              <a:buClr>
                <a:srgbClr val="000000"/>
              </a:buClr>
              <a:buSzPts val="2400"/>
              <a:buFont typeface="Helvetica Neue"/>
              <a:buChar char="■"/>
              <a:defRPr b="0" i="0" sz="2400" u="none" cap="none" strike="noStrike">
                <a:solidFill>
                  <a:srgbClr val="000000"/>
                </a:solidFill>
                <a:latin typeface="Helvetica Neue"/>
                <a:ea typeface="Helvetica Neue"/>
                <a:cs typeface="Helvetica Neue"/>
                <a:sym typeface="Helvetica Neue"/>
              </a:defRPr>
            </a:lvl9pPr>
          </a:lstStyle>
          <a:p/>
        </p:txBody>
      </p:sp>
      <p:sp>
        <p:nvSpPr>
          <p:cNvPr id="794" name="Google Shape;794;g36dba4b18ec_0_2596"/>
          <p:cNvSpPr txBox="1"/>
          <p:nvPr>
            <p:ph idx="7" type="body"/>
          </p:nvPr>
        </p:nvSpPr>
        <p:spPr>
          <a:xfrm>
            <a:off x="17588426" y="8458150"/>
            <a:ext cx="4100100" cy="2688900"/>
          </a:xfrm>
          <a:prstGeom prst="rect">
            <a:avLst/>
          </a:prstGeom>
          <a:noFill/>
          <a:ln>
            <a:noFill/>
          </a:ln>
        </p:spPr>
        <p:txBody>
          <a:bodyPr anchorCtr="0" anchor="t" bIns="0" lIns="0" spcFirstLastPara="1" rIns="0" wrap="square" tIns="0">
            <a:spAutoFit/>
          </a:bodyPr>
          <a:lstStyle>
            <a:lvl1pPr indent="-381000" lvl="0" marL="457200" marR="0" algn="ctr">
              <a:lnSpc>
                <a:spcPct val="115000"/>
              </a:lnSpc>
              <a:spcBef>
                <a:spcPts val="0"/>
              </a:spcBef>
              <a:spcAft>
                <a:spcPts val="0"/>
              </a:spcAft>
              <a:buClr>
                <a:srgbClr val="000000"/>
              </a:buClr>
              <a:buSzPts val="2400"/>
              <a:buFont typeface="Helvetica Neue"/>
              <a:buChar char="●"/>
              <a:defRPr b="0" i="0" sz="2400" u="none" cap="none" strike="noStrike">
                <a:solidFill>
                  <a:srgbClr val="000000"/>
                </a:solidFill>
                <a:latin typeface="Helvetica Neue"/>
                <a:ea typeface="Helvetica Neue"/>
                <a:cs typeface="Helvetica Neue"/>
                <a:sym typeface="Helvetica Neue"/>
              </a:defRPr>
            </a:lvl1pPr>
            <a:lvl2pPr indent="-381000" lvl="1" marL="914400" marR="0" algn="ctr">
              <a:lnSpc>
                <a:spcPct val="115000"/>
              </a:lnSpc>
              <a:spcBef>
                <a:spcPts val="0"/>
              </a:spcBef>
              <a:spcAft>
                <a:spcPts val="0"/>
              </a:spcAft>
              <a:buClr>
                <a:srgbClr val="000000"/>
              </a:buClr>
              <a:buSzPts val="2400"/>
              <a:buFont typeface="Helvetica Neue"/>
              <a:buChar char="○"/>
              <a:defRPr b="0" i="0" sz="2400" u="none" cap="none" strike="noStrike">
                <a:solidFill>
                  <a:srgbClr val="000000"/>
                </a:solidFill>
                <a:latin typeface="Helvetica Neue"/>
                <a:ea typeface="Helvetica Neue"/>
                <a:cs typeface="Helvetica Neue"/>
                <a:sym typeface="Helvetica Neue"/>
              </a:defRPr>
            </a:lvl2pPr>
            <a:lvl3pPr indent="-381000" lvl="2" marL="1371600" marR="0" algn="ctr">
              <a:lnSpc>
                <a:spcPct val="115000"/>
              </a:lnSpc>
              <a:spcBef>
                <a:spcPts val="0"/>
              </a:spcBef>
              <a:spcAft>
                <a:spcPts val="0"/>
              </a:spcAft>
              <a:buClr>
                <a:srgbClr val="000000"/>
              </a:buClr>
              <a:buSzPts val="2400"/>
              <a:buFont typeface="Helvetica Neue"/>
              <a:buChar char="■"/>
              <a:defRPr b="0" i="0" sz="2400" u="none" cap="none" strike="noStrike">
                <a:solidFill>
                  <a:srgbClr val="000000"/>
                </a:solidFill>
                <a:latin typeface="Helvetica Neue"/>
                <a:ea typeface="Helvetica Neue"/>
                <a:cs typeface="Helvetica Neue"/>
                <a:sym typeface="Helvetica Neue"/>
              </a:defRPr>
            </a:lvl3pPr>
            <a:lvl4pPr indent="-381000" lvl="3" marL="1828800" marR="0" algn="ctr">
              <a:lnSpc>
                <a:spcPct val="115000"/>
              </a:lnSpc>
              <a:spcBef>
                <a:spcPts val="0"/>
              </a:spcBef>
              <a:spcAft>
                <a:spcPts val="0"/>
              </a:spcAft>
              <a:buClr>
                <a:srgbClr val="000000"/>
              </a:buClr>
              <a:buSzPts val="2400"/>
              <a:buFont typeface="Helvetica Neue"/>
              <a:buChar char="●"/>
              <a:defRPr b="0" i="0" sz="2400" u="none" cap="none" strike="noStrike">
                <a:solidFill>
                  <a:srgbClr val="000000"/>
                </a:solidFill>
                <a:latin typeface="Helvetica Neue"/>
                <a:ea typeface="Helvetica Neue"/>
                <a:cs typeface="Helvetica Neue"/>
                <a:sym typeface="Helvetica Neue"/>
              </a:defRPr>
            </a:lvl4pPr>
            <a:lvl5pPr indent="-381000" lvl="4" marL="2286000" marR="0" algn="ctr">
              <a:lnSpc>
                <a:spcPct val="115000"/>
              </a:lnSpc>
              <a:spcBef>
                <a:spcPts val="0"/>
              </a:spcBef>
              <a:spcAft>
                <a:spcPts val="0"/>
              </a:spcAft>
              <a:buClr>
                <a:srgbClr val="000000"/>
              </a:buClr>
              <a:buSzPts val="2400"/>
              <a:buFont typeface="Helvetica Neue"/>
              <a:buChar char="○"/>
              <a:defRPr b="0" i="0" sz="2400" u="none" cap="none" strike="noStrike">
                <a:solidFill>
                  <a:srgbClr val="000000"/>
                </a:solidFill>
                <a:latin typeface="Helvetica Neue"/>
                <a:ea typeface="Helvetica Neue"/>
                <a:cs typeface="Helvetica Neue"/>
                <a:sym typeface="Helvetica Neue"/>
              </a:defRPr>
            </a:lvl5pPr>
            <a:lvl6pPr indent="-381000" lvl="5" marL="2743200" marR="0" algn="ctr">
              <a:lnSpc>
                <a:spcPct val="115000"/>
              </a:lnSpc>
              <a:spcBef>
                <a:spcPts val="0"/>
              </a:spcBef>
              <a:spcAft>
                <a:spcPts val="0"/>
              </a:spcAft>
              <a:buClr>
                <a:srgbClr val="000000"/>
              </a:buClr>
              <a:buSzPts val="2400"/>
              <a:buFont typeface="Helvetica Neue"/>
              <a:buChar char="■"/>
              <a:defRPr b="0" i="0" sz="2400" u="none" cap="none" strike="noStrike">
                <a:solidFill>
                  <a:srgbClr val="000000"/>
                </a:solidFill>
                <a:latin typeface="Helvetica Neue"/>
                <a:ea typeface="Helvetica Neue"/>
                <a:cs typeface="Helvetica Neue"/>
                <a:sym typeface="Helvetica Neue"/>
              </a:defRPr>
            </a:lvl6pPr>
            <a:lvl7pPr indent="-381000" lvl="6" marL="3200400" marR="0" algn="ctr">
              <a:lnSpc>
                <a:spcPct val="115000"/>
              </a:lnSpc>
              <a:spcBef>
                <a:spcPts val="0"/>
              </a:spcBef>
              <a:spcAft>
                <a:spcPts val="0"/>
              </a:spcAft>
              <a:buClr>
                <a:srgbClr val="000000"/>
              </a:buClr>
              <a:buSzPts val="2400"/>
              <a:buFont typeface="Helvetica Neue"/>
              <a:buChar char="●"/>
              <a:defRPr b="0" i="0" sz="2400" u="none" cap="none" strike="noStrike">
                <a:solidFill>
                  <a:srgbClr val="000000"/>
                </a:solidFill>
                <a:latin typeface="Helvetica Neue"/>
                <a:ea typeface="Helvetica Neue"/>
                <a:cs typeface="Helvetica Neue"/>
                <a:sym typeface="Helvetica Neue"/>
              </a:defRPr>
            </a:lvl7pPr>
            <a:lvl8pPr indent="-381000" lvl="7" marL="3657600" marR="0" algn="ctr">
              <a:lnSpc>
                <a:spcPct val="115000"/>
              </a:lnSpc>
              <a:spcBef>
                <a:spcPts val="0"/>
              </a:spcBef>
              <a:spcAft>
                <a:spcPts val="0"/>
              </a:spcAft>
              <a:buClr>
                <a:srgbClr val="000000"/>
              </a:buClr>
              <a:buSzPts val="2400"/>
              <a:buFont typeface="Helvetica Neue"/>
              <a:buChar char="○"/>
              <a:defRPr b="0" i="0" sz="2400" u="none" cap="none" strike="noStrike">
                <a:solidFill>
                  <a:srgbClr val="000000"/>
                </a:solidFill>
                <a:latin typeface="Helvetica Neue"/>
                <a:ea typeface="Helvetica Neue"/>
                <a:cs typeface="Helvetica Neue"/>
                <a:sym typeface="Helvetica Neue"/>
              </a:defRPr>
            </a:lvl8pPr>
            <a:lvl9pPr indent="-381000" lvl="8" marL="4114800" marR="0" algn="ctr">
              <a:lnSpc>
                <a:spcPct val="115000"/>
              </a:lnSpc>
              <a:spcBef>
                <a:spcPts val="0"/>
              </a:spcBef>
              <a:spcAft>
                <a:spcPts val="0"/>
              </a:spcAft>
              <a:buClr>
                <a:srgbClr val="000000"/>
              </a:buClr>
              <a:buSzPts val="2400"/>
              <a:buFont typeface="Helvetica Neue"/>
              <a:buChar char="■"/>
              <a:defRPr b="0" i="0" sz="2400" u="none" cap="none" strike="noStrike">
                <a:solidFill>
                  <a:srgbClr val="000000"/>
                </a:solidFill>
                <a:latin typeface="Helvetica Neue"/>
                <a:ea typeface="Helvetica Neue"/>
                <a:cs typeface="Helvetica Neue"/>
                <a:sym typeface="Helvetica Neue"/>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795" name="Shape 795"/>
        <p:cNvGrpSpPr/>
        <p:nvPr/>
      </p:nvGrpSpPr>
      <p:grpSpPr>
        <a:xfrm>
          <a:off x="0" y="0"/>
          <a:ext cx="0" cy="0"/>
          <a:chOff x="0" y="0"/>
          <a:chExt cx="0" cy="0"/>
        </a:xfrm>
      </p:grpSpPr>
      <p:pic>
        <p:nvPicPr>
          <p:cNvPr id="796" name="Google Shape;796;g36dba4b18ec_0_2611"/>
          <p:cNvPicPr preferRelativeResize="0"/>
          <p:nvPr/>
        </p:nvPicPr>
        <p:blipFill rotWithShape="1">
          <a:blip r:embed="rId2">
            <a:alphaModFix/>
          </a:blip>
          <a:srcRect b="0" l="0" r="0" t="0"/>
          <a:stretch/>
        </p:blipFill>
        <p:spPr>
          <a:xfrm>
            <a:off x="2111400" y="12790350"/>
            <a:ext cx="2743199" cy="411479"/>
          </a:xfrm>
          <a:prstGeom prst="rect">
            <a:avLst/>
          </a:prstGeom>
          <a:noFill/>
          <a:ln>
            <a:noFill/>
          </a:ln>
        </p:spPr>
      </p:pic>
      <p:sp>
        <p:nvSpPr>
          <p:cNvPr id="797" name="Google Shape;797;g36dba4b18ec_0_2611"/>
          <p:cNvSpPr/>
          <p:nvPr>
            <p:ph idx="2" type="pic"/>
          </p:nvPr>
        </p:nvSpPr>
        <p:spPr>
          <a:xfrm>
            <a:off x="12198096" y="0"/>
            <a:ext cx="10935300" cy="13700100"/>
          </a:xfrm>
          <a:prstGeom prst="rect">
            <a:avLst/>
          </a:prstGeom>
          <a:noFill/>
          <a:ln>
            <a:noFill/>
          </a:ln>
        </p:spPr>
      </p:sp>
      <p:sp>
        <p:nvSpPr>
          <p:cNvPr id="798" name="Google Shape;798;g36dba4b18ec_0_2611"/>
          <p:cNvSpPr/>
          <p:nvPr/>
        </p:nvSpPr>
        <p:spPr>
          <a:xfrm>
            <a:off x="8211714" y="7915000"/>
            <a:ext cx="5748000" cy="3696000"/>
          </a:xfrm>
          <a:prstGeom prst="rect">
            <a:avLst/>
          </a:prstGeom>
          <a:solidFill>
            <a:schemeClr val="accent2"/>
          </a:solidFill>
          <a:ln>
            <a:noFill/>
          </a:ln>
        </p:spPr>
        <p:txBody>
          <a:bodyPr anchorCtr="0" anchor="t"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4000"/>
              <a:buFont typeface="Arial"/>
              <a:buNone/>
            </a:pPr>
            <a:r>
              <a:t/>
            </a:r>
            <a:endParaRPr b="0" i="0" sz="4000" u="none" cap="none" strike="noStrike">
              <a:solidFill>
                <a:schemeClr val="lt1"/>
              </a:solidFill>
              <a:latin typeface="Urbanist"/>
              <a:ea typeface="Urbanist"/>
              <a:cs typeface="Urbanist"/>
              <a:sym typeface="Urbanist"/>
            </a:endParaRPr>
          </a:p>
        </p:txBody>
      </p:sp>
      <p:sp>
        <p:nvSpPr>
          <p:cNvPr id="799" name="Google Shape;799;g36dba4b18ec_0_2611"/>
          <p:cNvSpPr/>
          <p:nvPr/>
        </p:nvSpPr>
        <p:spPr>
          <a:xfrm>
            <a:off x="2111400" y="7915000"/>
            <a:ext cx="5748000" cy="3696000"/>
          </a:xfrm>
          <a:prstGeom prst="rect">
            <a:avLst/>
          </a:prstGeom>
          <a:solidFill>
            <a:schemeClr val="lt1"/>
          </a:solidFill>
          <a:ln>
            <a:noFill/>
          </a:ln>
          <a:effectLst>
            <a:outerShdw blurRad="558800" sx="97000" rotWithShape="0" algn="t" sy="97000">
              <a:srgbClr val="000000">
                <a:alpha val="17650"/>
              </a:srgbClr>
            </a:outerShdw>
          </a:effectLst>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lt1"/>
              </a:solidFill>
              <a:latin typeface="Urbanist"/>
              <a:ea typeface="Urbanist"/>
              <a:cs typeface="Urbanist"/>
              <a:sym typeface="Urbanist"/>
            </a:endParaRPr>
          </a:p>
        </p:txBody>
      </p:sp>
      <p:sp>
        <p:nvSpPr>
          <p:cNvPr id="800" name="Google Shape;800;g36dba4b18ec_0_2611"/>
          <p:cNvSpPr txBox="1"/>
          <p:nvPr>
            <p:ph type="title"/>
          </p:nvPr>
        </p:nvSpPr>
        <p:spPr>
          <a:xfrm>
            <a:off x="2111400" y="2254900"/>
            <a:ext cx="9884700" cy="2298300"/>
          </a:xfrm>
          <a:prstGeom prst="rect">
            <a:avLst/>
          </a:prstGeom>
          <a:noFill/>
          <a:ln>
            <a:noFill/>
          </a:ln>
        </p:spPr>
        <p:txBody>
          <a:bodyPr anchorCtr="0" anchor="ctr" bIns="182875" lIns="182875" spcFirstLastPara="1" rIns="182875" wrap="square" tIns="182875">
            <a:noAutofit/>
          </a:bodyPr>
          <a:lstStyle>
            <a:lvl1pPr lvl="0" marR="0" algn="l">
              <a:lnSpc>
                <a:spcPct val="100000"/>
              </a:lnSpc>
              <a:spcBef>
                <a:spcPts val="0"/>
              </a:spcBef>
              <a:spcAft>
                <a:spcPts val="0"/>
              </a:spcAft>
              <a:buClr>
                <a:schemeClr val="dk1"/>
              </a:buClr>
              <a:buSzPts val="8000"/>
              <a:buFont typeface="Urbanist ExtraBold"/>
              <a:buNone/>
              <a:defRPr b="0" i="0" sz="8000" u="none" cap="none" strike="noStrike">
                <a:solidFill>
                  <a:schemeClr val="dk1"/>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chemeClr val="dk1"/>
              </a:buClr>
              <a:buSzPts val="8000"/>
              <a:buFont typeface="Urbanist ExtraBold"/>
              <a:buNone/>
              <a:defRPr b="0" i="0" sz="8000" u="none" cap="none" strike="noStrike">
                <a:solidFill>
                  <a:schemeClr val="dk1"/>
                </a:solidFill>
                <a:latin typeface="Urbanist ExtraBold"/>
                <a:ea typeface="Urbanist ExtraBold"/>
                <a:cs typeface="Urbanist ExtraBold"/>
                <a:sym typeface="Urbanist ExtraBold"/>
              </a:defRPr>
            </a:lvl2pPr>
            <a:lvl3pPr lvl="2" marR="0" algn="l">
              <a:lnSpc>
                <a:spcPct val="100000"/>
              </a:lnSpc>
              <a:spcBef>
                <a:spcPts val="0"/>
              </a:spcBef>
              <a:spcAft>
                <a:spcPts val="0"/>
              </a:spcAft>
              <a:buClr>
                <a:schemeClr val="dk1"/>
              </a:buClr>
              <a:buSzPts val="8000"/>
              <a:buFont typeface="Urbanist ExtraBold"/>
              <a:buNone/>
              <a:defRPr b="0" i="0" sz="8000" u="none" cap="none" strike="noStrike">
                <a:solidFill>
                  <a:schemeClr val="dk1"/>
                </a:solidFill>
                <a:latin typeface="Urbanist ExtraBold"/>
                <a:ea typeface="Urbanist ExtraBold"/>
                <a:cs typeface="Urbanist ExtraBold"/>
                <a:sym typeface="Urbanist ExtraBold"/>
              </a:defRPr>
            </a:lvl3pPr>
            <a:lvl4pPr lvl="3" marR="0" algn="l">
              <a:lnSpc>
                <a:spcPct val="100000"/>
              </a:lnSpc>
              <a:spcBef>
                <a:spcPts val="0"/>
              </a:spcBef>
              <a:spcAft>
                <a:spcPts val="0"/>
              </a:spcAft>
              <a:buClr>
                <a:schemeClr val="dk1"/>
              </a:buClr>
              <a:buSzPts val="8000"/>
              <a:buFont typeface="Urbanist ExtraBold"/>
              <a:buNone/>
              <a:defRPr b="0" i="0" sz="8000" u="none" cap="none" strike="noStrike">
                <a:solidFill>
                  <a:schemeClr val="dk1"/>
                </a:solidFill>
                <a:latin typeface="Urbanist ExtraBold"/>
                <a:ea typeface="Urbanist ExtraBold"/>
                <a:cs typeface="Urbanist ExtraBold"/>
                <a:sym typeface="Urbanist ExtraBold"/>
              </a:defRPr>
            </a:lvl4pPr>
            <a:lvl5pPr lvl="4" marR="0" algn="l">
              <a:lnSpc>
                <a:spcPct val="100000"/>
              </a:lnSpc>
              <a:spcBef>
                <a:spcPts val="0"/>
              </a:spcBef>
              <a:spcAft>
                <a:spcPts val="0"/>
              </a:spcAft>
              <a:buClr>
                <a:schemeClr val="dk1"/>
              </a:buClr>
              <a:buSzPts val="8000"/>
              <a:buFont typeface="Urbanist ExtraBold"/>
              <a:buNone/>
              <a:defRPr b="0" i="0" sz="8000" u="none" cap="none" strike="noStrike">
                <a:solidFill>
                  <a:schemeClr val="dk1"/>
                </a:solidFill>
                <a:latin typeface="Urbanist ExtraBold"/>
                <a:ea typeface="Urbanist ExtraBold"/>
                <a:cs typeface="Urbanist ExtraBold"/>
                <a:sym typeface="Urbanist ExtraBold"/>
              </a:defRPr>
            </a:lvl5pPr>
            <a:lvl6pPr lvl="5" marR="0" algn="l">
              <a:lnSpc>
                <a:spcPct val="100000"/>
              </a:lnSpc>
              <a:spcBef>
                <a:spcPts val="0"/>
              </a:spcBef>
              <a:spcAft>
                <a:spcPts val="0"/>
              </a:spcAft>
              <a:buClr>
                <a:schemeClr val="dk1"/>
              </a:buClr>
              <a:buSzPts val="8000"/>
              <a:buFont typeface="Urbanist ExtraBold"/>
              <a:buNone/>
              <a:defRPr b="0" i="0" sz="8000" u="none" cap="none" strike="noStrike">
                <a:solidFill>
                  <a:schemeClr val="dk1"/>
                </a:solidFill>
                <a:latin typeface="Urbanist ExtraBold"/>
                <a:ea typeface="Urbanist ExtraBold"/>
                <a:cs typeface="Urbanist ExtraBold"/>
                <a:sym typeface="Urbanist ExtraBold"/>
              </a:defRPr>
            </a:lvl6pPr>
            <a:lvl7pPr lvl="6" marR="0" algn="l">
              <a:lnSpc>
                <a:spcPct val="100000"/>
              </a:lnSpc>
              <a:spcBef>
                <a:spcPts val="0"/>
              </a:spcBef>
              <a:spcAft>
                <a:spcPts val="0"/>
              </a:spcAft>
              <a:buClr>
                <a:schemeClr val="dk1"/>
              </a:buClr>
              <a:buSzPts val="8000"/>
              <a:buFont typeface="Urbanist ExtraBold"/>
              <a:buNone/>
              <a:defRPr b="0" i="0" sz="8000" u="none" cap="none" strike="noStrike">
                <a:solidFill>
                  <a:schemeClr val="dk1"/>
                </a:solidFill>
                <a:latin typeface="Urbanist ExtraBold"/>
                <a:ea typeface="Urbanist ExtraBold"/>
                <a:cs typeface="Urbanist ExtraBold"/>
                <a:sym typeface="Urbanist ExtraBold"/>
              </a:defRPr>
            </a:lvl7pPr>
            <a:lvl8pPr lvl="7" marR="0" algn="l">
              <a:lnSpc>
                <a:spcPct val="100000"/>
              </a:lnSpc>
              <a:spcBef>
                <a:spcPts val="0"/>
              </a:spcBef>
              <a:spcAft>
                <a:spcPts val="0"/>
              </a:spcAft>
              <a:buClr>
                <a:schemeClr val="dk1"/>
              </a:buClr>
              <a:buSzPts val="8000"/>
              <a:buFont typeface="Urbanist ExtraBold"/>
              <a:buNone/>
              <a:defRPr b="0" i="0" sz="8000" u="none" cap="none" strike="noStrike">
                <a:solidFill>
                  <a:schemeClr val="dk1"/>
                </a:solidFill>
                <a:latin typeface="Urbanist ExtraBold"/>
                <a:ea typeface="Urbanist ExtraBold"/>
                <a:cs typeface="Urbanist ExtraBold"/>
                <a:sym typeface="Urbanist ExtraBold"/>
              </a:defRPr>
            </a:lvl8pPr>
            <a:lvl9pPr lvl="8" marR="0" algn="l">
              <a:lnSpc>
                <a:spcPct val="100000"/>
              </a:lnSpc>
              <a:spcBef>
                <a:spcPts val="0"/>
              </a:spcBef>
              <a:spcAft>
                <a:spcPts val="0"/>
              </a:spcAft>
              <a:buClr>
                <a:schemeClr val="dk1"/>
              </a:buClr>
              <a:buSzPts val="8000"/>
              <a:buFont typeface="Urbanist ExtraBold"/>
              <a:buNone/>
              <a:defRPr b="0" i="0" sz="8000" u="none" cap="none" strike="noStrike">
                <a:solidFill>
                  <a:schemeClr val="dk1"/>
                </a:solidFill>
                <a:latin typeface="Urbanist ExtraBold"/>
                <a:ea typeface="Urbanist ExtraBold"/>
                <a:cs typeface="Urbanist ExtraBold"/>
                <a:sym typeface="Urbanist ExtraBold"/>
              </a:defRPr>
            </a:lvl9pPr>
          </a:lstStyle>
          <a:p/>
        </p:txBody>
      </p:sp>
      <p:sp>
        <p:nvSpPr>
          <p:cNvPr id="801" name="Google Shape;801;g36dba4b18ec_0_2611"/>
          <p:cNvSpPr txBox="1"/>
          <p:nvPr>
            <p:ph idx="1" type="subTitle"/>
          </p:nvPr>
        </p:nvSpPr>
        <p:spPr>
          <a:xfrm>
            <a:off x="2655600" y="8411000"/>
            <a:ext cx="4659300" cy="848700"/>
          </a:xfrm>
          <a:prstGeom prst="rect">
            <a:avLst/>
          </a:prstGeom>
          <a:noFill/>
          <a:ln>
            <a:noFill/>
          </a:ln>
        </p:spPr>
        <p:txBody>
          <a:bodyPr anchorCtr="0" anchor="ctr" bIns="0" lIns="0" spcFirstLastPara="1" rIns="0" wrap="square" tIns="0">
            <a:spAutoFit/>
          </a:bodyPr>
          <a:lstStyle>
            <a:lvl1pPr lvl="0" marR="0" algn="l">
              <a:lnSpc>
                <a:spcPct val="100000"/>
              </a:lnSpc>
              <a:spcBef>
                <a:spcPts val="0"/>
              </a:spcBef>
              <a:spcAft>
                <a:spcPts val="0"/>
              </a:spcAft>
              <a:buClr>
                <a:schemeClr val="accent1"/>
              </a:buClr>
              <a:buSzPts val="2900"/>
              <a:buFont typeface="Urbanist ExtraBold"/>
              <a:buNone/>
              <a:defRPr b="0" i="0" sz="2900" u="none" cap="none" strike="noStrike">
                <a:solidFill>
                  <a:schemeClr val="accent1"/>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9pPr>
          </a:lstStyle>
          <a:p/>
        </p:txBody>
      </p:sp>
      <p:sp>
        <p:nvSpPr>
          <p:cNvPr id="802" name="Google Shape;802;g36dba4b18ec_0_2611"/>
          <p:cNvSpPr txBox="1"/>
          <p:nvPr>
            <p:ph idx="3" type="subTitle"/>
          </p:nvPr>
        </p:nvSpPr>
        <p:spPr>
          <a:xfrm>
            <a:off x="8755900" y="8411000"/>
            <a:ext cx="4659300" cy="848700"/>
          </a:xfrm>
          <a:prstGeom prst="rect">
            <a:avLst/>
          </a:prstGeom>
          <a:noFill/>
          <a:ln>
            <a:noFill/>
          </a:ln>
        </p:spPr>
        <p:txBody>
          <a:bodyPr anchorCtr="0" anchor="ctr" bIns="0" lIns="0" spcFirstLastPara="1" rIns="0" wrap="square" tIns="0">
            <a:spAutoFit/>
          </a:bodyPr>
          <a:lstStyle>
            <a:lvl1pPr lvl="0" marR="0" algn="l">
              <a:lnSpc>
                <a:spcPct val="100000"/>
              </a:lnSpc>
              <a:spcBef>
                <a:spcPts val="0"/>
              </a:spcBef>
              <a:spcAft>
                <a:spcPts val="0"/>
              </a:spcAft>
              <a:buClr>
                <a:schemeClr val="accent1"/>
              </a:buClr>
              <a:buSzPts val="2900"/>
              <a:buFont typeface="Urbanist ExtraBold"/>
              <a:buNone/>
              <a:defRPr b="0" i="0" sz="2900" u="none" cap="none" strike="noStrike">
                <a:solidFill>
                  <a:schemeClr val="accent1"/>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2900"/>
              <a:buFont typeface="Arial"/>
              <a:buNone/>
              <a:defRPr b="0" i="0" sz="2900" u="none" cap="none" strike="noStrike">
                <a:solidFill>
                  <a:srgbClr val="000000"/>
                </a:solidFill>
                <a:latin typeface="Arial"/>
                <a:ea typeface="Arial"/>
                <a:cs typeface="Arial"/>
                <a:sym typeface="Arial"/>
              </a:defRPr>
            </a:lvl9pPr>
          </a:lstStyle>
          <a:p/>
        </p:txBody>
      </p:sp>
      <p:sp>
        <p:nvSpPr>
          <p:cNvPr id="803" name="Google Shape;803;g36dba4b18ec_0_2611"/>
          <p:cNvSpPr txBox="1"/>
          <p:nvPr>
            <p:ph idx="4" type="body"/>
          </p:nvPr>
        </p:nvSpPr>
        <p:spPr>
          <a:xfrm>
            <a:off x="2655600" y="9731600"/>
            <a:ext cx="4659300" cy="1335900"/>
          </a:xfrm>
          <a:prstGeom prst="rect">
            <a:avLst/>
          </a:prstGeom>
          <a:noFill/>
          <a:ln>
            <a:noFill/>
          </a:ln>
        </p:spPr>
        <p:txBody>
          <a:bodyPr anchorCtr="0" anchor="t" bIns="0" lIns="0" spcFirstLastPara="1" rIns="0" wrap="square" tIns="0">
            <a:noAutofit/>
          </a:bodyPr>
          <a:lstStyle>
            <a:lvl1pPr indent="-381000" lvl="0" marL="457200" marR="0" algn="l">
              <a:lnSpc>
                <a:spcPct val="115000"/>
              </a:lnSpc>
              <a:spcBef>
                <a:spcPts val="0"/>
              </a:spcBef>
              <a:spcAft>
                <a:spcPts val="0"/>
              </a:spcAft>
              <a:buClr>
                <a:srgbClr val="000000"/>
              </a:buClr>
              <a:buSzPts val="2400"/>
              <a:buFont typeface="Helvetica Neue"/>
              <a:buChar char="●"/>
              <a:defRPr b="0" i="0" sz="2400" u="none" cap="none" strike="noStrike">
                <a:solidFill>
                  <a:srgbClr val="000000"/>
                </a:solidFill>
                <a:latin typeface="Helvetica Neue"/>
                <a:ea typeface="Helvetica Neue"/>
                <a:cs typeface="Helvetica Neue"/>
                <a:sym typeface="Helvetica Neue"/>
              </a:defRPr>
            </a:lvl1pPr>
            <a:lvl2pPr indent="-381000" lvl="1" marL="914400" marR="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indent="-381000" lvl="2" marL="1371600" marR="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indent="-381000" lvl="3" marL="1828800" marR="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4pPr>
            <a:lvl5pPr indent="-381000" lvl="4" marL="2286000" marR="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5pPr>
            <a:lvl6pPr indent="-381000" lvl="5" marL="2743200" marR="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6pPr>
            <a:lvl7pPr indent="-381000" lvl="6" marL="3200400" marR="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7pPr>
            <a:lvl8pPr indent="-381000" lvl="7" marL="3657600" marR="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8pPr>
            <a:lvl9pPr indent="-381000" lvl="8" marL="4114800" marR="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9pPr>
          </a:lstStyle>
          <a:p/>
        </p:txBody>
      </p:sp>
      <p:sp>
        <p:nvSpPr>
          <p:cNvPr id="804" name="Google Shape;804;g36dba4b18ec_0_2611"/>
          <p:cNvSpPr txBox="1"/>
          <p:nvPr>
            <p:ph idx="5" type="body"/>
          </p:nvPr>
        </p:nvSpPr>
        <p:spPr>
          <a:xfrm>
            <a:off x="8755900" y="9731600"/>
            <a:ext cx="4659300" cy="1335900"/>
          </a:xfrm>
          <a:prstGeom prst="rect">
            <a:avLst/>
          </a:prstGeom>
          <a:noFill/>
          <a:ln>
            <a:noFill/>
          </a:ln>
        </p:spPr>
        <p:txBody>
          <a:bodyPr anchorCtr="0" anchor="t" bIns="0" lIns="0" spcFirstLastPara="1" rIns="0" wrap="square" tIns="0">
            <a:noAutofit/>
          </a:bodyPr>
          <a:lstStyle>
            <a:lvl1pPr indent="-381000" lvl="0" marL="457200" marR="0" algn="l">
              <a:lnSpc>
                <a:spcPct val="115000"/>
              </a:lnSpc>
              <a:spcBef>
                <a:spcPts val="0"/>
              </a:spcBef>
              <a:spcAft>
                <a:spcPts val="0"/>
              </a:spcAft>
              <a:buClr>
                <a:schemeClr val="lt1"/>
              </a:buClr>
              <a:buSzPts val="2400"/>
              <a:buFont typeface="Helvetica Neue"/>
              <a:buChar char="●"/>
              <a:defRPr b="0" i="0" sz="2400" u="none" cap="none" strike="noStrike">
                <a:solidFill>
                  <a:schemeClr val="lt1"/>
                </a:solidFill>
                <a:latin typeface="Helvetica Neue"/>
                <a:ea typeface="Helvetica Neue"/>
                <a:cs typeface="Helvetica Neue"/>
                <a:sym typeface="Helvetica Neue"/>
              </a:defRPr>
            </a:lvl1pPr>
            <a:lvl2pPr indent="-381000" lvl="1" marL="914400" marR="0" algn="l">
              <a:lnSpc>
                <a:spcPct val="100000"/>
              </a:lnSpc>
              <a:spcBef>
                <a:spcPts val="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81000" lvl="2" marL="1371600" marR="0" algn="l">
              <a:lnSpc>
                <a:spcPct val="100000"/>
              </a:lnSpc>
              <a:spcBef>
                <a:spcPts val="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81000" lvl="3" marL="1828800" marR="0" algn="l">
              <a:lnSpc>
                <a:spcPct val="100000"/>
              </a:lnSpc>
              <a:spcBef>
                <a:spcPts val="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4pPr>
            <a:lvl5pPr indent="-381000" lvl="4" marL="2286000" marR="0" algn="l">
              <a:lnSpc>
                <a:spcPct val="100000"/>
              </a:lnSpc>
              <a:spcBef>
                <a:spcPts val="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5pPr>
            <a:lvl6pPr indent="-381000" lvl="5" marL="2743200" marR="0" algn="l">
              <a:lnSpc>
                <a:spcPct val="100000"/>
              </a:lnSpc>
              <a:spcBef>
                <a:spcPts val="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6pPr>
            <a:lvl7pPr indent="-381000" lvl="6" marL="3200400" marR="0" algn="l">
              <a:lnSpc>
                <a:spcPct val="100000"/>
              </a:lnSpc>
              <a:spcBef>
                <a:spcPts val="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7pPr>
            <a:lvl8pPr indent="-381000" lvl="7" marL="3657600" marR="0" algn="l">
              <a:lnSpc>
                <a:spcPct val="100000"/>
              </a:lnSpc>
              <a:spcBef>
                <a:spcPts val="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8pPr>
            <a:lvl9pPr indent="-381000" lvl="8" marL="4114800" marR="0" algn="l">
              <a:lnSpc>
                <a:spcPct val="100000"/>
              </a:lnSpc>
              <a:spcBef>
                <a:spcPts val="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9pPr>
          </a:lstStyle>
          <a:p/>
        </p:txBody>
      </p:sp>
      <p:sp>
        <p:nvSpPr>
          <p:cNvPr id="805" name="Google Shape;805;g36dba4b18ec_0_2611"/>
          <p:cNvSpPr txBox="1"/>
          <p:nvPr>
            <p:ph idx="6" type="body"/>
          </p:nvPr>
        </p:nvSpPr>
        <p:spPr>
          <a:xfrm>
            <a:off x="2111400" y="4780650"/>
            <a:ext cx="9884700" cy="2388900"/>
          </a:xfrm>
          <a:prstGeom prst="rect">
            <a:avLst/>
          </a:prstGeom>
          <a:noFill/>
          <a:ln>
            <a:noFill/>
          </a:ln>
        </p:spPr>
        <p:txBody>
          <a:bodyPr anchorCtr="0" anchor="t" bIns="0" lIns="0" spcFirstLastPara="1" rIns="0" wrap="square" tIns="0">
            <a:spAutoFit/>
          </a:bodyPr>
          <a:lstStyle>
            <a:lvl1pPr indent="-412750" lvl="0" marL="4572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1pPr>
            <a:lvl2pPr indent="-412750" lvl="1" marL="9144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2pPr>
            <a:lvl3pPr indent="-412750" lvl="2" marL="13716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3pPr>
            <a:lvl4pPr indent="-412750" lvl="3" marL="18288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4pPr>
            <a:lvl5pPr indent="-412750" lvl="4" marL="22860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5pPr>
            <a:lvl6pPr indent="-412750" lvl="5" marL="27432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6pPr>
            <a:lvl7pPr indent="-412750" lvl="6" marL="32004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7pPr>
            <a:lvl8pPr indent="-412750" lvl="7" marL="36576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8pPr>
            <a:lvl9pPr indent="-412750" lvl="8" marL="41148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3_Title Slide">
  <p:cSld name="33_Title Slide">
    <p:spTree>
      <p:nvGrpSpPr>
        <p:cNvPr id="806" name="Shape 806"/>
        <p:cNvGrpSpPr/>
        <p:nvPr/>
      </p:nvGrpSpPr>
      <p:grpSpPr>
        <a:xfrm>
          <a:off x="0" y="0"/>
          <a:ext cx="0" cy="0"/>
          <a:chOff x="0" y="0"/>
          <a:chExt cx="0" cy="0"/>
        </a:xfrm>
      </p:grpSpPr>
      <p:pic>
        <p:nvPicPr>
          <p:cNvPr id="807" name="Google Shape;807;g36dba4b18ec_0_2622"/>
          <p:cNvPicPr preferRelativeResize="0"/>
          <p:nvPr/>
        </p:nvPicPr>
        <p:blipFill rotWithShape="1">
          <a:blip r:embed="rId2">
            <a:alphaModFix/>
          </a:blip>
          <a:srcRect b="0" l="0" r="0" t="0"/>
          <a:stretch/>
        </p:blipFill>
        <p:spPr>
          <a:xfrm>
            <a:off x="2111400" y="12790350"/>
            <a:ext cx="2743199" cy="411479"/>
          </a:xfrm>
          <a:prstGeom prst="rect">
            <a:avLst/>
          </a:prstGeom>
          <a:noFill/>
          <a:ln>
            <a:noFill/>
          </a:ln>
        </p:spPr>
      </p:pic>
      <p:sp>
        <p:nvSpPr>
          <p:cNvPr id="808" name="Google Shape;808;g36dba4b18ec_0_2622"/>
          <p:cNvSpPr/>
          <p:nvPr/>
        </p:nvSpPr>
        <p:spPr>
          <a:xfrm>
            <a:off x="2148700" y="7986400"/>
            <a:ext cx="9922500" cy="3620700"/>
          </a:xfrm>
          <a:prstGeom prst="rect">
            <a:avLst/>
          </a:prstGeom>
          <a:solidFill>
            <a:schemeClr val="accent2"/>
          </a:solidFill>
          <a:ln>
            <a:noFill/>
          </a:ln>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lt1"/>
              </a:solidFill>
              <a:latin typeface="Urbanist"/>
              <a:ea typeface="Urbanist"/>
              <a:cs typeface="Urbanist"/>
              <a:sym typeface="Urbanist"/>
            </a:endParaRPr>
          </a:p>
        </p:txBody>
      </p:sp>
      <p:sp>
        <p:nvSpPr>
          <p:cNvPr id="809" name="Google Shape;809;g36dba4b18ec_0_2622"/>
          <p:cNvSpPr/>
          <p:nvPr/>
        </p:nvSpPr>
        <p:spPr>
          <a:xfrm>
            <a:off x="17094292" y="-20858"/>
            <a:ext cx="7296890" cy="7296890"/>
          </a:xfrm>
          <a:custGeom>
            <a:rect b="b" l="l" r="r" t="t"/>
            <a:pathLst>
              <a:path extrusionOk="0" h="2280278" w="2280278">
                <a:moveTo>
                  <a:pt x="0" y="0"/>
                </a:moveTo>
                <a:lnTo>
                  <a:pt x="2280278" y="0"/>
                </a:lnTo>
                <a:lnTo>
                  <a:pt x="2280278" y="2280278"/>
                </a:lnTo>
                <a:lnTo>
                  <a:pt x="0" y="0"/>
                </a:ln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810" name="Google Shape;810;g36dba4b18ec_0_2622"/>
          <p:cNvSpPr/>
          <p:nvPr/>
        </p:nvSpPr>
        <p:spPr>
          <a:xfrm rot="-5400000">
            <a:off x="22272650" y="7276350"/>
            <a:ext cx="4277700" cy="4277700"/>
          </a:xfrm>
          <a:prstGeom prst="blockArc">
            <a:avLst>
              <a:gd fmla="val 10800000" name="adj1"/>
              <a:gd fmla="val 0" name="adj2"/>
              <a:gd fmla="val 25000" name="adj3"/>
            </a:avLst>
          </a:prstGeom>
          <a:solidFill>
            <a:schemeClr val="accent2"/>
          </a:solidFill>
          <a:ln>
            <a:noFill/>
          </a:ln>
        </p:spPr>
        <p:txBody>
          <a:bodyPr anchorCtr="0" anchor="ctr" bIns="182875" lIns="182875" spcFirstLastPara="1" rIns="182875" wrap="square" tIns="182875">
            <a:noAutofit/>
          </a:bodyPr>
          <a:lstStyle/>
          <a:p>
            <a:pPr indent="0" lvl="0" marL="0" marR="0" rtl="0" algn="ctr">
              <a:lnSpc>
                <a:spcPct val="100000"/>
              </a:lnSpc>
              <a:spcBef>
                <a:spcPts val="0"/>
              </a:spcBef>
              <a:spcAft>
                <a:spcPts val="0"/>
              </a:spcAft>
              <a:buClr>
                <a:srgbClr val="000000"/>
              </a:buClr>
              <a:buSzPts val="2900"/>
              <a:buFont typeface="Arial"/>
              <a:buNone/>
            </a:pPr>
            <a:r>
              <a:t/>
            </a:r>
            <a:endParaRPr b="0" i="0" sz="2900" u="none" cap="none" strike="noStrike">
              <a:solidFill>
                <a:srgbClr val="000000"/>
              </a:solidFill>
              <a:latin typeface="Urbanist"/>
              <a:ea typeface="Urbanist"/>
              <a:cs typeface="Urbanist"/>
              <a:sym typeface="Urbanist"/>
            </a:endParaRPr>
          </a:p>
        </p:txBody>
      </p:sp>
      <p:sp>
        <p:nvSpPr>
          <p:cNvPr id="811" name="Google Shape;811;g36dba4b18ec_0_2622"/>
          <p:cNvSpPr/>
          <p:nvPr>
            <p:ph idx="2" type="pic"/>
          </p:nvPr>
        </p:nvSpPr>
        <p:spPr>
          <a:xfrm>
            <a:off x="13533120" y="1316736"/>
            <a:ext cx="8144700" cy="12401700"/>
          </a:xfrm>
          <a:prstGeom prst="rect">
            <a:avLst/>
          </a:prstGeom>
          <a:noFill/>
          <a:ln>
            <a:noFill/>
          </a:ln>
        </p:spPr>
      </p:sp>
      <p:sp>
        <p:nvSpPr>
          <p:cNvPr id="812" name="Google Shape;812;g36dba4b18ec_0_2622"/>
          <p:cNvSpPr txBox="1"/>
          <p:nvPr>
            <p:ph type="title"/>
          </p:nvPr>
        </p:nvSpPr>
        <p:spPr>
          <a:xfrm>
            <a:off x="2148700" y="2587900"/>
            <a:ext cx="10059900" cy="1257600"/>
          </a:xfrm>
          <a:prstGeom prst="rect">
            <a:avLst/>
          </a:prstGeom>
          <a:noFill/>
          <a:ln>
            <a:noFill/>
          </a:ln>
        </p:spPr>
        <p:txBody>
          <a:bodyPr anchorCtr="0" anchor="ctr" bIns="0" lIns="0" spcFirstLastPara="1" rIns="0" wrap="square" tIns="0">
            <a:spAutoFit/>
          </a:bodyPr>
          <a:lstStyle>
            <a:lvl1pPr lvl="0" marR="0" algn="l">
              <a:lnSpc>
                <a:spcPct val="100000"/>
              </a:lnSpc>
              <a:spcBef>
                <a:spcPts val="0"/>
              </a:spcBef>
              <a:spcAft>
                <a:spcPts val="0"/>
              </a:spcAft>
              <a:buClr>
                <a:schemeClr val="dk1"/>
              </a:buClr>
              <a:buSzPts val="8000"/>
              <a:buFont typeface="Urbanist ExtraBold"/>
              <a:buNone/>
              <a:defRPr b="0" i="0" sz="8000" u="none" cap="none" strike="noStrike">
                <a:solidFill>
                  <a:schemeClr val="dk1"/>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rgbClr val="000000"/>
              </a:buClr>
              <a:buSzPts val="8000"/>
              <a:buFont typeface="Urbanist ExtraBold"/>
              <a:buNone/>
              <a:defRPr b="0" i="0" sz="8000" u="none" cap="none" strike="noStrike">
                <a:solidFill>
                  <a:srgbClr val="000000"/>
                </a:solidFill>
                <a:latin typeface="Urbanist ExtraBold"/>
                <a:ea typeface="Urbanist ExtraBold"/>
                <a:cs typeface="Urbanist ExtraBold"/>
                <a:sym typeface="Urbanist ExtraBold"/>
              </a:defRPr>
            </a:lvl2pPr>
            <a:lvl3pPr lvl="2" marR="0" algn="l">
              <a:lnSpc>
                <a:spcPct val="100000"/>
              </a:lnSpc>
              <a:spcBef>
                <a:spcPts val="0"/>
              </a:spcBef>
              <a:spcAft>
                <a:spcPts val="0"/>
              </a:spcAft>
              <a:buClr>
                <a:srgbClr val="000000"/>
              </a:buClr>
              <a:buSzPts val="8000"/>
              <a:buFont typeface="Urbanist ExtraBold"/>
              <a:buNone/>
              <a:defRPr b="0" i="0" sz="8000" u="none" cap="none" strike="noStrike">
                <a:solidFill>
                  <a:srgbClr val="000000"/>
                </a:solidFill>
                <a:latin typeface="Urbanist ExtraBold"/>
                <a:ea typeface="Urbanist ExtraBold"/>
                <a:cs typeface="Urbanist ExtraBold"/>
                <a:sym typeface="Urbanist ExtraBold"/>
              </a:defRPr>
            </a:lvl3pPr>
            <a:lvl4pPr lvl="3" marR="0" algn="l">
              <a:lnSpc>
                <a:spcPct val="100000"/>
              </a:lnSpc>
              <a:spcBef>
                <a:spcPts val="0"/>
              </a:spcBef>
              <a:spcAft>
                <a:spcPts val="0"/>
              </a:spcAft>
              <a:buClr>
                <a:srgbClr val="000000"/>
              </a:buClr>
              <a:buSzPts val="8000"/>
              <a:buFont typeface="Urbanist ExtraBold"/>
              <a:buNone/>
              <a:defRPr b="0" i="0" sz="8000" u="none" cap="none" strike="noStrike">
                <a:solidFill>
                  <a:srgbClr val="000000"/>
                </a:solidFill>
                <a:latin typeface="Urbanist ExtraBold"/>
                <a:ea typeface="Urbanist ExtraBold"/>
                <a:cs typeface="Urbanist ExtraBold"/>
                <a:sym typeface="Urbanist ExtraBold"/>
              </a:defRPr>
            </a:lvl4pPr>
            <a:lvl5pPr lvl="4" marR="0" algn="l">
              <a:lnSpc>
                <a:spcPct val="100000"/>
              </a:lnSpc>
              <a:spcBef>
                <a:spcPts val="0"/>
              </a:spcBef>
              <a:spcAft>
                <a:spcPts val="0"/>
              </a:spcAft>
              <a:buClr>
                <a:srgbClr val="000000"/>
              </a:buClr>
              <a:buSzPts val="8000"/>
              <a:buFont typeface="Urbanist ExtraBold"/>
              <a:buNone/>
              <a:defRPr b="0" i="0" sz="8000" u="none" cap="none" strike="noStrike">
                <a:solidFill>
                  <a:srgbClr val="000000"/>
                </a:solidFill>
                <a:latin typeface="Urbanist ExtraBold"/>
                <a:ea typeface="Urbanist ExtraBold"/>
                <a:cs typeface="Urbanist ExtraBold"/>
                <a:sym typeface="Urbanist ExtraBold"/>
              </a:defRPr>
            </a:lvl5pPr>
            <a:lvl6pPr lvl="5" marR="0" algn="l">
              <a:lnSpc>
                <a:spcPct val="100000"/>
              </a:lnSpc>
              <a:spcBef>
                <a:spcPts val="0"/>
              </a:spcBef>
              <a:spcAft>
                <a:spcPts val="0"/>
              </a:spcAft>
              <a:buClr>
                <a:srgbClr val="000000"/>
              </a:buClr>
              <a:buSzPts val="8000"/>
              <a:buFont typeface="Urbanist ExtraBold"/>
              <a:buNone/>
              <a:defRPr b="0" i="0" sz="8000" u="none" cap="none" strike="noStrike">
                <a:solidFill>
                  <a:srgbClr val="000000"/>
                </a:solidFill>
                <a:latin typeface="Urbanist ExtraBold"/>
                <a:ea typeface="Urbanist ExtraBold"/>
                <a:cs typeface="Urbanist ExtraBold"/>
                <a:sym typeface="Urbanist ExtraBold"/>
              </a:defRPr>
            </a:lvl6pPr>
            <a:lvl7pPr lvl="6" marR="0" algn="l">
              <a:lnSpc>
                <a:spcPct val="100000"/>
              </a:lnSpc>
              <a:spcBef>
                <a:spcPts val="0"/>
              </a:spcBef>
              <a:spcAft>
                <a:spcPts val="0"/>
              </a:spcAft>
              <a:buClr>
                <a:srgbClr val="000000"/>
              </a:buClr>
              <a:buSzPts val="8000"/>
              <a:buFont typeface="Urbanist ExtraBold"/>
              <a:buNone/>
              <a:defRPr b="0" i="0" sz="8000" u="none" cap="none" strike="noStrike">
                <a:solidFill>
                  <a:srgbClr val="000000"/>
                </a:solidFill>
                <a:latin typeface="Urbanist ExtraBold"/>
                <a:ea typeface="Urbanist ExtraBold"/>
                <a:cs typeface="Urbanist ExtraBold"/>
                <a:sym typeface="Urbanist ExtraBold"/>
              </a:defRPr>
            </a:lvl7pPr>
            <a:lvl8pPr lvl="7" marR="0" algn="l">
              <a:lnSpc>
                <a:spcPct val="100000"/>
              </a:lnSpc>
              <a:spcBef>
                <a:spcPts val="0"/>
              </a:spcBef>
              <a:spcAft>
                <a:spcPts val="0"/>
              </a:spcAft>
              <a:buClr>
                <a:srgbClr val="000000"/>
              </a:buClr>
              <a:buSzPts val="8000"/>
              <a:buFont typeface="Urbanist ExtraBold"/>
              <a:buNone/>
              <a:defRPr b="0" i="0" sz="8000" u="none" cap="none" strike="noStrike">
                <a:solidFill>
                  <a:srgbClr val="000000"/>
                </a:solidFill>
                <a:latin typeface="Urbanist ExtraBold"/>
                <a:ea typeface="Urbanist ExtraBold"/>
                <a:cs typeface="Urbanist ExtraBold"/>
                <a:sym typeface="Urbanist ExtraBold"/>
              </a:defRPr>
            </a:lvl8pPr>
            <a:lvl9pPr lvl="8" marR="0" algn="l">
              <a:lnSpc>
                <a:spcPct val="100000"/>
              </a:lnSpc>
              <a:spcBef>
                <a:spcPts val="0"/>
              </a:spcBef>
              <a:spcAft>
                <a:spcPts val="0"/>
              </a:spcAft>
              <a:buClr>
                <a:srgbClr val="000000"/>
              </a:buClr>
              <a:buSzPts val="8000"/>
              <a:buFont typeface="Urbanist ExtraBold"/>
              <a:buNone/>
              <a:defRPr b="0" i="0" sz="8000" u="none" cap="none" strike="noStrike">
                <a:solidFill>
                  <a:srgbClr val="000000"/>
                </a:solidFill>
                <a:latin typeface="Urbanist ExtraBold"/>
                <a:ea typeface="Urbanist ExtraBold"/>
                <a:cs typeface="Urbanist ExtraBold"/>
                <a:sym typeface="Urbanist ExtraBold"/>
              </a:defRPr>
            </a:lvl9pPr>
          </a:lstStyle>
          <a:p/>
        </p:txBody>
      </p:sp>
      <p:sp>
        <p:nvSpPr>
          <p:cNvPr id="813" name="Google Shape;813;g36dba4b18ec_0_2622"/>
          <p:cNvSpPr txBox="1"/>
          <p:nvPr>
            <p:ph idx="1" type="subTitle"/>
          </p:nvPr>
        </p:nvSpPr>
        <p:spPr>
          <a:xfrm>
            <a:off x="2148700" y="4527800"/>
            <a:ext cx="9922500" cy="1100700"/>
          </a:xfrm>
          <a:prstGeom prst="rect">
            <a:avLst/>
          </a:prstGeom>
          <a:noFill/>
          <a:ln>
            <a:noFill/>
          </a:ln>
        </p:spPr>
        <p:txBody>
          <a:bodyPr anchorCtr="0" anchor="ctr" bIns="0" lIns="0" spcFirstLastPara="1" rIns="0" wrap="square" tIns="0">
            <a:noAutofit/>
          </a:bodyPr>
          <a:lstStyle>
            <a:lvl1pPr lvl="0" marR="0" algn="l">
              <a:lnSpc>
                <a:spcPct val="100000"/>
              </a:lnSpc>
              <a:spcBef>
                <a:spcPts val="0"/>
              </a:spcBef>
              <a:spcAft>
                <a:spcPts val="0"/>
              </a:spcAft>
              <a:buClr>
                <a:schemeClr val="accent1"/>
              </a:buClr>
              <a:buSzPts val="4300"/>
              <a:buFont typeface="Urbanist"/>
              <a:buNone/>
              <a:defRPr b="1" i="0" sz="4300" u="none" cap="none" strike="noStrike">
                <a:solidFill>
                  <a:schemeClr val="accent1"/>
                </a:solidFill>
                <a:latin typeface="Urbanist"/>
                <a:ea typeface="Urbanist"/>
                <a:cs typeface="Urbanist"/>
                <a:sym typeface="Urbanist"/>
              </a:defRPr>
            </a:lvl1pPr>
            <a:lvl2pPr lvl="1" marR="0" algn="l">
              <a:lnSpc>
                <a:spcPct val="100000"/>
              </a:lnSpc>
              <a:spcBef>
                <a:spcPts val="0"/>
              </a:spcBef>
              <a:spcAft>
                <a:spcPts val="0"/>
              </a:spcAft>
              <a:buClr>
                <a:srgbClr val="000000"/>
              </a:buClr>
              <a:buSzPts val="4300"/>
              <a:buFont typeface="Arial"/>
              <a:buNone/>
              <a:defRPr b="0" i="0" sz="43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4300"/>
              <a:buFont typeface="Arial"/>
              <a:buNone/>
              <a:defRPr b="0" i="0" sz="43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4300"/>
              <a:buFont typeface="Arial"/>
              <a:buNone/>
              <a:defRPr b="0" i="0" sz="43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4300"/>
              <a:buFont typeface="Arial"/>
              <a:buNone/>
              <a:defRPr b="0" i="0" sz="43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4300"/>
              <a:buFont typeface="Arial"/>
              <a:buNone/>
              <a:defRPr b="0" i="0" sz="43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4300"/>
              <a:buFont typeface="Arial"/>
              <a:buNone/>
              <a:defRPr b="0" i="0" sz="43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4300"/>
              <a:buFont typeface="Arial"/>
              <a:buNone/>
              <a:defRPr b="0" i="0" sz="43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4300"/>
              <a:buFont typeface="Arial"/>
              <a:buNone/>
              <a:defRPr b="0" i="0" sz="4300" u="none" cap="none" strike="noStrike">
                <a:solidFill>
                  <a:srgbClr val="000000"/>
                </a:solidFill>
                <a:latin typeface="Arial"/>
                <a:ea typeface="Arial"/>
                <a:cs typeface="Arial"/>
                <a:sym typeface="Arial"/>
              </a:defRPr>
            </a:lvl9pPr>
          </a:lstStyle>
          <a:p/>
        </p:txBody>
      </p:sp>
      <p:sp>
        <p:nvSpPr>
          <p:cNvPr id="814" name="Google Shape;814;g36dba4b18ec_0_2622"/>
          <p:cNvSpPr txBox="1"/>
          <p:nvPr>
            <p:ph idx="3" type="subTitle"/>
          </p:nvPr>
        </p:nvSpPr>
        <p:spPr>
          <a:xfrm>
            <a:off x="2689900" y="8190850"/>
            <a:ext cx="8840700" cy="1100700"/>
          </a:xfrm>
          <a:prstGeom prst="rect">
            <a:avLst/>
          </a:prstGeom>
          <a:noFill/>
          <a:ln>
            <a:noFill/>
          </a:ln>
        </p:spPr>
        <p:txBody>
          <a:bodyPr anchorCtr="0" anchor="ctr" bIns="0" lIns="0" spcFirstLastPara="1" rIns="0" wrap="square" tIns="0">
            <a:spAutoFit/>
          </a:bodyPr>
          <a:lstStyle>
            <a:lvl1pPr lvl="0" marR="0" algn="l">
              <a:lnSpc>
                <a:spcPct val="100000"/>
              </a:lnSpc>
              <a:spcBef>
                <a:spcPts val="0"/>
              </a:spcBef>
              <a:spcAft>
                <a:spcPts val="0"/>
              </a:spcAft>
              <a:buClr>
                <a:schemeClr val="lt1"/>
              </a:buClr>
              <a:buSzPts val="3700"/>
              <a:buFont typeface="Urbanist"/>
              <a:buNone/>
              <a:defRPr b="1" i="0" sz="3700" u="none" cap="none" strike="noStrike">
                <a:solidFill>
                  <a:schemeClr val="lt1"/>
                </a:solidFill>
                <a:latin typeface="Urbanist"/>
                <a:ea typeface="Urbanist"/>
                <a:cs typeface="Urbanist"/>
                <a:sym typeface="Urbanist"/>
              </a:defRPr>
            </a:lvl1pPr>
            <a:lvl2pPr lvl="1" marR="0" algn="l">
              <a:lnSpc>
                <a:spcPct val="100000"/>
              </a:lnSpc>
              <a:spcBef>
                <a:spcPts val="0"/>
              </a:spcBef>
              <a:spcAft>
                <a:spcPts val="0"/>
              </a:spcAft>
              <a:buClr>
                <a:schemeClr val="lt1"/>
              </a:buClr>
              <a:buSzPts val="3700"/>
              <a:buFont typeface="Arial"/>
              <a:buNone/>
              <a:defRPr b="0" i="0" sz="3700" u="none" cap="none" strike="noStrike">
                <a:solidFill>
                  <a:schemeClr val="lt1"/>
                </a:solidFill>
                <a:latin typeface="Arial"/>
                <a:ea typeface="Arial"/>
                <a:cs typeface="Arial"/>
                <a:sym typeface="Arial"/>
              </a:defRPr>
            </a:lvl2pPr>
            <a:lvl3pPr lvl="2" marR="0" algn="l">
              <a:lnSpc>
                <a:spcPct val="100000"/>
              </a:lnSpc>
              <a:spcBef>
                <a:spcPts val="0"/>
              </a:spcBef>
              <a:spcAft>
                <a:spcPts val="0"/>
              </a:spcAft>
              <a:buClr>
                <a:schemeClr val="lt1"/>
              </a:buClr>
              <a:buSzPts val="3700"/>
              <a:buFont typeface="Arial"/>
              <a:buNone/>
              <a:defRPr b="0" i="0" sz="3700" u="none" cap="none" strike="noStrike">
                <a:solidFill>
                  <a:schemeClr val="lt1"/>
                </a:solidFill>
                <a:latin typeface="Arial"/>
                <a:ea typeface="Arial"/>
                <a:cs typeface="Arial"/>
                <a:sym typeface="Arial"/>
              </a:defRPr>
            </a:lvl3pPr>
            <a:lvl4pPr lvl="3" marR="0" algn="l">
              <a:lnSpc>
                <a:spcPct val="100000"/>
              </a:lnSpc>
              <a:spcBef>
                <a:spcPts val="0"/>
              </a:spcBef>
              <a:spcAft>
                <a:spcPts val="0"/>
              </a:spcAft>
              <a:buClr>
                <a:schemeClr val="lt1"/>
              </a:buClr>
              <a:buSzPts val="3700"/>
              <a:buFont typeface="Arial"/>
              <a:buNone/>
              <a:defRPr b="0" i="0" sz="3700" u="none" cap="none" strike="noStrike">
                <a:solidFill>
                  <a:schemeClr val="lt1"/>
                </a:solidFill>
                <a:latin typeface="Arial"/>
                <a:ea typeface="Arial"/>
                <a:cs typeface="Arial"/>
                <a:sym typeface="Arial"/>
              </a:defRPr>
            </a:lvl4pPr>
            <a:lvl5pPr lvl="4" marR="0" algn="l">
              <a:lnSpc>
                <a:spcPct val="100000"/>
              </a:lnSpc>
              <a:spcBef>
                <a:spcPts val="0"/>
              </a:spcBef>
              <a:spcAft>
                <a:spcPts val="0"/>
              </a:spcAft>
              <a:buClr>
                <a:schemeClr val="lt1"/>
              </a:buClr>
              <a:buSzPts val="3700"/>
              <a:buFont typeface="Arial"/>
              <a:buNone/>
              <a:defRPr b="0" i="0" sz="3700" u="none" cap="none" strike="noStrike">
                <a:solidFill>
                  <a:schemeClr val="lt1"/>
                </a:solidFill>
                <a:latin typeface="Arial"/>
                <a:ea typeface="Arial"/>
                <a:cs typeface="Arial"/>
                <a:sym typeface="Arial"/>
              </a:defRPr>
            </a:lvl5pPr>
            <a:lvl6pPr lvl="5" marR="0" algn="l">
              <a:lnSpc>
                <a:spcPct val="100000"/>
              </a:lnSpc>
              <a:spcBef>
                <a:spcPts val="0"/>
              </a:spcBef>
              <a:spcAft>
                <a:spcPts val="0"/>
              </a:spcAft>
              <a:buClr>
                <a:schemeClr val="lt1"/>
              </a:buClr>
              <a:buSzPts val="3700"/>
              <a:buFont typeface="Arial"/>
              <a:buNone/>
              <a:defRPr b="0" i="0" sz="3700" u="none" cap="none" strike="noStrike">
                <a:solidFill>
                  <a:schemeClr val="lt1"/>
                </a:solidFill>
                <a:latin typeface="Arial"/>
                <a:ea typeface="Arial"/>
                <a:cs typeface="Arial"/>
                <a:sym typeface="Arial"/>
              </a:defRPr>
            </a:lvl6pPr>
            <a:lvl7pPr lvl="6" marR="0" algn="l">
              <a:lnSpc>
                <a:spcPct val="100000"/>
              </a:lnSpc>
              <a:spcBef>
                <a:spcPts val="0"/>
              </a:spcBef>
              <a:spcAft>
                <a:spcPts val="0"/>
              </a:spcAft>
              <a:buClr>
                <a:schemeClr val="lt1"/>
              </a:buClr>
              <a:buSzPts val="3700"/>
              <a:buFont typeface="Arial"/>
              <a:buNone/>
              <a:defRPr b="0" i="0" sz="3700" u="none" cap="none" strike="noStrike">
                <a:solidFill>
                  <a:schemeClr val="lt1"/>
                </a:solidFill>
                <a:latin typeface="Arial"/>
                <a:ea typeface="Arial"/>
                <a:cs typeface="Arial"/>
                <a:sym typeface="Arial"/>
              </a:defRPr>
            </a:lvl7pPr>
            <a:lvl8pPr lvl="7" marR="0" algn="l">
              <a:lnSpc>
                <a:spcPct val="100000"/>
              </a:lnSpc>
              <a:spcBef>
                <a:spcPts val="0"/>
              </a:spcBef>
              <a:spcAft>
                <a:spcPts val="0"/>
              </a:spcAft>
              <a:buClr>
                <a:schemeClr val="lt1"/>
              </a:buClr>
              <a:buSzPts val="3700"/>
              <a:buFont typeface="Arial"/>
              <a:buNone/>
              <a:defRPr b="0" i="0" sz="3700" u="none" cap="none" strike="noStrike">
                <a:solidFill>
                  <a:schemeClr val="lt1"/>
                </a:solidFill>
                <a:latin typeface="Arial"/>
                <a:ea typeface="Arial"/>
                <a:cs typeface="Arial"/>
                <a:sym typeface="Arial"/>
              </a:defRPr>
            </a:lvl8pPr>
            <a:lvl9pPr lvl="8" marR="0" algn="l">
              <a:lnSpc>
                <a:spcPct val="100000"/>
              </a:lnSpc>
              <a:spcBef>
                <a:spcPts val="0"/>
              </a:spcBef>
              <a:spcAft>
                <a:spcPts val="0"/>
              </a:spcAft>
              <a:buClr>
                <a:schemeClr val="lt1"/>
              </a:buClr>
              <a:buSzPts val="3700"/>
              <a:buFont typeface="Arial"/>
              <a:buNone/>
              <a:defRPr b="0" i="0" sz="3700" u="none" cap="none" strike="noStrike">
                <a:solidFill>
                  <a:schemeClr val="lt1"/>
                </a:solidFill>
                <a:latin typeface="Arial"/>
                <a:ea typeface="Arial"/>
                <a:cs typeface="Arial"/>
                <a:sym typeface="Arial"/>
              </a:defRPr>
            </a:lvl9pPr>
          </a:lstStyle>
          <a:p/>
        </p:txBody>
      </p:sp>
      <p:sp>
        <p:nvSpPr>
          <p:cNvPr id="815" name="Google Shape;815;g36dba4b18ec_0_2622"/>
          <p:cNvSpPr txBox="1"/>
          <p:nvPr>
            <p:ph idx="4" type="body"/>
          </p:nvPr>
        </p:nvSpPr>
        <p:spPr>
          <a:xfrm>
            <a:off x="2689900" y="9291250"/>
            <a:ext cx="8840700" cy="1818300"/>
          </a:xfrm>
          <a:prstGeom prst="rect">
            <a:avLst/>
          </a:prstGeom>
          <a:noFill/>
          <a:ln>
            <a:noFill/>
          </a:ln>
        </p:spPr>
        <p:txBody>
          <a:bodyPr anchorCtr="0" anchor="t" bIns="0" lIns="0" spcFirstLastPara="1" rIns="0" wrap="square" tIns="0">
            <a:spAutoFit/>
          </a:bodyPr>
          <a:lstStyle>
            <a:lvl1pPr indent="-412750" lvl="0" marL="457200" marR="0" algn="l">
              <a:lnSpc>
                <a:spcPct val="115000"/>
              </a:lnSpc>
              <a:spcBef>
                <a:spcPts val="0"/>
              </a:spcBef>
              <a:spcAft>
                <a:spcPts val="0"/>
              </a:spcAft>
              <a:buClr>
                <a:schemeClr val="lt1"/>
              </a:buClr>
              <a:buSzPts val="2900"/>
              <a:buFont typeface="Helvetica Neue"/>
              <a:buChar char="●"/>
              <a:defRPr b="0" i="0" sz="2900" u="none" cap="none" strike="noStrike">
                <a:solidFill>
                  <a:schemeClr val="lt1"/>
                </a:solidFill>
                <a:latin typeface="Helvetica Neue"/>
                <a:ea typeface="Helvetica Neue"/>
                <a:cs typeface="Helvetica Neue"/>
                <a:sym typeface="Helvetica Neue"/>
              </a:defRPr>
            </a:lvl1pPr>
            <a:lvl2pPr indent="-412750" lvl="1" marL="914400" marR="0" algn="l">
              <a:lnSpc>
                <a:spcPct val="115000"/>
              </a:lnSpc>
              <a:spcBef>
                <a:spcPts val="0"/>
              </a:spcBef>
              <a:spcAft>
                <a:spcPts val="0"/>
              </a:spcAft>
              <a:buClr>
                <a:schemeClr val="lt1"/>
              </a:buClr>
              <a:buSzPts val="2900"/>
              <a:buFont typeface="Helvetica Neue"/>
              <a:buChar char="○"/>
              <a:defRPr b="0" i="0" sz="2900" u="none" cap="none" strike="noStrike">
                <a:solidFill>
                  <a:schemeClr val="lt1"/>
                </a:solidFill>
                <a:latin typeface="Helvetica Neue"/>
                <a:ea typeface="Helvetica Neue"/>
                <a:cs typeface="Helvetica Neue"/>
                <a:sym typeface="Helvetica Neue"/>
              </a:defRPr>
            </a:lvl2pPr>
            <a:lvl3pPr indent="-412750" lvl="2" marL="1371600" marR="0" algn="l">
              <a:lnSpc>
                <a:spcPct val="115000"/>
              </a:lnSpc>
              <a:spcBef>
                <a:spcPts val="0"/>
              </a:spcBef>
              <a:spcAft>
                <a:spcPts val="0"/>
              </a:spcAft>
              <a:buClr>
                <a:schemeClr val="lt1"/>
              </a:buClr>
              <a:buSzPts val="2900"/>
              <a:buFont typeface="Helvetica Neue"/>
              <a:buChar char="■"/>
              <a:defRPr b="0" i="0" sz="2900" u="none" cap="none" strike="noStrike">
                <a:solidFill>
                  <a:schemeClr val="lt1"/>
                </a:solidFill>
                <a:latin typeface="Helvetica Neue"/>
                <a:ea typeface="Helvetica Neue"/>
                <a:cs typeface="Helvetica Neue"/>
                <a:sym typeface="Helvetica Neue"/>
              </a:defRPr>
            </a:lvl3pPr>
            <a:lvl4pPr indent="-412750" lvl="3" marL="1828800" marR="0" algn="l">
              <a:lnSpc>
                <a:spcPct val="115000"/>
              </a:lnSpc>
              <a:spcBef>
                <a:spcPts val="0"/>
              </a:spcBef>
              <a:spcAft>
                <a:spcPts val="0"/>
              </a:spcAft>
              <a:buClr>
                <a:schemeClr val="lt1"/>
              </a:buClr>
              <a:buSzPts val="2900"/>
              <a:buFont typeface="Helvetica Neue"/>
              <a:buChar char="●"/>
              <a:defRPr b="0" i="0" sz="2900" u="none" cap="none" strike="noStrike">
                <a:solidFill>
                  <a:schemeClr val="lt1"/>
                </a:solidFill>
                <a:latin typeface="Helvetica Neue"/>
                <a:ea typeface="Helvetica Neue"/>
                <a:cs typeface="Helvetica Neue"/>
                <a:sym typeface="Helvetica Neue"/>
              </a:defRPr>
            </a:lvl4pPr>
            <a:lvl5pPr indent="-412750" lvl="4" marL="2286000" marR="0" algn="l">
              <a:lnSpc>
                <a:spcPct val="115000"/>
              </a:lnSpc>
              <a:spcBef>
                <a:spcPts val="0"/>
              </a:spcBef>
              <a:spcAft>
                <a:spcPts val="0"/>
              </a:spcAft>
              <a:buClr>
                <a:schemeClr val="lt1"/>
              </a:buClr>
              <a:buSzPts val="2900"/>
              <a:buFont typeface="Helvetica Neue"/>
              <a:buChar char="○"/>
              <a:defRPr b="0" i="0" sz="2900" u="none" cap="none" strike="noStrike">
                <a:solidFill>
                  <a:schemeClr val="lt1"/>
                </a:solidFill>
                <a:latin typeface="Helvetica Neue"/>
                <a:ea typeface="Helvetica Neue"/>
                <a:cs typeface="Helvetica Neue"/>
                <a:sym typeface="Helvetica Neue"/>
              </a:defRPr>
            </a:lvl5pPr>
            <a:lvl6pPr indent="-412750" lvl="5" marL="2743200" marR="0" algn="l">
              <a:lnSpc>
                <a:spcPct val="115000"/>
              </a:lnSpc>
              <a:spcBef>
                <a:spcPts val="0"/>
              </a:spcBef>
              <a:spcAft>
                <a:spcPts val="0"/>
              </a:spcAft>
              <a:buClr>
                <a:schemeClr val="lt1"/>
              </a:buClr>
              <a:buSzPts val="2900"/>
              <a:buFont typeface="Helvetica Neue"/>
              <a:buChar char="■"/>
              <a:defRPr b="0" i="0" sz="2900" u="none" cap="none" strike="noStrike">
                <a:solidFill>
                  <a:schemeClr val="lt1"/>
                </a:solidFill>
                <a:latin typeface="Helvetica Neue"/>
                <a:ea typeface="Helvetica Neue"/>
                <a:cs typeface="Helvetica Neue"/>
                <a:sym typeface="Helvetica Neue"/>
              </a:defRPr>
            </a:lvl6pPr>
            <a:lvl7pPr indent="-412750" lvl="6" marL="3200400" marR="0" algn="l">
              <a:lnSpc>
                <a:spcPct val="115000"/>
              </a:lnSpc>
              <a:spcBef>
                <a:spcPts val="0"/>
              </a:spcBef>
              <a:spcAft>
                <a:spcPts val="0"/>
              </a:spcAft>
              <a:buClr>
                <a:schemeClr val="lt1"/>
              </a:buClr>
              <a:buSzPts val="2900"/>
              <a:buFont typeface="Helvetica Neue"/>
              <a:buChar char="●"/>
              <a:defRPr b="0" i="0" sz="2900" u="none" cap="none" strike="noStrike">
                <a:solidFill>
                  <a:schemeClr val="lt1"/>
                </a:solidFill>
                <a:latin typeface="Helvetica Neue"/>
                <a:ea typeface="Helvetica Neue"/>
                <a:cs typeface="Helvetica Neue"/>
                <a:sym typeface="Helvetica Neue"/>
              </a:defRPr>
            </a:lvl7pPr>
            <a:lvl8pPr indent="-412750" lvl="7" marL="3657600" marR="0" algn="l">
              <a:lnSpc>
                <a:spcPct val="115000"/>
              </a:lnSpc>
              <a:spcBef>
                <a:spcPts val="0"/>
              </a:spcBef>
              <a:spcAft>
                <a:spcPts val="0"/>
              </a:spcAft>
              <a:buClr>
                <a:schemeClr val="lt1"/>
              </a:buClr>
              <a:buSzPts val="2900"/>
              <a:buFont typeface="Helvetica Neue"/>
              <a:buChar char="○"/>
              <a:defRPr b="0" i="0" sz="2900" u="none" cap="none" strike="noStrike">
                <a:solidFill>
                  <a:schemeClr val="lt1"/>
                </a:solidFill>
                <a:latin typeface="Helvetica Neue"/>
                <a:ea typeface="Helvetica Neue"/>
                <a:cs typeface="Helvetica Neue"/>
                <a:sym typeface="Helvetica Neue"/>
              </a:defRPr>
            </a:lvl8pPr>
            <a:lvl9pPr indent="-412750" lvl="8" marL="4114800" marR="0" algn="l">
              <a:lnSpc>
                <a:spcPct val="115000"/>
              </a:lnSpc>
              <a:spcBef>
                <a:spcPts val="0"/>
              </a:spcBef>
              <a:spcAft>
                <a:spcPts val="0"/>
              </a:spcAft>
              <a:buClr>
                <a:schemeClr val="lt1"/>
              </a:buClr>
              <a:buSzPts val="2900"/>
              <a:buFont typeface="Helvetica Neue"/>
              <a:buChar char="■"/>
              <a:defRPr b="0" i="0" sz="2900" u="none" cap="none" strike="noStrike">
                <a:solidFill>
                  <a:schemeClr val="lt1"/>
                </a:solidFill>
                <a:latin typeface="Helvetica Neue"/>
                <a:ea typeface="Helvetica Neue"/>
                <a:cs typeface="Helvetica Neue"/>
                <a:sym typeface="Helvetica Neue"/>
              </a:defRPr>
            </a:lvl9pPr>
          </a:lstStyle>
          <a:p/>
        </p:txBody>
      </p:sp>
      <p:sp>
        <p:nvSpPr>
          <p:cNvPr id="816" name="Google Shape;816;g36dba4b18ec_0_2622"/>
          <p:cNvSpPr txBox="1"/>
          <p:nvPr>
            <p:ph idx="5" type="body"/>
          </p:nvPr>
        </p:nvSpPr>
        <p:spPr>
          <a:xfrm>
            <a:off x="2148700" y="5628200"/>
            <a:ext cx="9922500" cy="1751100"/>
          </a:xfrm>
          <a:prstGeom prst="rect">
            <a:avLst/>
          </a:prstGeom>
          <a:noFill/>
          <a:ln>
            <a:noFill/>
          </a:ln>
        </p:spPr>
        <p:txBody>
          <a:bodyPr anchorCtr="0" anchor="t" bIns="0" lIns="0" spcFirstLastPara="1" rIns="0" wrap="square" tIns="0">
            <a:spAutoFit/>
          </a:bodyPr>
          <a:lstStyle>
            <a:lvl1pPr indent="-412750" lvl="0" marL="4572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1pPr>
            <a:lvl2pPr indent="-412750" lvl="1" marL="9144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2pPr>
            <a:lvl3pPr indent="-412750" lvl="2" marL="1371600" marR="0" algn="l">
              <a:lnSpc>
                <a:spcPct val="115000"/>
              </a:lnSpc>
              <a:spcBef>
                <a:spcPts val="0"/>
              </a:spcBef>
              <a:spcAft>
                <a:spcPts val="0"/>
              </a:spcAft>
              <a:buClr>
                <a:schemeClr val="accent2"/>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3pPr>
            <a:lvl4pPr indent="-412750" lvl="3" marL="18288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4pPr>
            <a:lvl5pPr indent="-412750" lvl="4" marL="22860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5pPr>
            <a:lvl6pPr indent="-412750" lvl="5" marL="2743200" marR="0" algn="l">
              <a:lnSpc>
                <a:spcPct val="115000"/>
              </a:lnSpc>
              <a:spcBef>
                <a:spcPts val="0"/>
              </a:spcBef>
              <a:spcAft>
                <a:spcPts val="0"/>
              </a:spcAft>
              <a:buClr>
                <a:schemeClr val="accent1"/>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6pPr>
            <a:lvl7pPr indent="-412750" lvl="6" marL="32004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7pPr>
            <a:lvl8pPr indent="-412750" lvl="7" marL="36576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8pPr>
            <a:lvl9pPr indent="-412750" lvl="8" marL="4114800" marR="0" algn="l">
              <a:lnSpc>
                <a:spcPct val="115000"/>
              </a:lnSpc>
              <a:spcBef>
                <a:spcPts val="0"/>
              </a:spcBef>
              <a:spcAft>
                <a:spcPts val="0"/>
              </a:spcAft>
              <a:buClr>
                <a:schemeClr val="accent3"/>
              </a:buClr>
              <a:buSzPts val="2900"/>
              <a:buFont typeface="Helvetica Neue"/>
              <a:buChar char="■"/>
              <a:defRPr b="0" i="0" sz="2900" u="none" cap="none" strike="noStrike">
                <a:solidFill>
                  <a:schemeClr val="dk1"/>
                </a:solidFill>
                <a:latin typeface="Helvetica Neue"/>
                <a:ea typeface="Helvetica Neue"/>
                <a:cs typeface="Helvetica Neue"/>
                <a:sym typeface="Helvetica Neue"/>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4_Title Slide">
  <p:cSld name="34_Title Slide">
    <p:spTree>
      <p:nvGrpSpPr>
        <p:cNvPr id="817" name="Shape 817"/>
        <p:cNvGrpSpPr/>
        <p:nvPr/>
      </p:nvGrpSpPr>
      <p:grpSpPr>
        <a:xfrm>
          <a:off x="0" y="0"/>
          <a:ext cx="0" cy="0"/>
          <a:chOff x="0" y="0"/>
          <a:chExt cx="0" cy="0"/>
        </a:xfrm>
      </p:grpSpPr>
      <p:sp>
        <p:nvSpPr>
          <p:cNvPr id="818" name="Google Shape;818;g36dba4b18ec_0_2633"/>
          <p:cNvSpPr/>
          <p:nvPr>
            <p:ph idx="2" type="pic"/>
          </p:nvPr>
        </p:nvSpPr>
        <p:spPr>
          <a:xfrm>
            <a:off x="2110900" y="15700"/>
            <a:ext cx="7059300" cy="13716000"/>
          </a:xfrm>
          <a:prstGeom prst="rect">
            <a:avLst/>
          </a:prstGeom>
          <a:noFill/>
          <a:ln>
            <a:noFill/>
          </a:ln>
        </p:spPr>
      </p:sp>
      <p:pic>
        <p:nvPicPr>
          <p:cNvPr id="819" name="Google Shape;819;g36dba4b18ec_0_2633"/>
          <p:cNvPicPr preferRelativeResize="0"/>
          <p:nvPr/>
        </p:nvPicPr>
        <p:blipFill rotWithShape="1">
          <a:blip r:embed="rId2">
            <a:alphaModFix/>
          </a:blip>
          <a:srcRect b="0" l="0" r="0" t="0"/>
          <a:stretch/>
        </p:blipFill>
        <p:spPr>
          <a:xfrm>
            <a:off x="18546300" y="12790350"/>
            <a:ext cx="2743199" cy="411479"/>
          </a:xfrm>
          <a:prstGeom prst="rect">
            <a:avLst/>
          </a:prstGeom>
          <a:noFill/>
          <a:ln>
            <a:noFill/>
          </a:ln>
        </p:spPr>
      </p:pic>
      <p:grpSp>
        <p:nvGrpSpPr>
          <p:cNvPr id="820" name="Google Shape;820;g36dba4b18ec_0_2633"/>
          <p:cNvGrpSpPr/>
          <p:nvPr/>
        </p:nvGrpSpPr>
        <p:grpSpPr>
          <a:xfrm>
            <a:off x="21081460" y="-59160"/>
            <a:ext cx="3302540" cy="3231996"/>
            <a:chOff x="10540730" y="-29580"/>
            <a:chExt cx="1651270" cy="1615998"/>
          </a:xfrm>
        </p:grpSpPr>
        <p:sp>
          <p:nvSpPr>
            <p:cNvPr id="821" name="Google Shape;821;g36dba4b18ec_0_2633"/>
            <p:cNvSpPr/>
            <p:nvPr/>
          </p:nvSpPr>
          <p:spPr>
            <a:xfrm>
              <a:off x="10540730" y="-29580"/>
              <a:ext cx="1651270" cy="827887"/>
            </a:xfrm>
            <a:custGeom>
              <a:rect b="b" l="l" r="r" t="t"/>
              <a:pathLst>
                <a:path extrusionOk="0" h="827887" w="1651270">
                  <a:moveTo>
                    <a:pt x="0" y="0"/>
                  </a:moveTo>
                  <a:lnTo>
                    <a:pt x="1651270" y="0"/>
                  </a:lnTo>
                  <a:lnTo>
                    <a:pt x="1651270" y="827887"/>
                  </a:lnTo>
                  <a:lnTo>
                    <a:pt x="0" y="827887"/>
                  </a:ln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822" name="Google Shape;822;g36dba4b18ec_0_2633"/>
            <p:cNvSpPr/>
            <p:nvPr/>
          </p:nvSpPr>
          <p:spPr>
            <a:xfrm>
              <a:off x="11136298" y="591618"/>
              <a:ext cx="1055700" cy="994800"/>
            </a:xfrm>
            <a:prstGeom prst="round1Rect">
              <a:avLst>
                <a:gd fmla="val 50000" name="adj"/>
              </a:avLst>
            </a:prstGeom>
            <a:solidFill>
              <a:schemeClr val="accent3"/>
            </a:solidFill>
            <a:ln>
              <a:noFill/>
            </a:ln>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lt1"/>
                </a:solidFill>
                <a:latin typeface="Urbanist"/>
                <a:ea typeface="Urbanist"/>
                <a:cs typeface="Urbanist"/>
                <a:sym typeface="Urbanist"/>
              </a:endParaRPr>
            </a:p>
          </p:txBody>
        </p:sp>
      </p:grpSp>
      <p:sp>
        <p:nvSpPr>
          <p:cNvPr id="823" name="Google Shape;823;g36dba4b18ec_0_2633"/>
          <p:cNvSpPr txBox="1"/>
          <p:nvPr>
            <p:ph type="title"/>
          </p:nvPr>
        </p:nvSpPr>
        <p:spPr>
          <a:xfrm>
            <a:off x="9700150" y="2201000"/>
            <a:ext cx="10691100" cy="1540800"/>
          </a:xfrm>
          <a:prstGeom prst="rect">
            <a:avLst/>
          </a:prstGeom>
          <a:noFill/>
          <a:ln>
            <a:noFill/>
          </a:ln>
        </p:spPr>
        <p:txBody>
          <a:bodyPr anchorCtr="0" anchor="ctr" bIns="0" lIns="0" spcFirstLastPara="1" rIns="0" wrap="square" tIns="0">
            <a:noAutofit/>
          </a:bodyPr>
          <a:lstStyle>
            <a:lvl1pPr lvl="0" marR="0" algn="l">
              <a:lnSpc>
                <a:spcPct val="100000"/>
              </a:lnSpc>
              <a:spcBef>
                <a:spcPts val="0"/>
              </a:spcBef>
              <a:spcAft>
                <a:spcPts val="0"/>
              </a:spcAft>
              <a:buClr>
                <a:schemeClr val="dk1"/>
              </a:buClr>
              <a:buSzPts val="8800"/>
              <a:buFont typeface="Urbanist ExtraBold"/>
              <a:buNone/>
              <a:defRPr b="0" i="0" sz="8800" u="none" cap="none" strike="noStrike">
                <a:solidFill>
                  <a:schemeClr val="dk1"/>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ustom Layout">
  <p:cSld name="11_Custom Layout">
    <p:spTree>
      <p:nvGrpSpPr>
        <p:cNvPr id="824" name="Shape 824"/>
        <p:cNvGrpSpPr/>
        <p:nvPr/>
      </p:nvGrpSpPr>
      <p:grpSpPr>
        <a:xfrm>
          <a:off x="0" y="0"/>
          <a:ext cx="0" cy="0"/>
          <a:chOff x="0" y="0"/>
          <a:chExt cx="0" cy="0"/>
        </a:xfrm>
      </p:grpSpPr>
      <p:pic>
        <p:nvPicPr>
          <p:cNvPr id="825" name="Google Shape;825;g36dba4b18ec_0_2640"/>
          <p:cNvPicPr preferRelativeResize="0"/>
          <p:nvPr/>
        </p:nvPicPr>
        <p:blipFill rotWithShape="1">
          <a:blip r:embed="rId2">
            <a:alphaModFix/>
          </a:blip>
          <a:srcRect b="0" l="0" r="0" t="0"/>
          <a:stretch/>
        </p:blipFill>
        <p:spPr>
          <a:xfrm>
            <a:off x="2111400" y="12790350"/>
            <a:ext cx="2743199" cy="411479"/>
          </a:xfrm>
          <a:prstGeom prst="rect">
            <a:avLst/>
          </a:prstGeom>
          <a:noFill/>
          <a:ln>
            <a:noFill/>
          </a:ln>
        </p:spPr>
      </p:pic>
      <p:sp>
        <p:nvSpPr>
          <p:cNvPr id="826" name="Google Shape;826;g36dba4b18ec_0_2640"/>
          <p:cNvSpPr/>
          <p:nvPr>
            <p:ph idx="2" type="pic"/>
          </p:nvPr>
        </p:nvSpPr>
        <p:spPr>
          <a:xfrm>
            <a:off x="-40050" y="4005974"/>
            <a:ext cx="4864800" cy="4864800"/>
          </a:xfrm>
          <a:prstGeom prst="rect">
            <a:avLst/>
          </a:prstGeom>
          <a:noFill/>
          <a:ln>
            <a:noFill/>
          </a:ln>
        </p:spPr>
      </p:sp>
      <p:sp>
        <p:nvSpPr>
          <p:cNvPr id="827" name="Google Shape;827;g36dba4b18ec_0_2640"/>
          <p:cNvSpPr/>
          <p:nvPr>
            <p:ph idx="3" type="pic"/>
          </p:nvPr>
        </p:nvSpPr>
        <p:spPr>
          <a:xfrm>
            <a:off x="9699750" y="4005974"/>
            <a:ext cx="4864800" cy="4864800"/>
          </a:xfrm>
          <a:prstGeom prst="rect">
            <a:avLst/>
          </a:prstGeom>
          <a:noFill/>
          <a:ln>
            <a:noFill/>
          </a:ln>
        </p:spPr>
      </p:sp>
      <p:sp>
        <p:nvSpPr>
          <p:cNvPr id="828" name="Google Shape;828;g36dba4b18ec_0_2640"/>
          <p:cNvSpPr/>
          <p:nvPr>
            <p:ph idx="4" type="pic"/>
          </p:nvPr>
        </p:nvSpPr>
        <p:spPr>
          <a:xfrm>
            <a:off x="19517100" y="4005974"/>
            <a:ext cx="4864800" cy="4864800"/>
          </a:xfrm>
          <a:prstGeom prst="rect">
            <a:avLst/>
          </a:prstGeom>
          <a:noFill/>
          <a:ln>
            <a:noFill/>
          </a:ln>
        </p:spPr>
      </p:sp>
      <p:grpSp>
        <p:nvGrpSpPr>
          <p:cNvPr id="829" name="Google Shape;829;g36dba4b18ec_0_2640"/>
          <p:cNvGrpSpPr/>
          <p:nvPr/>
        </p:nvGrpSpPr>
        <p:grpSpPr>
          <a:xfrm>
            <a:off x="4814077" y="3992760"/>
            <a:ext cx="4882591" cy="4868009"/>
            <a:chOff x="3048000" y="0"/>
            <a:chExt cx="3048000" cy="2980839"/>
          </a:xfrm>
        </p:grpSpPr>
        <p:sp>
          <p:nvSpPr>
            <p:cNvPr id="830" name="Google Shape;830;g36dba4b18ec_0_2640"/>
            <p:cNvSpPr/>
            <p:nvPr/>
          </p:nvSpPr>
          <p:spPr>
            <a:xfrm>
              <a:off x="3048000" y="0"/>
              <a:ext cx="3048000" cy="2980200"/>
            </a:xfrm>
            <a:prstGeom prst="rect">
              <a:avLst/>
            </a:prstGeom>
            <a:solidFill>
              <a:schemeClr val="accent2"/>
            </a:solidFill>
            <a:ln>
              <a:noFill/>
            </a:ln>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lt1"/>
                </a:solidFill>
                <a:latin typeface="Urbanist"/>
                <a:ea typeface="Urbanist"/>
                <a:cs typeface="Urbanist"/>
                <a:sym typeface="Urbanist"/>
              </a:endParaRPr>
            </a:p>
          </p:txBody>
        </p:sp>
        <p:sp>
          <p:nvSpPr>
            <p:cNvPr id="831" name="Google Shape;831;g36dba4b18ec_0_2640"/>
            <p:cNvSpPr/>
            <p:nvPr/>
          </p:nvSpPr>
          <p:spPr>
            <a:xfrm>
              <a:off x="3081869" y="0"/>
              <a:ext cx="2980839" cy="2980839"/>
            </a:xfrm>
            <a:custGeom>
              <a:rect b="b" l="l" r="r" t="t"/>
              <a:pathLst>
                <a:path extrusionOk="0" h="506730" w="506730">
                  <a:moveTo>
                    <a:pt x="506730" y="253365"/>
                  </a:moveTo>
                  <a:cubicBezTo>
                    <a:pt x="506730" y="393295"/>
                    <a:pt x="393295" y="506730"/>
                    <a:pt x="253365" y="506730"/>
                  </a:cubicBezTo>
                  <a:cubicBezTo>
                    <a:pt x="113435" y="506730"/>
                    <a:pt x="0" y="393295"/>
                    <a:pt x="0" y="253365"/>
                  </a:cubicBezTo>
                  <a:cubicBezTo>
                    <a:pt x="0" y="113435"/>
                    <a:pt x="113435" y="0"/>
                    <a:pt x="253365" y="0"/>
                  </a:cubicBezTo>
                  <a:cubicBezTo>
                    <a:pt x="393295" y="0"/>
                    <a:pt x="506730" y="113435"/>
                    <a:pt x="506730" y="253365"/>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832" name="Google Shape;832;g36dba4b18ec_0_2640"/>
            <p:cNvSpPr/>
            <p:nvPr/>
          </p:nvSpPr>
          <p:spPr>
            <a:xfrm>
              <a:off x="3848102" y="766233"/>
              <a:ext cx="1447906" cy="1447906"/>
            </a:xfrm>
            <a:custGeom>
              <a:rect b="b" l="l" r="r" t="t"/>
              <a:pathLst>
                <a:path extrusionOk="0" h="169544" w="169544">
                  <a:moveTo>
                    <a:pt x="169545" y="84773"/>
                  </a:moveTo>
                  <a:cubicBezTo>
                    <a:pt x="169545" y="131591"/>
                    <a:pt x="131591" y="169545"/>
                    <a:pt x="84772" y="169545"/>
                  </a:cubicBezTo>
                  <a:cubicBezTo>
                    <a:pt x="37954" y="169545"/>
                    <a:pt x="0" y="131591"/>
                    <a:pt x="0" y="84773"/>
                  </a:cubicBezTo>
                  <a:cubicBezTo>
                    <a:pt x="0" y="37954"/>
                    <a:pt x="37954" y="0"/>
                    <a:pt x="84772" y="0"/>
                  </a:cubicBezTo>
                  <a:cubicBezTo>
                    <a:pt x="131591" y="0"/>
                    <a:pt x="169545" y="37954"/>
                    <a:pt x="169545" y="84773"/>
                  </a:cubicBez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grpSp>
      <p:grpSp>
        <p:nvGrpSpPr>
          <p:cNvPr id="833" name="Google Shape;833;g36dba4b18ec_0_2640"/>
          <p:cNvGrpSpPr/>
          <p:nvPr/>
        </p:nvGrpSpPr>
        <p:grpSpPr>
          <a:xfrm>
            <a:off x="14568125" y="4001884"/>
            <a:ext cx="4952345" cy="4866965"/>
            <a:chOff x="9243230" y="0"/>
            <a:chExt cx="2948702" cy="2980200"/>
          </a:xfrm>
        </p:grpSpPr>
        <p:sp>
          <p:nvSpPr>
            <p:cNvPr id="834" name="Google Shape;834;g36dba4b18ec_0_2640"/>
            <p:cNvSpPr/>
            <p:nvPr/>
          </p:nvSpPr>
          <p:spPr>
            <a:xfrm>
              <a:off x="9243230" y="0"/>
              <a:ext cx="2948700" cy="2980200"/>
            </a:xfrm>
            <a:prstGeom prst="rect">
              <a:avLst/>
            </a:prstGeom>
            <a:solidFill>
              <a:schemeClr val="accent4"/>
            </a:solidFill>
            <a:ln>
              <a:noFill/>
            </a:ln>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lt1"/>
                </a:solidFill>
                <a:latin typeface="Urbanist"/>
                <a:ea typeface="Urbanist"/>
                <a:cs typeface="Urbanist"/>
                <a:sym typeface="Urbanist"/>
              </a:endParaRPr>
            </a:p>
          </p:txBody>
        </p:sp>
        <p:sp>
          <p:nvSpPr>
            <p:cNvPr id="835" name="Google Shape;835;g36dba4b18ec_0_2640"/>
            <p:cNvSpPr/>
            <p:nvPr/>
          </p:nvSpPr>
          <p:spPr>
            <a:xfrm rot="-5400000">
              <a:off x="9243232" y="15815"/>
              <a:ext cx="2948700" cy="2948700"/>
            </a:xfrm>
            <a:prstGeom prst="diamond">
              <a:avLst/>
            </a:prstGeom>
            <a:solidFill>
              <a:schemeClr val="accent6"/>
            </a:solidFill>
            <a:ln>
              <a:noFill/>
            </a:ln>
          </p:spPr>
          <p:txBody>
            <a:bodyPr anchorCtr="0" anchor="t"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7200"/>
                <a:buFont typeface="Arial"/>
                <a:buNone/>
              </a:pPr>
              <a:r>
                <a:t/>
              </a:r>
              <a:endParaRPr b="1" i="0" sz="7200" u="sng" cap="none" strike="noStrike">
                <a:solidFill>
                  <a:srgbClr val="0C0C0C"/>
                </a:solidFill>
                <a:latin typeface="Urbanist"/>
                <a:ea typeface="Urbanist"/>
                <a:cs typeface="Urbanist"/>
                <a:sym typeface="Urbanist"/>
              </a:endParaRPr>
            </a:p>
          </p:txBody>
        </p:sp>
      </p:grpSp>
      <p:sp>
        <p:nvSpPr>
          <p:cNvPr id="836" name="Google Shape;836;g36dba4b18ec_0_2640"/>
          <p:cNvSpPr txBox="1"/>
          <p:nvPr>
            <p:ph type="title"/>
          </p:nvPr>
        </p:nvSpPr>
        <p:spPr>
          <a:xfrm>
            <a:off x="4826500" y="2169550"/>
            <a:ext cx="14690400" cy="1462500"/>
          </a:xfrm>
          <a:prstGeom prst="rect">
            <a:avLst/>
          </a:prstGeom>
          <a:noFill/>
          <a:ln>
            <a:noFill/>
          </a:ln>
        </p:spPr>
        <p:txBody>
          <a:bodyPr anchorCtr="0" anchor="t" bIns="0" lIns="0" spcFirstLastPara="1" rIns="0" wrap="square" tIns="0">
            <a:spAutoFit/>
          </a:bodyPr>
          <a:lstStyle>
            <a:lvl1pPr lvl="0" marR="0" algn="ctr">
              <a:lnSpc>
                <a:spcPct val="100000"/>
              </a:lnSpc>
              <a:spcBef>
                <a:spcPts val="0"/>
              </a:spcBef>
              <a:spcAft>
                <a:spcPts val="0"/>
              </a:spcAft>
              <a:buClr>
                <a:schemeClr val="accent1"/>
              </a:buClr>
              <a:buSzPts val="8800"/>
              <a:buFont typeface="Urbanist Black"/>
              <a:buNone/>
              <a:defRPr b="0" i="0" sz="8800" u="none" cap="none" strike="noStrike">
                <a:solidFill>
                  <a:schemeClr val="accent1"/>
                </a:solidFill>
                <a:latin typeface="Urbanist Black"/>
                <a:ea typeface="Urbanist Black"/>
                <a:cs typeface="Urbanist Black"/>
                <a:sym typeface="Urbanist Black"/>
              </a:defRPr>
            </a:lvl1pPr>
            <a:lvl2pPr lvl="1" marR="0" algn="ctr">
              <a:lnSpc>
                <a:spcPct val="100000"/>
              </a:lnSpc>
              <a:spcBef>
                <a:spcPts val="0"/>
              </a:spcBef>
              <a:spcAft>
                <a:spcPts val="0"/>
              </a:spcAft>
              <a:buClr>
                <a:schemeClr val="accent1"/>
              </a:buClr>
              <a:buSzPts val="8800"/>
              <a:buFont typeface="Arial"/>
              <a:buNone/>
              <a:defRPr b="0" i="0" sz="8800" u="none" cap="none" strike="noStrike">
                <a:solidFill>
                  <a:schemeClr val="accent1"/>
                </a:solidFill>
                <a:latin typeface="Arial"/>
                <a:ea typeface="Arial"/>
                <a:cs typeface="Arial"/>
                <a:sym typeface="Arial"/>
              </a:defRPr>
            </a:lvl2pPr>
            <a:lvl3pPr lvl="2" marR="0" algn="ctr">
              <a:lnSpc>
                <a:spcPct val="100000"/>
              </a:lnSpc>
              <a:spcBef>
                <a:spcPts val="0"/>
              </a:spcBef>
              <a:spcAft>
                <a:spcPts val="0"/>
              </a:spcAft>
              <a:buClr>
                <a:schemeClr val="accent1"/>
              </a:buClr>
              <a:buSzPts val="8800"/>
              <a:buFont typeface="Arial"/>
              <a:buNone/>
              <a:defRPr b="0" i="0" sz="8800" u="none" cap="none" strike="noStrike">
                <a:solidFill>
                  <a:schemeClr val="accent1"/>
                </a:solidFill>
                <a:latin typeface="Arial"/>
                <a:ea typeface="Arial"/>
                <a:cs typeface="Arial"/>
                <a:sym typeface="Arial"/>
              </a:defRPr>
            </a:lvl3pPr>
            <a:lvl4pPr lvl="3" marR="0" algn="ctr">
              <a:lnSpc>
                <a:spcPct val="100000"/>
              </a:lnSpc>
              <a:spcBef>
                <a:spcPts val="0"/>
              </a:spcBef>
              <a:spcAft>
                <a:spcPts val="0"/>
              </a:spcAft>
              <a:buClr>
                <a:schemeClr val="accent1"/>
              </a:buClr>
              <a:buSzPts val="8800"/>
              <a:buFont typeface="Arial"/>
              <a:buNone/>
              <a:defRPr b="0" i="0" sz="8800" u="none" cap="none" strike="noStrike">
                <a:solidFill>
                  <a:schemeClr val="accent1"/>
                </a:solidFill>
                <a:latin typeface="Arial"/>
                <a:ea typeface="Arial"/>
                <a:cs typeface="Arial"/>
                <a:sym typeface="Arial"/>
              </a:defRPr>
            </a:lvl4pPr>
            <a:lvl5pPr lvl="4" marR="0" algn="ctr">
              <a:lnSpc>
                <a:spcPct val="100000"/>
              </a:lnSpc>
              <a:spcBef>
                <a:spcPts val="0"/>
              </a:spcBef>
              <a:spcAft>
                <a:spcPts val="0"/>
              </a:spcAft>
              <a:buClr>
                <a:schemeClr val="accent1"/>
              </a:buClr>
              <a:buSzPts val="8800"/>
              <a:buFont typeface="Arial"/>
              <a:buNone/>
              <a:defRPr b="0" i="0" sz="8800" u="none" cap="none" strike="noStrike">
                <a:solidFill>
                  <a:schemeClr val="accent1"/>
                </a:solidFill>
                <a:latin typeface="Arial"/>
                <a:ea typeface="Arial"/>
                <a:cs typeface="Arial"/>
                <a:sym typeface="Arial"/>
              </a:defRPr>
            </a:lvl5pPr>
            <a:lvl6pPr lvl="5" marR="0" algn="ctr">
              <a:lnSpc>
                <a:spcPct val="100000"/>
              </a:lnSpc>
              <a:spcBef>
                <a:spcPts val="0"/>
              </a:spcBef>
              <a:spcAft>
                <a:spcPts val="0"/>
              </a:spcAft>
              <a:buClr>
                <a:schemeClr val="accent1"/>
              </a:buClr>
              <a:buSzPts val="8800"/>
              <a:buFont typeface="Arial"/>
              <a:buNone/>
              <a:defRPr b="0" i="0" sz="8800" u="none" cap="none" strike="noStrike">
                <a:solidFill>
                  <a:schemeClr val="accent1"/>
                </a:solidFill>
                <a:latin typeface="Arial"/>
                <a:ea typeface="Arial"/>
                <a:cs typeface="Arial"/>
                <a:sym typeface="Arial"/>
              </a:defRPr>
            </a:lvl6pPr>
            <a:lvl7pPr lvl="6" marR="0" algn="ctr">
              <a:lnSpc>
                <a:spcPct val="100000"/>
              </a:lnSpc>
              <a:spcBef>
                <a:spcPts val="0"/>
              </a:spcBef>
              <a:spcAft>
                <a:spcPts val="0"/>
              </a:spcAft>
              <a:buClr>
                <a:schemeClr val="accent1"/>
              </a:buClr>
              <a:buSzPts val="8800"/>
              <a:buFont typeface="Arial"/>
              <a:buNone/>
              <a:defRPr b="0" i="0" sz="8800" u="none" cap="none" strike="noStrike">
                <a:solidFill>
                  <a:schemeClr val="accent1"/>
                </a:solidFill>
                <a:latin typeface="Arial"/>
                <a:ea typeface="Arial"/>
                <a:cs typeface="Arial"/>
                <a:sym typeface="Arial"/>
              </a:defRPr>
            </a:lvl7pPr>
            <a:lvl8pPr lvl="7" marR="0" algn="ctr">
              <a:lnSpc>
                <a:spcPct val="100000"/>
              </a:lnSpc>
              <a:spcBef>
                <a:spcPts val="0"/>
              </a:spcBef>
              <a:spcAft>
                <a:spcPts val="0"/>
              </a:spcAft>
              <a:buClr>
                <a:schemeClr val="accent1"/>
              </a:buClr>
              <a:buSzPts val="8800"/>
              <a:buFont typeface="Arial"/>
              <a:buNone/>
              <a:defRPr b="0" i="0" sz="8800" u="none" cap="none" strike="noStrike">
                <a:solidFill>
                  <a:schemeClr val="accent1"/>
                </a:solidFill>
                <a:latin typeface="Arial"/>
                <a:ea typeface="Arial"/>
                <a:cs typeface="Arial"/>
                <a:sym typeface="Arial"/>
              </a:defRPr>
            </a:lvl8pPr>
            <a:lvl9pPr lvl="8" marR="0" algn="ctr">
              <a:lnSpc>
                <a:spcPct val="100000"/>
              </a:lnSpc>
              <a:spcBef>
                <a:spcPts val="0"/>
              </a:spcBef>
              <a:spcAft>
                <a:spcPts val="0"/>
              </a:spcAft>
              <a:buClr>
                <a:schemeClr val="accent1"/>
              </a:buClr>
              <a:buSzPts val="8800"/>
              <a:buFont typeface="Arial"/>
              <a:buNone/>
              <a:defRPr b="0" i="0" sz="8800" u="none" cap="none" strike="noStrike">
                <a:solidFill>
                  <a:schemeClr val="accent1"/>
                </a:solidFill>
                <a:latin typeface="Arial"/>
                <a:ea typeface="Arial"/>
                <a:cs typeface="Arial"/>
                <a:sym typeface="Arial"/>
              </a:defRPr>
            </a:lvl9pPr>
          </a:lstStyle>
          <a:p/>
        </p:txBody>
      </p:sp>
      <p:sp>
        <p:nvSpPr>
          <p:cNvPr id="837" name="Google Shape;837;g36dba4b18ec_0_2640"/>
          <p:cNvSpPr txBox="1"/>
          <p:nvPr>
            <p:ph idx="1" type="subTitle"/>
          </p:nvPr>
        </p:nvSpPr>
        <p:spPr>
          <a:xfrm>
            <a:off x="2111400" y="10777600"/>
            <a:ext cx="3909600" cy="833700"/>
          </a:xfrm>
          <a:prstGeom prst="rect">
            <a:avLst/>
          </a:prstGeom>
          <a:noFill/>
          <a:ln>
            <a:noFill/>
          </a:ln>
        </p:spPr>
        <p:txBody>
          <a:bodyPr anchorCtr="0" anchor="ctr" bIns="0" lIns="0" spcFirstLastPara="1" rIns="0" wrap="square" tIns="0">
            <a:noAutofit/>
          </a:bodyPr>
          <a:lstStyle>
            <a:lvl1pPr lvl="0" marR="0" algn="ctr">
              <a:lnSpc>
                <a:spcPct val="100000"/>
              </a:lnSpc>
              <a:spcBef>
                <a:spcPts val="0"/>
              </a:spcBef>
              <a:spcAft>
                <a:spcPts val="0"/>
              </a:spcAft>
              <a:buClr>
                <a:schemeClr val="dk1"/>
              </a:buClr>
              <a:buSzPts val="2900"/>
              <a:buFont typeface="Helvetica Neue"/>
              <a:buNone/>
              <a:defRPr b="1" i="0" sz="2900" u="none" cap="none" strike="noStrike">
                <a:solidFill>
                  <a:schemeClr val="dk1"/>
                </a:solidFill>
                <a:latin typeface="Helvetica Neue"/>
                <a:ea typeface="Helvetica Neue"/>
                <a:cs typeface="Helvetica Neue"/>
                <a:sym typeface="Helvetica Neue"/>
              </a:defRPr>
            </a:lvl1pPr>
            <a:lvl2pPr lvl="1" marR="0" algn="ctr">
              <a:lnSpc>
                <a:spcPct val="100000"/>
              </a:lnSpc>
              <a:spcBef>
                <a:spcPts val="0"/>
              </a:spcBef>
              <a:spcAft>
                <a:spcPts val="0"/>
              </a:spcAft>
              <a:buClr>
                <a:schemeClr val="dk1"/>
              </a:buClr>
              <a:buSzPts val="2900"/>
              <a:buFont typeface="Helvetica Neue"/>
              <a:buNone/>
              <a:defRPr b="1" i="0" sz="2900" u="none" cap="none" strike="noStrike">
                <a:solidFill>
                  <a:schemeClr val="dk1"/>
                </a:solidFill>
                <a:latin typeface="Helvetica Neue"/>
                <a:ea typeface="Helvetica Neue"/>
                <a:cs typeface="Helvetica Neue"/>
                <a:sym typeface="Helvetica Neue"/>
              </a:defRPr>
            </a:lvl2pPr>
            <a:lvl3pPr lvl="2" marR="0" algn="ctr">
              <a:lnSpc>
                <a:spcPct val="100000"/>
              </a:lnSpc>
              <a:spcBef>
                <a:spcPts val="0"/>
              </a:spcBef>
              <a:spcAft>
                <a:spcPts val="0"/>
              </a:spcAft>
              <a:buClr>
                <a:schemeClr val="dk1"/>
              </a:buClr>
              <a:buSzPts val="2900"/>
              <a:buFont typeface="Helvetica Neue"/>
              <a:buNone/>
              <a:defRPr b="1" i="0" sz="2900" u="none" cap="none" strike="noStrike">
                <a:solidFill>
                  <a:schemeClr val="dk1"/>
                </a:solidFill>
                <a:latin typeface="Helvetica Neue"/>
                <a:ea typeface="Helvetica Neue"/>
                <a:cs typeface="Helvetica Neue"/>
                <a:sym typeface="Helvetica Neue"/>
              </a:defRPr>
            </a:lvl3pPr>
            <a:lvl4pPr lvl="3" marR="0" algn="ctr">
              <a:lnSpc>
                <a:spcPct val="100000"/>
              </a:lnSpc>
              <a:spcBef>
                <a:spcPts val="0"/>
              </a:spcBef>
              <a:spcAft>
                <a:spcPts val="0"/>
              </a:spcAft>
              <a:buClr>
                <a:schemeClr val="dk1"/>
              </a:buClr>
              <a:buSzPts val="2900"/>
              <a:buFont typeface="Helvetica Neue"/>
              <a:buNone/>
              <a:defRPr b="1" i="0" sz="2900" u="none" cap="none" strike="noStrike">
                <a:solidFill>
                  <a:schemeClr val="dk1"/>
                </a:solidFill>
                <a:latin typeface="Helvetica Neue"/>
                <a:ea typeface="Helvetica Neue"/>
                <a:cs typeface="Helvetica Neue"/>
                <a:sym typeface="Helvetica Neue"/>
              </a:defRPr>
            </a:lvl4pPr>
            <a:lvl5pPr lvl="4" marR="0" algn="ctr">
              <a:lnSpc>
                <a:spcPct val="100000"/>
              </a:lnSpc>
              <a:spcBef>
                <a:spcPts val="0"/>
              </a:spcBef>
              <a:spcAft>
                <a:spcPts val="0"/>
              </a:spcAft>
              <a:buClr>
                <a:schemeClr val="dk1"/>
              </a:buClr>
              <a:buSzPts val="2900"/>
              <a:buFont typeface="Helvetica Neue"/>
              <a:buNone/>
              <a:defRPr b="1" i="0" sz="2900" u="none" cap="none" strike="noStrike">
                <a:solidFill>
                  <a:schemeClr val="dk1"/>
                </a:solidFill>
                <a:latin typeface="Helvetica Neue"/>
                <a:ea typeface="Helvetica Neue"/>
                <a:cs typeface="Helvetica Neue"/>
                <a:sym typeface="Helvetica Neue"/>
              </a:defRPr>
            </a:lvl5pPr>
            <a:lvl6pPr lvl="5" marR="0" algn="ctr">
              <a:lnSpc>
                <a:spcPct val="100000"/>
              </a:lnSpc>
              <a:spcBef>
                <a:spcPts val="0"/>
              </a:spcBef>
              <a:spcAft>
                <a:spcPts val="0"/>
              </a:spcAft>
              <a:buClr>
                <a:schemeClr val="dk1"/>
              </a:buClr>
              <a:buSzPts val="2900"/>
              <a:buFont typeface="Helvetica Neue"/>
              <a:buNone/>
              <a:defRPr b="1" i="0" sz="2900" u="none" cap="none" strike="noStrike">
                <a:solidFill>
                  <a:schemeClr val="dk1"/>
                </a:solidFill>
                <a:latin typeface="Helvetica Neue"/>
                <a:ea typeface="Helvetica Neue"/>
                <a:cs typeface="Helvetica Neue"/>
                <a:sym typeface="Helvetica Neue"/>
              </a:defRPr>
            </a:lvl6pPr>
            <a:lvl7pPr lvl="6" marR="0" algn="ctr">
              <a:lnSpc>
                <a:spcPct val="100000"/>
              </a:lnSpc>
              <a:spcBef>
                <a:spcPts val="0"/>
              </a:spcBef>
              <a:spcAft>
                <a:spcPts val="0"/>
              </a:spcAft>
              <a:buClr>
                <a:schemeClr val="dk1"/>
              </a:buClr>
              <a:buSzPts val="2900"/>
              <a:buFont typeface="Helvetica Neue"/>
              <a:buNone/>
              <a:defRPr b="1" i="0" sz="2900" u="none" cap="none" strike="noStrike">
                <a:solidFill>
                  <a:schemeClr val="dk1"/>
                </a:solidFill>
                <a:latin typeface="Helvetica Neue"/>
                <a:ea typeface="Helvetica Neue"/>
                <a:cs typeface="Helvetica Neue"/>
                <a:sym typeface="Helvetica Neue"/>
              </a:defRPr>
            </a:lvl7pPr>
            <a:lvl8pPr lvl="7" marR="0" algn="ctr">
              <a:lnSpc>
                <a:spcPct val="100000"/>
              </a:lnSpc>
              <a:spcBef>
                <a:spcPts val="0"/>
              </a:spcBef>
              <a:spcAft>
                <a:spcPts val="0"/>
              </a:spcAft>
              <a:buClr>
                <a:schemeClr val="dk1"/>
              </a:buClr>
              <a:buSzPts val="2900"/>
              <a:buFont typeface="Helvetica Neue"/>
              <a:buNone/>
              <a:defRPr b="1" i="0" sz="2900" u="none" cap="none" strike="noStrike">
                <a:solidFill>
                  <a:schemeClr val="dk1"/>
                </a:solidFill>
                <a:latin typeface="Helvetica Neue"/>
                <a:ea typeface="Helvetica Neue"/>
                <a:cs typeface="Helvetica Neue"/>
                <a:sym typeface="Helvetica Neue"/>
              </a:defRPr>
            </a:lvl8pPr>
            <a:lvl9pPr lvl="8" marR="0" algn="ctr">
              <a:lnSpc>
                <a:spcPct val="100000"/>
              </a:lnSpc>
              <a:spcBef>
                <a:spcPts val="0"/>
              </a:spcBef>
              <a:spcAft>
                <a:spcPts val="0"/>
              </a:spcAft>
              <a:buClr>
                <a:schemeClr val="dk1"/>
              </a:buClr>
              <a:buSzPts val="2900"/>
              <a:buFont typeface="Helvetica Neue"/>
              <a:buNone/>
              <a:defRPr b="1" i="0" sz="2900" u="none" cap="none" strike="noStrike">
                <a:solidFill>
                  <a:schemeClr val="dk1"/>
                </a:solidFill>
                <a:latin typeface="Helvetica Neue"/>
                <a:ea typeface="Helvetica Neue"/>
                <a:cs typeface="Helvetica Neue"/>
                <a:sym typeface="Helvetica Neue"/>
              </a:defRPr>
            </a:lvl9pPr>
          </a:lstStyle>
          <a:p/>
        </p:txBody>
      </p:sp>
      <p:sp>
        <p:nvSpPr>
          <p:cNvPr id="838" name="Google Shape;838;g36dba4b18ec_0_2640"/>
          <p:cNvSpPr txBox="1"/>
          <p:nvPr>
            <p:ph idx="5" type="title"/>
          </p:nvPr>
        </p:nvSpPr>
        <p:spPr>
          <a:xfrm>
            <a:off x="2111400" y="9264350"/>
            <a:ext cx="3909600" cy="1037700"/>
          </a:xfrm>
          <a:prstGeom prst="rect">
            <a:avLst/>
          </a:prstGeom>
          <a:noFill/>
          <a:ln>
            <a:noFill/>
          </a:ln>
        </p:spPr>
        <p:txBody>
          <a:bodyPr anchorCtr="0" anchor="t" bIns="0" lIns="0" spcFirstLastPara="1" rIns="0" wrap="square" tIns="0">
            <a:spAutoFit/>
          </a:bodyPr>
          <a:lstStyle>
            <a:lvl1pPr lvl="0" marR="0" algn="ctr">
              <a:lnSpc>
                <a:spcPct val="100000"/>
              </a:lnSpc>
              <a:spcBef>
                <a:spcPts val="0"/>
              </a:spcBef>
              <a:spcAft>
                <a:spcPts val="0"/>
              </a:spcAft>
              <a:buClr>
                <a:schemeClr val="dk1"/>
              </a:buClr>
              <a:buSzPts val="4000"/>
              <a:buFont typeface="Urbanist Black"/>
              <a:buNone/>
              <a:defRPr b="0" i="0" sz="4000" u="none" cap="none" strike="noStrike">
                <a:solidFill>
                  <a:schemeClr val="dk1"/>
                </a:solidFill>
                <a:latin typeface="Urbanist Black"/>
                <a:ea typeface="Urbanist Black"/>
                <a:cs typeface="Urbanist Black"/>
                <a:sym typeface="Urbanist Black"/>
              </a:defRPr>
            </a:lvl1pPr>
            <a:lvl2pPr lvl="1" marR="0" algn="ctr">
              <a:lnSpc>
                <a:spcPct val="100000"/>
              </a:lnSpc>
              <a:spcBef>
                <a:spcPts val="0"/>
              </a:spcBef>
              <a:spcAft>
                <a:spcPts val="0"/>
              </a:spcAft>
              <a:buClr>
                <a:schemeClr val="dk1"/>
              </a:buClr>
              <a:buSzPts val="4000"/>
              <a:buFont typeface="Urbanist Black"/>
              <a:buNone/>
              <a:defRPr b="0" i="0" sz="4000" u="none" cap="none" strike="noStrike">
                <a:solidFill>
                  <a:schemeClr val="dk1"/>
                </a:solidFill>
                <a:latin typeface="Urbanist Black"/>
                <a:ea typeface="Urbanist Black"/>
                <a:cs typeface="Urbanist Black"/>
                <a:sym typeface="Urbanist Black"/>
              </a:defRPr>
            </a:lvl2pPr>
            <a:lvl3pPr lvl="2" marR="0" algn="ctr">
              <a:lnSpc>
                <a:spcPct val="100000"/>
              </a:lnSpc>
              <a:spcBef>
                <a:spcPts val="0"/>
              </a:spcBef>
              <a:spcAft>
                <a:spcPts val="0"/>
              </a:spcAft>
              <a:buClr>
                <a:schemeClr val="dk1"/>
              </a:buClr>
              <a:buSzPts val="4000"/>
              <a:buFont typeface="Urbanist Black"/>
              <a:buNone/>
              <a:defRPr b="0" i="0" sz="4000" u="none" cap="none" strike="noStrike">
                <a:solidFill>
                  <a:schemeClr val="dk1"/>
                </a:solidFill>
                <a:latin typeface="Urbanist Black"/>
                <a:ea typeface="Urbanist Black"/>
                <a:cs typeface="Urbanist Black"/>
                <a:sym typeface="Urbanist Black"/>
              </a:defRPr>
            </a:lvl3pPr>
            <a:lvl4pPr lvl="3" marR="0" algn="ctr">
              <a:lnSpc>
                <a:spcPct val="100000"/>
              </a:lnSpc>
              <a:spcBef>
                <a:spcPts val="0"/>
              </a:spcBef>
              <a:spcAft>
                <a:spcPts val="0"/>
              </a:spcAft>
              <a:buClr>
                <a:schemeClr val="dk1"/>
              </a:buClr>
              <a:buSzPts val="4000"/>
              <a:buFont typeface="Urbanist Black"/>
              <a:buNone/>
              <a:defRPr b="0" i="0" sz="4000" u="none" cap="none" strike="noStrike">
                <a:solidFill>
                  <a:schemeClr val="dk1"/>
                </a:solidFill>
                <a:latin typeface="Urbanist Black"/>
                <a:ea typeface="Urbanist Black"/>
                <a:cs typeface="Urbanist Black"/>
                <a:sym typeface="Urbanist Black"/>
              </a:defRPr>
            </a:lvl4pPr>
            <a:lvl5pPr lvl="4" marR="0" algn="ctr">
              <a:lnSpc>
                <a:spcPct val="100000"/>
              </a:lnSpc>
              <a:spcBef>
                <a:spcPts val="0"/>
              </a:spcBef>
              <a:spcAft>
                <a:spcPts val="0"/>
              </a:spcAft>
              <a:buClr>
                <a:schemeClr val="dk1"/>
              </a:buClr>
              <a:buSzPts val="4000"/>
              <a:buFont typeface="Urbanist Black"/>
              <a:buNone/>
              <a:defRPr b="0" i="0" sz="4000" u="none" cap="none" strike="noStrike">
                <a:solidFill>
                  <a:schemeClr val="dk1"/>
                </a:solidFill>
                <a:latin typeface="Urbanist Black"/>
                <a:ea typeface="Urbanist Black"/>
                <a:cs typeface="Urbanist Black"/>
                <a:sym typeface="Urbanist Black"/>
              </a:defRPr>
            </a:lvl5pPr>
            <a:lvl6pPr lvl="5" marR="0" algn="ctr">
              <a:lnSpc>
                <a:spcPct val="100000"/>
              </a:lnSpc>
              <a:spcBef>
                <a:spcPts val="0"/>
              </a:spcBef>
              <a:spcAft>
                <a:spcPts val="0"/>
              </a:spcAft>
              <a:buClr>
                <a:schemeClr val="dk1"/>
              </a:buClr>
              <a:buSzPts val="4000"/>
              <a:buFont typeface="Urbanist Black"/>
              <a:buNone/>
              <a:defRPr b="0" i="0" sz="4000" u="none" cap="none" strike="noStrike">
                <a:solidFill>
                  <a:schemeClr val="dk1"/>
                </a:solidFill>
                <a:latin typeface="Urbanist Black"/>
                <a:ea typeface="Urbanist Black"/>
                <a:cs typeface="Urbanist Black"/>
                <a:sym typeface="Urbanist Black"/>
              </a:defRPr>
            </a:lvl6pPr>
            <a:lvl7pPr lvl="6" marR="0" algn="ctr">
              <a:lnSpc>
                <a:spcPct val="100000"/>
              </a:lnSpc>
              <a:spcBef>
                <a:spcPts val="0"/>
              </a:spcBef>
              <a:spcAft>
                <a:spcPts val="0"/>
              </a:spcAft>
              <a:buClr>
                <a:schemeClr val="dk1"/>
              </a:buClr>
              <a:buSzPts val="4000"/>
              <a:buFont typeface="Urbanist Black"/>
              <a:buNone/>
              <a:defRPr b="0" i="0" sz="4000" u="none" cap="none" strike="noStrike">
                <a:solidFill>
                  <a:schemeClr val="dk1"/>
                </a:solidFill>
                <a:latin typeface="Urbanist Black"/>
                <a:ea typeface="Urbanist Black"/>
                <a:cs typeface="Urbanist Black"/>
                <a:sym typeface="Urbanist Black"/>
              </a:defRPr>
            </a:lvl7pPr>
            <a:lvl8pPr lvl="7" marR="0" algn="ctr">
              <a:lnSpc>
                <a:spcPct val="100000"/>
              </a:lnSpc>
              <a:spcBef>
                <a:spcPts val="0"/>
              </a:spcBef>
              <a:spcAft>
                <a:spcPts val="0"/>
              </a:spcAft>
              <a:buClr>
                <a:schemeClr val="dk1"/>
              </a:buClr>
              <a:buSzPts val="4000"/>
              <a:buFont typeface="Urbanist Black"/>
              <a:buNone/>
              <a:defRPr b="0" i="0" sz="4000" u="none" cap="none" strike="noStrike">
                <a:solidFill>
                  <a:schemeClr val="dk1"/>
                </a:solidFill>
                <a:latin typeface="Urbanist Black"/>
                <a:ea typeface="Urbanist Black"/>
                <a:cs typeface="Urbanist Black"/>
                <a:sym typeface="Urbanist Black"/>
              </a:defRPr>
            </a:lvl8pPr>
            <a:lvl9pPr lvl="8" marR="0" algn="ctr">
              <a:lnSpc>
                <a:spcPct val="100000"/>
              </a:lnSpc>
              <a:spcBef>
                <a:spcPts val="0"/>
              </a:spcBef>
              <a:spcAft>
                <a:spcPts val="0"/>
              </a:spcAft>
              <a:buClr>
                <a:schemeClr val="dk1"/>
              </a:buClr>
              <a:buSzPts val="4000"/>
              <a:buFont typeface="Urbanist Black"/>
              <a:buNone/>
              <a:defRPr b="0" i="0" sz="4000" u="none" cap="none" strike="noStrike">
                <a:solidFill>
                  <a:schemeClr val="dk1"/>
                </a:solidFill>
                <a:latin typeface="Urbanist Black"/>
                <a:ea typeface="Urbanist Black"/>
                <a:cs typeface="Urbanist Black"/>
                <a:sym typeface="Urbanist Black"/>
              </a:defRPr>
            </a:lvl9pPr>
          </a:lstStyle>
          <a:p/>
        </p:txBody>
      </p:sp>
      <p:sp>
        <p:nvSpPr>
          <p:cNvPr id="839" name="Google Shape;839;g36dba4b18ec_0_2640"/>
          <p:cNvSpPr txBox="1"/>
          <p:nvPr>
            <p:ph idx="6" type="body"/>
          </p:nvPr>
        </p:nvSpPr>
        <p:spPr>
          <a:xfrm>
            <a:off x="6917450" y="9417150"/>
            <a:ext cx="15355200" cy="2193600"/>
          </a:xfrm>
          <a:prstGeom prst="rect">
            <a:avLst/>
          </a:prstGeom>
          <a:noFill/>
          <a:ln>
            <a:noFill/>
          </a:ln>
        </p:spPr>
        <p:txBody>
          <a:bodyPr anchorCtr="0" anchor="t" bIns="0" lIns="0" spcFirstLastPara="1" rIns="0" wrap="square" tIns="0">
            <a:spAutoFit/>
          </a:bodyPr>
          <a:lstStyle>
            <a:lvl1pPr indent="-412750" lvl="0" marL="457200" marR="0" algn="l">
              <a:lnSpc>
                <a:spcPct val="100000"/>
              </a:lnSpc>
              <a:spcBef>
                <a:spcPts val="0"/>
              </a:spcBef>
              <a:spcAft>
                <a:spcPts val="0"/>
              </a:spcAft>
              <a:buClr>
                <a:schemeClr val="accent2"/>
              </a:buClr>
              <a:buSzPts val="2900"/>
              <a:buFont typeface="Helvetica Neue"/>
              <a:buChar char="●"/>
              <a:defRPr b="0" i="0" sz="2900" u="none" cap="none" strike="noStrike">
                <a:solidFill>
                  <a:srgbClr val="000000"/>
                </a:solidFill>
                <a:latin typeface="Helvetica Neue"/>
                <a:ea typeface="Helvetica Neue"/>
                <a:cs typeface="Helvetica Neue"/>
                <a:sym typeface="Helvetica Neue"/>
              </a:defRPr>
            </a:lvl1pPr>
            <a:lvl2pPr indent="-412750" lvl="1" marL="914400" marR="0" algn="l">
              <a:lnSpc>
                <a:spcPct val="100000"/>
              </a:lnSpc>
              <a:spcBef>
                <a:spcPts val="0"/>
              </a:spcBef>
              <a:spcAft>
                <a:spcPts val="0"/>
              </a:spcAft>
              <a:buClr>
                <a:schemeClr val="accent2"/>
              </a:buClr>
              <a:buSzPts val="2900"/>
              <a:buFont typeface="Helvetica Neue"/>
              <a:buChar char="○"/>
              <a:defRPr b="0" i="0" sz="2900" u="none" cap="none" strike="noStrike">
                <a:solidFill>
                  <a:srgbClr val="000000"/>
                </a:solidFill>
                <a:latin typeface="Helvetica Neue"/>
                <a:ea typeface="Helvetica Neue"/>
                <a:cs typeface="Helvetica Neue"/>
                <a:sym typeface="Helvetica Neue"/>
              </a:defRPr>
            </a:lvl2pPr>
            <a:lvl3pPr indent="-412750" lvl="2" marL="1371600" marR="0" algn="l">
              <a:lnSpc>
                <a:spcPct val="100000"/>
              </a:lnSpc>
              <a:spcBef>
                <a:spcPts val="0"/>
              </a:spcBef>
              <a:spcAft>
                <a:spcPts val="0"/>
              </a:spcAft>
              <a:buClr>
                <a:schemeClr val="accent2"/>
              </a:buClr>
              <a:buSzPts val="2900"/>
              <a:buFont typeface="Helvetica Neue"/>
              <a:buChar char="■"/>
              <a:defRPr b="0" i="0" sz="2900" u="none" cap="none" strike="noStrike">
                <a:solidFill>
                  <a:srgbClr val="000000"/>
                </a:solidFill>
                <a:latin typeface="Helvetica Neue"/>
                <a:ea typeface="Helvetica Neue"/>
                <a:cs typeface="Helvetica Neue"/>
                <a:sym typeface="Helvetica Neue"/>
              </a:defRPr>
            </a:lvl3pPr>
            <a:lvl4pPr indent="-412750" lvl="3" marL="1828800" marR="0" algn="l">
              <a:lnSpc>
                <a:spcPct val="100000"/>
              </a:lnSpc>
              <a:spcBef>
                <a:spcPts val="0"/>
              </a:spcBef>
              <a:spcAft>
                <a:spcPts val="0"/>
              </a:spcAft>
              <a:buClr>
                <a:schemeClr val="accent1"/>
              </a:buClr>
              <a:buSzPts val="2900"/>
              <a:buFont typeface="Helvetica Neue"/>
              <a:buChar char="●"/>
              <a:defRPr b="0" i="0" sz="2900" u="none" cap="none" strike="noStrike">
                <a:solidFill>
                  <a:srgbClr val="000000"/>
                </a:solidFill>
                <a:latin typeface="Helvetica Neue"/>
                <a:ea typeface="Helvetica Neue"/>
                <a:cs typeface="Helvetica Neue"/>
                <a:sym typeface="Helvetica Neue"/>
              </a:defRPr>
            </a:lvl4pPr>
            <a:lvl5pPr indent="-412750" lvl="4" marL="2286000" marR="0" algn="l">
              <a:lnSpc>
                <a:spcPct val="100000"/>
              </a:lnSpc>
              <a:spcBef>
                <a:spcPts val="0"/>
              </a:spcBef>
              <a:spcAft>
                <a:spcPts val="0"/>
              </a:spcAft>
              <a:buClr>
                <a:schemeClr val="accent1"/>
              </a:buClr>
              <a:buSzPts val="2900"/>
              <a:buFont typeface="Helvetica Neue"/>
              <a:buChar char="○"/>
              <a:defRPr b="0" i="0" sz="2900" u="none" cap="none" strike="noStrike">
                <a:solidFill>
                  <a:srgbClr val="000000"/>
                </a:solidFill>
                <a:latin typeface="Helvetica Neue"/>
                <a:ea typeface="Helvetica Neue"/>
                <a:cs typeface="Helvetica Neue"/>
                <a:sym typeface="Helvetica Neue"/>
              </a:defRPr>
            </a:lvl5pPr>
            <a:lvl6pPr indent="-412750" lvl="5" marL="2743200" marR="0" algn="l">
              <a:lnSpc>
                <a:spcPct val="100000"/>
              </a:lnSpc>
              <a:spcBef>
                <a:spcPts val="0"/>
              </a:spcBef>
              <a:spcAft>
                <a:spcPts val="0"/>
              </a:spcAft>
              <a:buClr>
                <a:schemeClr val="accent1"/>
              </a:buClr>
              <a:buSzPts val="2900"/>
              <a:buFont typeface="Helvetica Neue"/>
              <a:buChar char="■"/>
              <a:defRPr b="0" i="0" sz="2900" u="none" cap="none" strike="noStrike">
                <a:solidFill>
                  <a:srgbClr val="000000"/>
                </a:solidFill>
                <a:latin typeface="Helvetica Neue"/>
                <a:ea typeface="Helvetica Neue"/>
                <a:cs typeface="Helvetica Neue"/>
                <a:sym typeface="Helvetica Neue"/>
              </a:defRPr>
            </a:lvl6pPr>
            <a:lvl7pPr indent="-412750" lvl="6" marL="3200400" marR="0" algn="l">
              <a:lnSpc>
                <a:spcPct val="100000"/>
              </a:lnSpc>
              <a:spcBef>
                <a:spcPts val="0"/>
              </a:spcBef>
              <a:spcAft>
                <a:spcPts val="0"/>
              </a:spcAft>
              <a:buClr>
                <a:schemeClr val="accent3"/>
              </a:buClr>
              <a:buSzPts val="2900"/>
              <a:buFont typeface="Helvetica Neue"/>
              <a:buChar char="●"/>
              <a:defRPr b="0" i="0" sz="2900" u="none" cap="none" strike="noStrike">
                <a:solidFill>
                  <a:srgbClr val="000000"/>
                </a:solidFill>
                <a:latin typeface="Helvetica Neue"/>
                <a:ea typeface="Helvetica Neue"/>
                <a:cs typeface="Helvetica Neue"/>
                <a:sym typeface="Helvetica Neue"/>
              </a:defRPr>
            </a:lvl7pPr>
            <a:lvl8pPr indent="-412750" lvl="7" marL="3657600" marR="0" algn="l">
              <a:lnSpc>
                <a:spcPct val="100000"/>
              </a:lnSpc>
              <a:spcBef>
                <a:spcPts val="0"/>
              </a:spcBef>
              <a:spcAft>
                <a:spcPts val="0"/>
              </a:spcAft>
              <a:buClr>
                <a:schemeClr val="accent3"/>
              </a:buClr>
              <a:buSzPts val="2900"/>
              <a:buFont typeface="Helvetica Neue"/>
              <a:buChar char="○"/>
              <a:defRPr b="0" i="0" sz="2900" u="none" cap="none" strike="noStrike">
                <a:solidFill>
                  <a:srgbClr val="000000"/>
                </a:solidFill>
                <a:latin typeface="Helvetica Neue"/>
                <a:ea typeface="Helvetica Neue"/>
                <a:cs typeface="Helvetica Neue"/>
                <a:sym typeface="Helvetica Neue"/>
              </a:defRPr>
            </a:lvl8pPr>
            <a:lvl9pPr indent="-412750" lvl="8" marL="4114800" marR="0" algn="l">
              <a:lnSpc>
                <a:spcPct val="100000"/>
              </a:lnSpc>
              <a:spcBef>
                <a:spcPts val="0"/>
              </a:spcBef>
              <a:spcAft>
                <a:spcPts val="0"/>
              </a:spcAft>
              <a:buClr>
                <a:schemeClr val="accent3"/>
              </a:buClr>
              <a:buSzPts val="2900"/>
              <a:buFont typeface="Helvetica Neue"/>
              <a:buChar char="■"/>
              <a:defRPr b="0" i="0" sz="2900" u="none" cap="none" strike="noStrike">
                <a:solidFill>
                  <a:srgbClr val="000000"/>
                </a:solidFill>
                <a:latin typeface="Helvetica Neue"/>
                <a:ea typeface="Helvetica Neue"/>
                <a:cs typeface="Helvetica Neue"/>
                <a:sym typeface="Helvetica Neue"/>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2">
  <p:cSld name="3_Title Slide_2">
    <p:spTree>
      <p:nvGrpSpPr>
        <p:cNvPr id="840" name="Shape 840"/>
        <p:cNvGrpSpPr/>
        <p:nvPr/>
      </p:nvGrpSpPr>
      <p:grpSpPr>
        <a:xfrm>
          <a:off x="0" y="0"/>
          <a:ext cx="0" cy="0"/>
          <a:chOff x="0" y="0"/>
          <a:chExt cx="0" cy="0"/>
        </a:xfrm>
      </p:grpSpPr>
      <p:pic>
        <p:nvPicPr>
          <p:cNvPr id="841" name="Google Shape;841;g36dba4b18ec_0_2656"/>
          <p:cNvPicPr preferRelativeResize="0"/>
          <p:nvPr/>
        </p:nvPicPr>
        <p:blipFill rotWithShape="1">
          <a:blip r:embed="rId2">
            <a:alphaModFix/>
          </a:blip>
          <a:srcRect b="0" l="0" r="0" t="0"/>
          <a:stretch/>
        </p:blipFill>
        <p:spPr>
          <a:xfrm>
            <a:off x="2111400" y="12790350"/>
            <a:ext cx="2743199" cy="411479"/>
          </a:xfrm>
          <a:prstGeom prst="rect">
            <a:avLst/>
          </a:prstGeom>
          <a:noFill/>
          <a:ln>
            <a:noFill/>
          </a:ln>
        </p:spPr>
      </p:pic>
      <p:sp>
        <p:nvSpPr>
          <p:cNvPr id="842" name="Google Shape;842;g36dba4b18ec_0_2656"/>
          <p:cNvSpPr/>
          <p:nvPr/>
        </p:nvSpPr>
        <p:spPr>
          <a:xfrm>
            <a:off x="0" y="3881000"/>
            <a:ext cx="12353700" cy="7729500"/>
          </a:xfrm>
          <a:prstGeom prst="rect">
            <a:avLst/>
          </a:prstGeom>
          <a:solidFill>
            <a:schemeClr val="lt2"/>
          </a:solidFill>
          <a:ln>
            <a:noFill/>
          </a:ln>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grpSp>
        <p:nvGrpSpPr>
          <p:cNvPr id="843" name="Google Shape;843;g36dba4b18ec_0_2656"/>
          <p:cNvGrpSpPr/>
          <p:nvPr/>
        </p:nvGrpSpPr>
        <p:grpSpPr>
          <a:xfrm>
            <a:off x="3092789" y="-48130"/>
            <a:ext cx="3163795" cy="3173389"/>
            <a:chOff x="-2276022" y="-7017558"/>
            <a:chExt cx="3515328" cy="3525988"/>
          </a:xfrm>
        </p:grpSpPr>
        <p:sp>
          <p:nvSpPr>
            <p:cNvPr id="844" name="Google Shape;844;g36dba4b18ec_0_2656"/>
            <p:cNvSpPr/>
            <p:nvPr/>
          </p:nvSpPr>
          <p:spPr>
            <a:xfrm>
              <a:off x="-2276022" y="-7017558"/>
              <a:ext cx="1757645" cy="3525988"/>
            </a:xfrm>
            <a:custGeom>
              <a:rect b="b" l="l" r="r" t="t"/>
              <a:pathLst>
                <a:path extrusionOk="0" h="1404776" w="700257">
                  <a:moveTo>
                    <a:pt x="700257" y="0"/>
                  </a:moveTo>
                  <a:lnTo>
                    <a:pt x="700257" y="1404776"/>
                  </a:lnTo>
                  <a:lnTo>
                    <a:pt x="561023" y="1390740"/>
                  </a:lnTo>
                  <a:cubicBezTo>
                    <a:pt x="240848" y="1325223"/>
                    <a:pt x="0" y="1041932"/>
                    <a:pt x="0" y="702388"/>
                  </a:cubicBezTo>
                  <a:cubicBezTo>
                    <a:pt x="0" y="362844"/>
                    <a:pt x="240848" y="79553"/>
                    <a:pt x="561023" y="14036"/>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845" name="Google Shape;845;g36dba4b18ec_0_2656"/>
            <p:cNvSpPr/>
            <p:nvPr/>
          </p:nvSpPr>
          <p:spPr>
            <a:xfrm>
              <a:off x="-518339" y="-7017558"/>
              <a:ext cx="1757645" cy="3525988"/>
            </a:xfrm>
            <a:custGeom>
              <a:rect b="b" l="l" r="r" t="t"/>
              <a:pathLst>
                <a:path extrusionOk="0" h="1404776" w="700257">
                  <a:moveTo>
                    <a:pt x="700257" y="0"/>
                  </a:moveTo>
                  <a:lnTo>
                    <a:pt x="700257" y="1404776"/>
                  </a:lnTo>
                  <a:lnTo>
                    <a:pt x="561023" y="1390740"/>
                  </a:lnTo>
                  <a:cubicBezTo>
                    <a:pt x="240848" y="1325223"/>
                    <a:pt x="0" y="1041932"/>
                    <a:pt x="0" y="702388"/>
                  </a:cubicBezTo>
                  <a:cubicBezTo>
                    <a:pt x="0" y="362844"/>
                    <a:pt x="240848" y="79553"/>
                    <a:pt x="561023" y="14036"/>
                  </a:cubicBez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grpSp>
      <p:grpSp>
        <p:nvGrpSpPr>
          <p:cNvPr id="846" name="Google Shape;846;g36dba4b18ec_0_2656"/>
          <p:cNvGrpSpPr/>
          <p:nvPr/>
        </p:nvGrpSpPr>
        <p:grpSpPr>
          <a:xfrm>
            <a:off x="-53494" y="-18411"/>
            <a:ext cx="3160297" cy="3159287"/>
            <a:chOff x="4821093" y="-9307"/>
            <a:chExt cx="1655906" cy="1655377"/>
          </a:xfrm>
        </p:grpSpPr>
        <p:sp>
          <p:nvSpPr>
            <p:cNvPr id="847" name="Google Shape;847;g36dba4b18ec_0_2656"/>
            <p:cNvSpPr/>
            <p:nvPr/>
          </p:nvSpPr>
          <p:spPr>
            <a:xfrm>
              <a:off x="4821093" y="-9020"/>
              <a:ext cx="1655090" cy="1655090"/>
            </a:xfrm>
            <a:custGeom>
              <a:rect b="b" l="l" r="r" t="t"/>
              <a:pathLst>
                <a:path extrusionOk="0" h="1572532" w="1572532">
                  <a:moveTo>
                    <a:pt x="0" y="0"/>
                  </a:moveTo>
                  <a:lnTo>
                    <a:pt x="1572532" y="0"/>
                  </a:lnTo>
                  <a:lnTo>
                    <a:pt x="1572532" y="1572532"/>
                  </a:lnTo>
                  <a:lnTo>
                    <a:pt x="0" y="1572532"/>
                  </a:ln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848" name="Google Shape;848;g36dba4b18ec_0_2656"/>
            <p:cNvSpPr/>
            <p:nvPr/>
          </p:nvSpPr>
          <p:spPr>
            <a:xfrm rot="10800000">
              <a:off x="4838345" y="-9307"/>
              <a:ext cx="1638654" cy="819153"/>
            </a:xfrm>
            <a:custGeom>
              <a:rect b="b" l="l" r="r" t="t"/>
              <a:pathLst>
                <a:path extrusionOk="0" h="675590" w="1351467">
                  <a:moveTo>
                    <a:pt x="675591" y="0"/>
                  </a:moveTo>
                  <a:cubicBezTo>
                    <a:pt x="302555" y="0"/>
                    <a:pt x="0" y="302555"/>
                    <a:pt x="0" y="675591"/>
                  </a:cubicBezTo>
                  <a:lnTo>
                    <a:pt x="1351468" y="675591"/>
                  </a:lnTo>
                  <a:cubicBezTo>
                    <a:pt x="1351468" y="302555"/>
                    <a:pt x="1048913" y="0"/>
                    <a:pt x="675591" y="0"/>
                  </a:cubicBezTo>
                  <a:close/>
                </a:path>
              </a:pathLst>
            </a:custGeom>
            <a:solidFill>
              <a:schemeClr val="accent4"/>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849" name="Google Shape;849;g36dba4b18ec_0_2656"/>
            <p:cNvSpPr/>
            <p:nvPr/>
          </p:nvSpPr>
          <p:spPr>
            <a:xfrm rot="10800000">
              <a:off x="4838345" y="818581"/>
              <a:ext cx="1638654" cy="819153"/>
            </a:xfrm>
            <a:custGeom>
              <a:rect b="b" l="l" r="r" t="t"/>
              <a:pathLst>
                <a:path extrusionOk="0" h="675590" w="1351467">
                  <a:moveTo>
                    <a:pt x="675591" y="0"/>
                  </a:moveTo>
                  <a:cubicBezTo>
                    <a:pt x="302555" y="0"/>
                    <a:pt x="0" y="302555"/>
                    <a:pt x="0" y="675591"/>
                  </a:cubicBezTo>
                  <a:lnTo>
                    <a:pt x="1351468" y="675591"/>
                  </a:lnTo>
                  <a:cubicBezTo>
                    <a:pt x="1351468" y="302555"/>
                    <a:pt x="1048913" y="0"/>
                    <a:pt x="675591" y="0"/>
                  </a:cubicBezTo>
                  <a:close/>
                </a:path>
              </a:pathLst>
            </a:custGeom>
            <a:solidFill>
              <a:schemeClr val="accent4"/>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grpSp>
      <p:sp>
        <p:nvSpPr>
          <p:cNvPr id="850" name="Google Shape;850;g36dba4b18ec_0_2656"/>
          <p:cNvSpPr txBox="1"/>
          <p:nvPr>
            <p:ph type="title"/>
          </p:nvPr>
        </p:nvSpPr>
        <p:spPr>
          <a:xfrm>
            <a:off x="2111400" y="4543550"/>
            <a:ext cx="9590400" cy="1226400"/>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dk1"/>
              </a:buClr>
              <a:buSzPts val="8000"/>
              <a:buFont typeface="Urbanist ExtraBold"/>
              <a:buNone/>
              <a:defRPr b="0" i="0" sz="8000" u="none" cap="none" strike="noStrike">
                <a:solidFill>
                  <a:schemeClr val="dk1"/>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chemeClr val="dk1"/>
              </a:buClr>
              <a:buSzPts val="8000"/>
              <a:buFont typeface="Urbanist ExtraBold"/>
              <a:buNone/>
              <a:defRPr b="0" i="0" sz="8000" u="none" cap="none" strike="noStrike">
                <a:solidFill>
                  <a:schemeClr val="dk1"/>
                </a:solidFill>
                <a:latin typeface="Urbanist ExtraBold"/>
                <a:ea typeface="Urbanist ExtraBold"/>
                <a:cs typeface="Urbanist ExtraBold"/>
                <a:sym typeface="Urbanist ExtraBold"/>
              </a:defRPr>
            </a:lvl2pPr>
            <a:lvl3pPr lvl="2" marR="0" algn="l">
              <a:lnSpc>
                <a:spcPct val="100000"/>
              </a:lnSpc>
              <a:spcBef>
                <a:spcPts val="0"/>
              </a:spcBef>
              <a:spcAft>
                <a:spcPts val="0"/>
              </a:spcAft>
              <a:buClr>
                <a:schemeClr val="dk1"/>
              </a:buClr>
              <a:buSzPts val="8000"/>
              <a:buFont typeface="Urbanist ExtraBold"/>
              <a:buNone/>
              <a:defRPr b="0" i="0" sz="8000" u="none" cap="none" strike="noStrike">
                <a:solidFill>
                  <a:schemeClr val="dk1"/>
                </a:solidFill>
                <a:latin typeface="Urbanist ExtraBold"/>
                <a:ea typeface="Urbanist ExtraBold"/>
                <a:cs typeface="Urbanist ExtraBold"/>
                <a:sym typeface="Urbanist ExtraBold"/>
              </a:defRPr>
            </a:lvl3pPr>
            <a:lvl4pPr lvl="3" marR="0" algn="l">
              <a:lnSpc>
                <a:spcPct val="100000"/>
              </a:lnSpc>
              <a:spcBef>
                <a:spcPts val="0"/>
              </a:spcBef>
              <a:spcAft>
                <a:spcPts val="0"/>
              </a:spcAft>
              <a:buClr>
                <a:schemeClr val="dk1"/>
              </a:buClr>
              <a:buSzPts val="8000"/>
              <a:buFont typeface="Urbanist ExtraBold"/>
              <a:buNone/>
              <a:defRPr b="0" i="0" sz="8000" u="none" cap="none" strike="noStrike">
                <a:solidFill>
                  <a:schemeClr val="dk1"/>
                </a:solidFill>
                <a:latin typeface="Urbanist ExtraBold"/>
                <a:ea typeface="Urbanist ExtraBold"/>
                <a:cs typeface="Urbanist ExtraBold"/>
                <a:sym typeface="Urbanist ExtraBold"/>
              </a:defRPr>
            </a:lvl4pPr>
            <a:lvl5pPr lvl="4" marR="0" algn="l">
              <a:lnSpc>
                <a:spcPct val="100000"/>
              </a:lnSpc>
              <a:spcBef>
                <a:spcPts val="0"/>
              </a:spcBef>
              <a:spcAft>
                <a:spcPts val="0"/>
              </a:spcAft>
              <a:buClr>
                <a:schemeClr val="dk1"/>
              </a:buClr>
              <a:buSzPts val="8000"/>
              <a:buFont typeface="Urbanist ExtraBold"/>
              <a:buNone/>
              <a:defRPr b="0" i="0" sz="8000" u="none" cap="none" strike="noStrike">
                <a:solidFill>
                  <a:schemeClr val="dk1"/>
                </a:solidFill>
                <a:latin typeface="Urbanist ExtraBold"/>
                <a:ea typeface="Urbanist ExtraBold"/>
                <a:cs typeface="Urbanist ExtraBold"/>
                <a:sym typeface="Urbanist ExtraBold"/>
              </a:defRPr>
            </a:lvl5pPr>
            <a:lvl6pPr lvl="5" marR="0" algn="l">
              <a:lnSpc>
                <a:spcPct val="100000"/>
              </a:lnSpc>
              <a:spcBef>
                <a:spcPts val="0"/>
              </a:spcBef>
              <a:spcAft>
                <a:spcPts val="0"/>
              </a:spcAft>
              <a:buClr>
                <a:schemeClr val="dk1"/>
              </a:buClr>
              <a:buSzPts val="8000"/>
              <a:buFont typeface="Urbanist ExtraBold"/>
              <a:buNone/>
              <a:defRPr b="0" i="0" sz="8000" u="none" cap="none" strike="noStrike">
                <a:solidFill>
                  <a:schemeClr val="dk1"/>
                </a:solidFill>
                <a:latin typeface="Urbanist ExtraBold"/>
                <a:ea typeface="Urbanist ExtraBold"/>
                <a:cs typeface="Urbanist ExtraBold"/>
                <a:sym typeface="Urbanist ExtraBold"/>
              </a:defRPr>
            </a:lvl6pPr>
            <a:lvl7pPr lvl="6" marR="0" algn="l">
              <a:lnSpc>
                <a:spcPct val="100000"/>
              </a:lnSpc>
              <a:spcBef>
                <a:spcPts val="0"/>
              </a:spcBef>
              <a:spcAft>
                <a:spcPts val="0"/>
              </a:spcAft>
              <a:buClr>
                <a:schemeClr val="dk1"/>
              </a:buClr>
              <a:buSzPts val="8000"/>
              <a:buFont typeface="Urbanist ExtraBold"/>
              <a:buNone/>
              <a:defRPr b="0" i="0" sz="8000" u="none" cap="none" strike="noStrike">
                <a:solidFill>
                  <a:schemeClr val="dk1"/>
                </a:solidFill>
                <a:latin typeface="Urbanist ExtraBold"/>
                <a:ea typeface="Urbanist ExtraBold"/>
                <a:cs typeface="Urbanist ExtraBold"/>
                <a:sym typeface="Urbanist ExtraBold"/>
              </a:defRPr>
            </a:lvl7pPr>
            <a:lvl8pPr lvl="7" marR="0" algn="l">
              <a:lnSpc>
                <a:spcPct val="100000"/>
              </a:lnSpc>
              <a:spcBef>
                <a:spcPts val="0"/>
              </a:spcBef>
              <a:spcAft>
                <a:spcPts val="0"/>
              </a:spcAft>
              <a:buClr>
                <a:schemeClr val="dk1"/>
              </a:buClr>
              <a:buSzPts val="8000"/>
              <a:buFont typeface="Urbanist ExtraBold"/>
              <a:buNone/>
              <a:defRPr b="0" i="0" sz="8000" u="none" cap="none" strike="noStrike">
                <a:solidFill>
                  <a:schemeClr val="dk1"/>
                </a:solidFill>
                <a:latin typeface="Urbanist ExtraBold"/>
                <a:ea typeface="Urbanist ExtraBold"/>
                <a:cs typeface="Urbanist ExtraBold"/>
                <a:sym typeface="Urbanist ExtraBold"/>
              </a:defRPr>
            </a:lvl8pPr>
            <a:lvl9pPr lvl="8" marR="0" algn="l">
              <a:lnSpc>
                <a:spcPct val="100000"/>
              </a:lnSpc>
              <a:spcBef>
                <a:spcPts val="0"/>
              </a:spcBef>
              <a:spcAft>
                <a:spcPts val="0"/>
              </a:spcAft>
              <a:buClr>
                <a:schemeClr val="dk1"/>
              </a:buClr>
              <a:buSzPts val="8000"/>
              <a:buFont typeface="Urbanist ExtraBold"/>
              <a:buNone/>
              <a:defRPr b="0" i="0" sz="8000" u="none" cap="none" strike="noStrike">
                <a:solidFill>
                  <a:schemeClr val="dk1"/>
                </a:solidFill>
                <a:latin typeface="Urbanist ExtraBold"/>
                <a:ea typeface="Urbanist ExtraBold"/>
                <a:cs typeface="Urbanist ExtraBold"/>
                <a:sym typeface="Urbanist ExtraBold"/>
              </a:defRPr>
            </a:lvl9pPr>
          </a:lstStyle>
          <a:p/>
        </p:txBody>
      </p:sp>
      <p:sp>
        <p:nvSpPr>
          <p:cNvPr id="851" name="Google Shape;851;g36dba4b18ec_0_2656"/>
          <p:cNvSpPr txBox="1"/>
          <p:nvPr>
            <p:ph idx="1" type="subTitle"/>
          </p:nvPr>
        </p:nvSpPr>
        <p:spPr>
          <a:xfrm>
            <a:off x="13174850" y="2178050"/>
            <a:ext cx="9097500" cy="754500"/>
          </a:xfrm>
          <a:prstGeom prst="rect">
            <a:avLst/>
          </a:prstGeom>
          <a:noFill/>
          <a:ln>
            <a:noFill/>
          </a:ln>
        </p:spPr>
        <p:txBody>
          <a:bodyPr anchorCtr="0" anchor="ctr" bIns="0" lIns="0" spcFirstLastPara="1" rIns="0" wrap="square" tIns="0">
            <a:noAutofit/>
          </a:bodyPr>
          <a:lstStyle>
            <a:lvl1pPr lvl="0" marR="0" algn="l">
              <a:lnSpc>
                <a:spcPct val="100000"/>
              </a:lnSpc>
              <a:spcBef>
                <a:spcPts val="0"/>
              </a:spcBef>
              <a:spcAft>
                <a:spcPts val="0"/>
              </a:spcAft>
              <a:buClr>
                <a:schemeClr val="accent1"/>
              </a:buClr>
              <a:buSzPts val="3700"/>
              <a:buFont typeface="Urbanist ExtraBold"/>
              <a:buNone/>
              <a:defRPr b="0" i="0" sz="3700" u="none" cap="none" strike="noStrike">
                <a:solidFill>
                  <a:schemeClr val="accent1"/>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chemeClr val="accent1"/>
              </a:buClr>
              <a:buSzPts val="3700"/>
              <a:buFont typeface="Urbanist ExtraBold"/>
              <a:buNone/>
              <a:defRPr b="0" i="0" sz="3700" u="none" cap="none" strike="noStrike">
                <a:solidFill>
                  <a:schemeClr val="accent1"/>
                </a:solidFill>
                <a:latin typeface="Urbanist ExtraBold"/>
                <a:ea typeface="Urbanist ExtraBold"/>
                <a:cs typeface="Urbanist ExtraBold"/>
                <a:sym typeface="Urbanist ExtraBold"/>
              </a:defRPr>
            </a:lvl2pPr>
            <a:lvl3pPr lvl="2" marR="0" algn="l">
              <a:lnSpc>
                <a:spcPct val="100000"/>
              </a:lnSpc>
              <a:spcBef>
                <a:spcPts val="0"/>
              </a:spcBef>
              <a:spcAft>
                <a:spcPts val="0"/>
              </a:spcAft>
              <a:buClr>
                <a:schemeClr val="accent1"/>
              </a:buClr>
              <a:buSzPts val="3700"/>
              <a:buFont typeface="Urbanist ExtraBold"/>
              <a:buNone/>
              <a:defRPr b="0" i="0" sz="3700" u="none" cap="none" strike="noStrike">
                <a:solidFill>
                  <a:schemeClr val="accent1"/>
                </a:solidFill>
                <a:latin typeface="Urbanist ExtraBold"/>
                <a:ea typeface="Urbanist ExtraBold"/>
                <a:cs typeface="Urbanist ExtraBold"/>
                <a:sym typeface="Urbanist ExtraBold"/>
              </a:defRPr>
            </a:lvl3pPr>
            <a:lvl4pPr lvl="3" marR="0" algn="l">
              <a:lnSpc>
                <a:spcPct val="100000"/>
              </a:lnSpc>
              <a:spcBef>
                <a:spcPts val="0"/>
              </a:spcBef>
              <a:spcAft>
                <a:spcPts val="0"/>
              </a:spcAft>
              <a:buClr>
                <a:schemeClr val="accent1"/>
              </a:buClr>
              <a:buSzPts val="3700"/>
              <a:buFont typeface="Urbanist ExtraBold"/>
              <a:buNone/>
              <a:defRPr b="0" i="0" sz="3700" u="none" cap="none" strike="noStrike">
                <a:solidFill>
                  <a:schemeClr val="accent1"/>
                </a:solidFill>
                <a:latin typeface="Urbanist ExtraBold"/>
                <a:ea typeface="Urbanist ExtraBold"/>
                <a:cs typeface="Urbanist ExtraBold"/>
                <a:sym typeface="Urbanist ExtraBold"/>
              </a:defRPr>
            </a:lvl4pPr>
            <a:lvl5pPr lvl="4" marR="0" algn="l">
              <a:lnSpc>
                <a:spcPct val="100000"/>
              </a:lnSpc>
              <a:spcBef>
                <a:spcPts val="0"/>
              </a:spcBef>
              <a:spcAft>
                <a:spcPts val="0"/>
              </a:spcAft>
              <a:buClr>
                <a:schemeClr val="accent1"/>
              </a:buClr>
              <a:buSzPts val="3700"/>
              <a:buFont typeface="Urbanist ExtraBold"/>
              <a:buNone/>
              <a:defRPr b="0" i="0" sz="3700" u="none" cap="none" strike="noStrike">
                <a:solidFill>
                  <a:schemeClr val="accent1"/>
                </a:solidFill>
                <a:latin typeface="Urbanist ExtraBold"/>
                <a:ea typeface="Urbanist ExtraBold"/>
                <a:cs typeface="Urbanist ExtraBold"/>
                <a:sym typeface="Urbanist ExtraBold"/>
              </a:defRPr>
            </a:lvl5pPr>
            <a:lvl6pPr lvl="5" marR="0" algn="l">
              <a:lnSpc>
                <a:spcPct val="100000"/>
              </a:lnSpc>
              <a:spcBef>
                <a:spcPts val="0"/>
              </a:spcBef>
              <a:spcAft>
                <a:spcPts val="0"/>
              </a:spcAft>
              <a:buClr>
                <a:schemeClr val="accent1"/>
              </a:buClr>
              <a:buSzPts val="3700"/>
              <a:buFont typeface="Urbanist ExtraBold"/>
              <a:buNone/>
              <a:defRPr b="0" i="0" sz="3700" u="none" cap="none" strike="noStrike">
                <a:solidFill>
                  <a:schemeClr val="accent1"/>
                </a:solidFill>
                <a:latin typeface="Urbanist ExtraBold"/>
                <a:ea typeface="Urbanist ExtraBold"/>
                <a:cs typeface="Urbanist ExtraBold"/>
                <a:sym typeface="Urbanist ExtraBold"/>
              </a:defRPr>
            </a:lvl6pPr>
            <a:lvl7pPr lvl="6" marR="0" algn="l">
              <a:lnSpc>
                <a:spcPct val="100000"/>
              </a:lnSpc>
              <a:spcBef>
                <a:spcPts val="0"/>
              </a:spcBef>
              <a:spcAft>
                <a:spcPts val="0"/>
              </a:spcAft>
              <a:buClr>
                <a:schemeClr val="accent1"/>
              </a:buClr>
              <a:buSzPts val="3700"/>
              <a:buFont typeface="Urbanist ExtraBold"/>
              <a:buNone/>
              <a:defRPr b="0" i="0" sz="3700" u="none" cap="none" strike="noStrike">
                <a:solidFill>
                  <a:schemeClr val="accent1"/>
                </a:solidFill>
                <a:latin typeface="Urbanist ExtraBold"/>
                <a:ea typeface="Urbanist ExtraBold"/>
                <a:cs typeface="Urbanist ExtraBold"/>
                <a:sym typeface="Urbanist ExtraBold"/>
              </a:defRPr>
            </a:lvl7pPr>
            <a:lvl8pPr lvl="7" marR="0" algn="l">
              <a:lnSpc>
                <a:spcPct val="100000"/>
              </a:lnSpc>
              <a:spcBef>
                <a:spcPts val="0"/>
              </a:spcBef>
              <a:spcAft>
                <a:spcPts val="0"/>
              </a:spcAft>
              <a:buClr>
                <a:schemeClr val="accent1"/>
              </a:buClr>
              <a:buSzPts val="3700"/>
              <a:buFont typeface="Urbanist ExtraBold"/>
              <a:buNone/>
              <a:defRPr b="0" i="0" sz="3700" u="none" cap="none" strike="noStrike">
                <a:solidFill>
                  <a:schemeClr val="accent1"/>
                </a:solidFill>
                <a:latin typeface="Urbanist ExtraBold"/>
                <a:ea typeface="Urbanist ExtraBold"/>
                <a:cs typeface="Urbanist ExtraBold"/>
                <a:sym typeface="Urbanist ExtraBold"/>
              </a:defRPr>
            </a:lvl8pPr>
            <a:lvl9pPr lvl="8" marR="0" algn="l">
              <a:lnSpc>
                <a:spcPct val="100000"/>
              </a:lnSpc>
              <a:spcBef>
                <a:spcPts val="0"/>
              </a:spcBef>
              <a:spcAft>
                <a:spcPts val="0"/>
              </a:spcAft>
              <a:buClr>
                <a:schemeClr val="accent1"/>
              </a:buClr>
              <a:buSzPts val="3700"/>
              <a:buFont typeface="Urbanist ExtraBold"/>
              <a:buNone/>
              <a:defRPr b="0" i="0" sz="3700" u="none" cap="none" strike="noStrike">
                <a:solidFill>
                  <a:schemeClr val="accent1"/>
                </a:solidFill>
                <a:latin typeface="Urbanist ExtraBold"/>
                <a:ea typeface="Urbanist ExtraBold"/>
                <a:cs typeface="Urbanist ExtraBold"/>
                <a:sym typeface="Urbanist ExtraBold"/>
              </a:defRPr>
            </a:lvl9pPr>
          </a:lstStyle>
          <a:p/>
        </p:txBody>
      </p:sp>
      <p:sp>
        <p:nvSpPr>
          <p:cNvPr id="852" name="Google Shape;852;g36dba4b18ec_0_2656"/>
          <p:cNvSpPr txBox="1"/>
          <p:nvPr>
            <p:ph idx="2" type="body"/>
          </p:nvPr>
        </p:nvSpPr>
        <p:spPr>
          <a:xfrm>
            <a:off x="13174850" y="3474450"/>
            <a:ext cx="9097500" cy="8136000"/>
          </a:xfrm>
          <a:prstGeom prst="rect">
            <a:avLst/>
          </a:prstGeom>
          <a:noFill/>
          <a:ln>
            <a:noFill/>
          </a:ln>
        </p:spPr>
        <p:txBody>
          <a:bodyPr anchorCtr="0" anchor="t" bIns="0" lIns="0" spcFirstLastPara="1" rIns="0" wrap="square" tIns="0">
            <a:spAutoFit/>
          </a:bodyPr>
          <a:lstStyle>
            <a:lvl1pPr indent="-412750" lvl="0" marL="457200" marR="0" algn="l">
              <a:lnSpc>
                <a:spcPct val="115000"/>
              </a:lnSpc>
              <a:spcBef>
                <a:spcPts val="0"/>
              </a:spcBef>
              <a:spcAft>
                <a:spcPts val="0"/>
              </a:spcAft>
              <a:buClr>
                <a:schemeClr val="accent2"/>
              </a:buClr>
              <a:buSzPts val="2900"/>
              <a:buFont typeface="Helvetica Neue"/>
              <a:buChar char="●"/>
              <a:defRPr b="0" i="0" sz="2900" u="none" cap="none" strike="noStrike">
                <a:solidFill>
                  <a:srgbClr val="000000"/>
                </a:solidFill>
                <a:latin typeface="Helvetica Neue"/>
                <a:ea typeface="Helvetica Neue"/>
                <a:cs typeface="Helvetica Neue"/>
                <a:sym typeface="Helvetica Neue"/>
              </a:defRPr>
            </a:lvl1pPr>
            <a:lvl2pPr indent="-412750" lvl="1" marL="914400" marR="0" algn="l">
              <a:lnSpc>
                <a:spcPct val="115000"/>
              </a:lnSpc>
              <a:spcBef>
                <a:spcPts val="0"/>
              </a:spcBef>
              <a:spcAft>
                <a:spcPts val="0"/>
              </a:spcAft>
              <a:buClr>
                <a:schemeClr val="accent2"/>
              </a:buClr>
              <a:buSzPts val="2900"/>
              <a:buFont typeface="Helvetica Neue"/>
              <a:buChar char="○"/>
              <a:defRPr b="0" i="0" sz="2900" u="none" cap="none" strike="noStrike">
                <a:solidFill>
                  <a:srgbClr val="000000"/>
                </a:solidFill>
                <a:latin typeface="Helvetica Neue"/>
                <a:ea typeface="Helvetica Neue"/>
                <a:cs typeface="Helvetica Neue"/>
                <a:sym typeface="Helvetica Neue"/>
              </a:defRPr>
            </a:lvl2pPr>
            <a:lvl3pPr indent="-412750" lvl="2" marL="1371600" marR="0" algn="l">
              <a:lnSpc>
                <a:spcPct val="115000"/>
              </a:lnSpc>
              <a:spcBef>
                <a:spcPts val="0"/>
              </a:spcBef>
              <a:spcAft>
                <a:spcPts val="0"/>
              </a:spcAft>
              <a:buClr>
                <a:schemeClr val="accent2"/>
              </a:buClr>
              <a:buSzPts val="2900"/>
              <a:buFont typeface="Helvetica Neue"/>
              <a:buChar char="■"/>
              <a:defRPr b="0" i="0" sz="2900" u="none" cap="none" strike="noStrike">
                <a:solidFill>
                  <a:srgbClr val="000000"/>
                </a:solidFill>
                <a:latin typeface="Helvetica Neue"/>
                <a:ea typeface="Helvetica Neue"/>
                <a:cs typeface="Helvetica Neue"/>
                <a:sym typeface="Helvetica Neue"/>
              </a:defRPr>
            </a:lvl3pPr>
            <a:lvl4pPr indent="-412750" lvl="3" marL="1828800" marR="0" algn="l">
              <a:lnSpc>
                <a:spcPct val="115000"/>
              </a:lnSpc>
              <a:spcBef>
                <a:spcPts val="0"/>
              </a:spcBef>
              <a:spcAft>
                <a:spcPts val="0"/>
              </a:spcAft>
              <a:buClr>
                <a:schemeClr val="accent1"/>
              </a:buClr>
              <a:buSzPts val="2900"/>
              <a:buFont typeface="Helvetica Neue"/>
              <a:buChar char="●"/>
              <a:defRPr b="0" i="0" sz="2900" u="none" cap="none" strike="noStrike">
                <a:solidFill>
                  <a:srgbClr val="000000"/>
                </a:solidFill>
                <a:latin typeface="Helvetica Neue"/>
                <a:ea typeface="Helvetica Neue"/>
                <a:cs typeface="Helvetica Neue"/>
                <a:sym typeface="Helvetica Neue"/>
              </a:defRPr>
            </a:lvl4pPr>
            <a:lvl5pPr indent="-412750" lvl="4" marL="2286000" marR="0" algn="l">
              <a:lnSpc>
                <a:spcPct val="115000"/>
              </a:lnSpc>
              <a:spcBef>
                <a:spcPts val="0"/>
              </a:spcBef>
              <a:spcAft>
                <a:spcPts val="0"/>
              </a:spcAft>
              <a:buClr>
                <a:schemeClr val="accent1"/>
              </a:buClr>
              <a:buSzPts val="2900"/>
              <a:buFont typeface="Helvetica Neue"/>
              <a:buChar char="○"/>
              <a:defRPr b="0" i="0" sz="2900" u="none" cap="none" strike="noStrike">
                <a:solidFill>
                  <a:srgbClr val="000000"/>
                </a:solidFill>
                <a:latin typeface="Helvetica Neue"/>
                <a:ea typeface="Helvetica Neue"/>
                <a:cs typeface="Helvetica Neue"/>
                <a:sym typeface="Helvetica Neue"/>
              </a:defRPr>
            </a:lvl5pPr>
            <a:lvl6pPr indent="-412750" lvl="5" marL="2743200" marR="0" algn="l">
              <a:lnSpc>
                <a:spcPct val="115000"/>
              </a:lnSpc>
              <a:spcBef>
                <a:spcPts val="0"/>
              </a:spcBef>
              <a:spcAft>
                <a:spcPts val="0"/>
              </a:spcAft>
              <a:buClr>
                <a:schemeClr val="accent1"/>
              </a:buClr>
              <a:buSzPts val="2900"/>
              <a:buFont typeface="Helvetica Neue"/>
              <a:buChar char="■"/>
              <a:defRPr b="0" i="0" sz="2900" u="none" cap="none" strike="noStrike">
                <a:solidFill>
                  <a:srgbClr val="000000"/>
                </a:solidFill>
                <a:latin typeface="Helvetica Neue"/>
                <a:ea typeface="Helvetica Neue"/>
                <a:cs typeface="Helvetica Neue"/>
                <a:sym typeface="Helvetica Neue"/>
              </a:defRPr>
            </a:lvl6pPr>
            <a:lvl7pPr indent="-412750" lvl="6" marL="3200400" marR="0" algn="l">
              <a:lnSpc>
                <a:spcPct val="115000"/>
              </a:lnSpc>
              <a:spcBef>
                <a:spcPts val="0"/>
              </a:spcBef>
              <a:spcAft>
                <a:spcPts val="0"/>
              </a:spcAft>
              <a:buClr>
                <a:schemeClr val="accent3"/>
              </a:buClr>
              <a:buSzPts val="2900"/>
              <a:buFont typeface="Helvetica Neue"/>
              <a:buChar char="●"/>
              <a:defRPr b="0" i="0" sz="2900" u="none" cap="none" strike="noStrike">
                <a:solidFill>
                  <a:srgbClr val="000000"/>
                </a:solidFill>
                <a:latin typeface="Helvetica Neue"/>
                <a:ea typeface="Helvetica Neue"/>
                <a:cs typeface="Helvetica Neue"/>
                <a:sym typeface="Helvetica Neue"/>
              </a:defRPr>
            </a:lvl7pPr>
            <a:lvl8pPr indent="-412750" lvl="7" marL="3657600" marR="0" algn="l">
              <a:lnSpc>
                <a:spcPct val="115000"/>
              </a:lnSpc>
              <a:spcBef>
                <a:spcPts val="0"/>
              </a:spcBef>
              <a:spcAft>
                <a:spcPts val="0"/>
              </a:spcAft>
              <a:buClr>
                <a:schemeClr val="accent3"/>
              </a:buClr>
              <a:buSzPts val="2900"/>
              <a:buFont typeface="Helvetica Neue"/>
              <a:buChar char="○"/>
              <a:defRPr b="0" i="0" sz="2900" u="none" cap="none" strike="noStrike">
                <a:solidFill>
                  <a:srgbClr val="000000"/>
                </a:solidFill>
                <a:latin typeface="Helvetica Neue"/>
                <a:ea typeface="Helvetica Neue"/>
                <a:cs typeface="Helvetica Neue"/>
                <a:sym typeface="Helvetica Neue"/>
              </a:defRPr>
            </a:lvl8pPr>
            <a:lvl9pPr indent="-412750" lvl="8" marL="4114800" marR="0" algn="l">
              <a:lnSpc>
                <a:spcPct val="115000"/>
              </a:lnSpc>
              <a:spcBef>
                <a:spcPts val="0"/>
              </a:spcBef>
              <a:spcAft>
                <a:spcPts val="0"/>
              </a:spcAft>
              <a:buClr>
                <a:schemeClr val="accent3"/>
              </a:buClr>
              <a:buSzPts val="2900"/>
              <a:buFont typeface="Helvetica Neue"/>
              <a:buChar char="■"/>
              <a:defRPr b="0" i="0" sz="2900" u="none" cap="none" strike="noStrike">
                <a:solidFill>
                  <a:srgbClr val="000000"/>
                </a:solidFill>
                <a:latin typeface="Helvetica Neue"/>
                <a:ea typeface="Helvetica Neue"/>
                <a:cs typeface="Helvetica Neue"/>
                <a:sym typeface="Helvetica Neue"/>
              </a:defRPr>
            </a:lvl9pPr>
          </a:lstStyle>
          <a:p/>
        </p:txBody>
      </p:sp>
      <p:sp>
        <p:nvSpPr>
          <p:cNvPr id="853" name="Google Shape;853;g36dba4b18ec_0_2656"/>
          <p:cNvSpPr txBox="1"/>
          <p:nvPr>
            <p:ph idx="3" type="body"/>
          </p:nvPr>
        </p:nvSpPr>
        <p:spPr>
          <a:xfrm>
            <a:off x="2111400" y="7554100"/>
            <a:ext cx="9726300" cy="3718500"/>
          </a:xfrm>
          <a:prstGeom prst="rect">
            <a:avLst/>
          </a:prstGeom>
          <a:noFill/>
          <a:ln>
            <a:noFill/>
          </a:ln>
        </p:spPr>
        <p:txBody>
          <a:bodyPr anchorCtr="0" anchor="t" bIns="0" lIns="0" spcFirstLastPara="1" rIns="0" wrap="square" tIns="0">
            <a:spAutoFit/>
          </a:bodyPr>
          <a:lstStyle>
            <a:lvl1pPr indent="-412750" lvl="0" marL="457200" marR="0" algn="l">
              <a:lnSpc>
                <a:spcPct val="115000"/>
              </a:lnSpc>
              <a:spcBef>
                <a:spcPts val="0"/>
              </a:spcBef>
              <a:spcAft>
                <a:spcPts val="0"/>
              </a:spcAft>
              <a:buClr>
                <a:schemeClr val="accent2"/>
              </a:buClr>
              <a:buSzPts val="2900"/>
              <a:buFont typeface="Helvetica Neue"/>
              <a:buChar char="●"/>
              <a:defRPr b="0" i="0" sz="2900" u="none" cap="none" strike="noStrike">
                <a:solidFill>
                  <a:srgbClr val="000000"/>
                </a:solidFill>
                <a:latin typeface="Helvetica Neue"/>
                <a:ea typeface="Helvetica Neue"/>
                <a:cs typeface="Helvetica Neue"/>
                <a:sym typeface="Helvetica Neue"/>
              </a:defRPr>
            </a:lvl1pPr>
            <a:lvl2pPr indent="-412750" lvl="1" marL="914400" marR="0" algn="l">
              <a:lnSpc>
                <a:spcPct val="115000"/>
              </a:lnSpc>
              <a:spcBef>
                <a:spcPts val="0"/>
              </a:spcBef>
              <a:spcAft>
                <a:spcPts val="0"/>
              </a:spcAft>
              <a:buClr>
                <a:schemeClr val="accent2"/>
              </a:buClr>
              <a:buSzPts val="2900"/>
              <a:buFont typeface="Helvetica Neue"/>
              <a:buChar char="○"/>
              <a:defRPr b="0" i="0" sz="2900" u="none" cap="none" strike="noStrike">
                <a:solidFill>
                  <a:srgbClr val="000000"/>
                </a:solidFill>
                <a:latin typeface="Helvetica Neue"/>
                <a:ea typeface="Helvetica Neue"/>
                <a:cs typeface="Helvetica Neue"/>
                <a:sym typeface="Helvetica Neue"/>
              </a:defRPr>
            </a:lvl2pPr>
            <a:lvl3pPr indent="-412750" lvl="2" marL="1371600" marR="0" algn="l">
              <a:lnSpc>
                <a:spcPct val="115000"/>
              </a:lnSpc>
              <a:spcBef>
                <a:spcPts val="0"/>
              </a:spcBef>
              <a:spcAft>
                <a:spcPts val="0"/>
              </a:spcAft>
              <a:buClr>
                <a:schemeClr val="accent2"/>
              </a:buClr>
              <a:buSzPts val="2900"/>
              <a:buFont typeface="Helvetica Neue"/>
              <a:buChar char="■"/>
              <a:defRPr b="0" i="0" sz="2900" u="none" cap="none" strike="noStrike">
                <a:solidFill>
                  <a:srgbClr val="000000"/>
                </a:solidFill>
                <a:latin typeface="Helvetica Neue"/>
                <a:ea typeface="Helvetica Neue"/>
                <a:cs typeface="Helvetica Neue"/>
                <a:sym typeface="Helvetica Neue"/>
              </a:defRPr>
            </a:lvl3pPr>
            <a:lvl4pPr indent="-412750" lvl="3" marL="1828800" marR="0" algn="l">
              <a:lnSpc>
                <a:spcPct val="115000"/>
              </a:lnSpc>
              <a:spcBef>
                <a:spcPts val="0"/>
              </a:spcBef>
              <a:spcAft>
                <a:spcPts val="0"/>
              </a:spcAft>
              <a:buClr>
                <a:schemeClr val="accent1"/>
              </a:buClr>
              <a:buSzPts val="2900"/>
              <a:buFont typeface="Helvetica Neue"/>
              <a:buChar char="●"/>
              <a:defRPr b="0" i="0" sz="2900" u="none" cap="none" strike="noStrike">
                <a:solidFill>
                  <a:srgbClr val="000000"/>
                </a:solidFill>
                <a:latin typeface="Helvetica Neue"/>
                <a:ea typeface="Helvetica Neue"/>
                <a:cs typeface="Helvetica Neue"/>
                <a:sym typeface="Helvetica Neue"/>
              </a:defRPr>
            </a:lvl4pPr>
            <a:lvl5pPr indent="-412750" lvl="4" marL="2286000" marR="0" algn="l">
              <a:lnSpc>
                <a:spcPct val="115000"/>
              </a:lnSpc>
              <a:spcBef>
                <a:spcPts val="0"/>
              </a:spcBef>
              <a:spcAft>
                <a:spcPts val="0"/>
              </a:spcAft>
              <a:buClr>
                <a:schemeClr val="accent1"/>
              </a:buClr>
              <a:buSzPts val="2900"/>
              <a:buFont typeface="Helvetica Neue"/>
              <a:buChar char="○"/>
              <a:defRPr b="0" i="0" sz="2900" u="none" cap="none" strike="noStrike">
                <a:solidFill>
                  <a:srgbClr val="000000"/>
                </a:solidFill>
                <a:latin typeface="Helvetica Neue"/>
                <a:ea typeface="Helvetica Neue"/>
                <a:cs typeface="Helvetica Neue"/>
                <a:sym typeface="Helvetica Neue"/>
              </a:defRPr>
            </a:lvl5pPr>
            <a:lvl6pPr indent="-412750" lvl="5" marL="2743200" marR="0" algn="l">
              <a:lnSpc>
                <a:spcPct val="115000"/>
              </a:lnSpc>
              <a:spcBef>
                <a:spcPts val="0"/>
              </a:spcBef>
              <a:spcAft>
                <a:spcPts val="0"/>
              </a:spcAft>
              <a:buClr>
                <a:schemeClr val="accent1"/>
              </a:buClr>
              <a:buSzPts val="2900"/>
              <a:buFont typeface="Helvetica Neue"/>
              <a:buChar char="■"/>
              <a:defRPr b="0" i="0" sz="2900" u="none" cap="none" strike="noStrike">
                <a:solidFill>
                  <a:srgbClr val="000000"/>
                </a:solidFill>
                <a:latin typeface="Helvetica Neue"/>
                <a:ea typeface="Helvetica Neue"/>
                <a:cs typeface="Helvetica Neue"/>
                <a:sym typeface="Helvetica Neue"/>
              </a:defRPr>
            </a:lvl6pPr>
            <a:lvl7pPr indent="-412750" lvl="6" marL="3200400" marR="0" algn="l">
              <a:lnSpc>
                <a:spcPct val="115000"/>
              </a:lnSpc>
              <a:spcBef>
                <a:spcPts val="0"/>
              </a:spcBef>
              <a:spcAft>
                <a:spcPts val="0"/>
              </a:spcAft>
              <a:buClr>
                <a:schemeClr val="accent3"/>
              </a:buClr>
              <a:buSzPts val="2900"/>
              <a:buFont typeface="Helvetica Neue"/>
              <a:buChar char="●"/>
              <a:defRPr b="0" i="0" sz="2900" u="none" cap="none" strike="noStrike">
                <a:solidFill>
                  <a:srgbClr val="000000"/>
                </a:solidFill>
                <a:latin typeface="Helvetica Neue"/>
                <a:ea typeface="Helvetica Neue"/>
                <a:cs typeface="Helvetica Neue"/>
                <a:sym typeface="Helvetica Neue"/>
              </a:defRPr>
            </a:lvl7pPr>
            <a:lvl8pPr indent="-412750" lvl="7" marL="3657600" marR="0" algn="l">
              <a:lnSpc>
                <a:spcPct val="115000"/>
              </a:lnSpc>
              <a:spcBef>
                <a:spcPts val="0"/>
              </a:spcBef>
              <a:spcAft>
                <a:spcPts val="0"/>
              </a:spcAft>
              <a:buClr>
                <a:schemeClr val="accent3"/>
              </a:buClr>
              <a:buSzPts val="2900"/>
              <a:buFont typeface="Helvetica Neue"/>
              <a:buChar char="○"/>
              <a:defRPr b="0" i="0" sz="2900" u="none" cap="none" strike="noStrike">
                <a:solidFill>
                  <a:srgbClr val="000000"/>
                </a:solidFill>
                <a:latin typeface="Helvetica Neue"/>
                <a:ea typeface="Helvetica Neue"/>
                <a:cs typeface="Helvetica Neue"/>
                <a:sym typeface="Helvetica Neue"/>
              </a:defRPr>
            </a:lvl8pPr>
            <a:lvl9pPr indent="-412750" lvl="8" marL="4114800" marR="0" algn="l">
              <a:lnSpc>
                <a:spcPct val="115000"/>
              </a:lnSpc>
              <a:spcBef>
                <a:spcPts val="0"/>
              </a:spcBef>
              <a:spcAft>
                <a:spcPts val="0"/>
              </a:spcAft>
              <a:buClr>
                <a:schemeClr val="accent3"/>
              </a:buClr>
              <a:buSzPts val="2900"/>
              <a:buFont typeface="Helvetica Neue"/>
              <a:buChar char="■"/>
              <a:defRPr b="0" i="0" sz="2900" u="none" cap="none" strike="noStrike">
                <a:solidFill>
                  <a:srgbClr val="000000"/>
                </a:solidFill>
                <a:latin typeface="Helvetica Neue"/>
                <a:ea typeface="Helvetica Neue"/>
                <a:cs typeface="Helvetica Neue"/>
                <a:sym typeface="Helvetica Neue"/>
              </a:defRPr>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4_Title Slide 1">
  <p:cSld name="34_Title Slide_1">
    <p:spTree>
      <p:nvGrpSpPr>
        <p:cNvPr id="854" name="Shape 854"/>
        <p:cNvGrpSpPr/>
        <p:nvPr/>
      </p:nvGrpSpPr>
      <p:grpSpPr>
        <a:xfrm>
          <a:off x="0" y="0"/>
          <a:ext cx="0" cy="0"/>
          <a:chOff x="0" y="0"/>
          <a:chExt cx="0" cy="0"/>
        </a:xfrm>
      </p:grpSpPr>
      <p:pic>
        <p:nvPicPr>
          <p:cNvPr id="855" name="Google Shape;855;g36dba4b18ec_0_2670"/>
          <p:cNvPicPr preferRelativeResize="0"/>
          <p:nvPr/>
        </p:nvPicPr>
        <p:blipFill rotWithShape="1">
          <a:blip r:embed="rId2">
            <a:alphaModFix/>
          </a:blip>
          <a:srcRect b="0" l="0" r="0" t="0"/>
          <a:stretch/>
        </p:blipFill>
        <p:spPr>
          <a:xfrm>
            <a:off x="18546300" y="12790350"/>
            <a:ext cx="2743199" cy="411479"/>
          </a:xfrm>
          <a:prstGeom prst="rect">
            <a:avLst/>
          </a:prstGeom>
          <a:noFill/>
          <a:ln>
            <a:noFill/>
          </a:ln>
        </p:spPr>
      </p:pic>
      <p:grpSp>
        <p:nvGrpSpPr>
          <p:cNvPr id="856" name="Google Shape;856;g36dba4b18ec_0_2670"/>
          <p:cNvGrpSpPr/>
          <p:nvPr/>
        </p:nvGrpSpPr>
        <p:grpSpPr>
          <a:xfrm>
            <a:off x="21081460" y="-59160"/>
            <a:ext cx="3302540" cy="3231996"/>
            <a:chOff x="10540730" y="-29580"/>
            <a:chExt cx="1651270" cy="1615998"/>
          </a:xfrm>
        </p:grpSpPr>
        <p:sp>
          <p:nvSpPr>
            <p:cNvPr id="857" name="Google Shape;857;g36dba4b18ec_0_2670"/>
            <p:cNvSpPr/>
            <p:nvPr/>
          </p:nvSpPr>
          <p:spPr>
            <a:xfrm>
              <a:off x="10540730" y="-29580"/>
              <a:ext cx="1651270" cy="827887"/>
            </a:xfrm>
            <a:custGeom>
              <a:rect b="b" l="l" r="r" t="t"/>
              <a:pathLst>
                <a:path extrusionOk="0" h="827887" w="1651270">
                  <a:moveTo>
                    <a:pt x="0" y="0"/>
                  </a:moveTo>
                  <a:lnTo>
                    <a:pt x="1651270" y="0"/>
                  </a:lnTo>
                  <a:lnTo>
                    <a:pt x="1651270" y="827887"/>
                  </a:lnTo>
                  <a:lnTo>
                    <a:pt x="0" y="827887"/>
                  </a:ln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858" name="Google Shape;858;g36dba4b18ec_0_2670"/>
            <p:cNvSpPr/>
            <p:nvPr/>
          </p:nvSpPr>
          <p:spPr>
            <a:xfrm>
              <a:off x="11136298" y="591618"/>
              <a:ext cx="1055700" cy="994800"/>
            </a:xfrm>
            <a:prstGeom prst="round1Rect">
              <a:avLst>
                <a:gd fmla="val 50000" name="adj"/>
              </a:avLst>
            </a:prstGeom>
            <a:solidFill>
              <a:schemeClr val="accent3"/>
            </a:solidFill>
            <a:ln>
              <a:noFill/>
            </a:ln>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lt1"/>
                </a:solidFill>
                <a:latin typeface="Urbanist"/>
                <a:ea typeface="Urbanist"/>
                <a:cs typeface="Urbanist"/>
                <a:sym typeface="Urbanist"/>
              </a:endParaRPr>
            </a:p>
          </p:txBody>
        </p:sp>
      </p:grpSp>
      <p:sp>
        <p:nvSpPr>
          <p:cNvPr id="859" name="Google Shape;859;g36dba4b18ec_0_2670"/>
          <p:cNvSpPr txBox="1"/>
          <p:nvPr>
            <p:ph type="title"/>
          </p:nvPr>
        </p:nvSpPr>
        <p:spPr>
          <a:xfrm>
            <a:off x="2111400" y="2201000"/>
            <a:ext cx="18279900" cy="1540800"/>
          </a:xfrm>
          <a:prstGeom prst="rect">
            <a:avLst/>
          </a:prstGeom>
          <a:noFill/>
          <a:ln>
            <a:noFill/>
          </a:ln>
        </p:spPr>
        <p:txBody>
          <a:bodyPr anchorCtr="0" anchor="ctr" bIns="0" lIns="0" spcFirstLastPara="1" rIns="0" wrap="square" tIns="0">
            <a:noAutofit/>
          </a:bodyPr>
          <a:lstStyle>
            <a:lvl1pPr lvl="0" marR="0" algn="l">
              <a:lnSpc>
                <a:spcPct val="100000"/>
              </a:lnSpc>
              <a:spcBef>
                <a:spcPts val="0"/>
              </a:spcBef>
              <a:spcAft>
                <a:spcPts val="0"/>
              </a:spcAft>
              <a:buClr>
                <a:schemeClr val="dk1"/>
              </a:buClr>
              <a:buSzPts val="8800"/>
              <a:buFont typeface="Urbanist ExtraBold"/>
              <a:buNone/>
              <a:defRPr b="0" i="0" sz="8800" u="none" cap="none" strike="noStrike">
                <a:solidFill>
                  <a:schemeClr val="dk1"/>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p:cSld name="3_Title Slide">
    <p:spTree>
      <p:nvGrpSpPr>
        <p:cNvPr id="98" name="Shape 98"/>
        <p:cNvGrpSpPr/>
        <p:nvPr/>
      </p:nvGrpSpPr>
      <p:grpSpPr>
        <a:xfrm>
          <a:off x="0" y="0"/>
          <a:ext cx="0" cy="0"/>
          <a:chOff x="0" y="0"/>
          <a:chExt cx="0" cy="0"/>
        </a:xfrm>
      </p:grpSpPr>
      <p:sp>
        <p:nvSpPr>
          <p:cNvPr id="99" name="Google Shape;99;g36dba4b18ec_0_552"/>
          <p:cNvSpPr txBox="1"/>
          <p:nvPr>
            <p:ph idx="1" type="body"/>
          </p:nvPr>
        </p:nvSpPr>
        <p:spPr>
          <a:xfrm>
            <a:off x="2140200" y="4936000"/>
            <a:ext cx="20103900" cy="5732700"/>
          </a:xfrm>
          <a:prstGeom prst="rect">
            <a:avLst/>
          </a:prstGeom>
          <a:noFill/>
          <a:ln>
            <a:noFill/>
          </a:ln>
        </p:spPr>
        <p:txBody>
          <a:bodyPr anchorCtr="0" anchor="t" bIns="0" lIns="0" spcFirstLastPara="1" rIns="0" wrap="square" tIns="0">
            <a:spAutoFit/>
          </a:bodyPr>
          <a:lstStyle>
            <a:lvl1pPr indent="-412750" lvl="0" marL="4572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1pPr>
            <a:lvl2pPr indent="-412750" lvl="1" marL="9144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2pPr>
            <a:lvl3pPr indent="-412750" lvl="2" marL="13716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3pPr>
            <a:lvl4pPr indent="-412750" lvl="3" marL="18288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4pPr>
            <a:lvl5pPr indent="-412750" lvl="4" marL="22860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5pPr>
            <a:lvl6pPr indent="-412750" lvl="5" marL="27432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6pPr>
            <a:lvl7pPr indent="-412750" lvl="6" marL="32004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7pPr>
            <a:lvl8pPr indent="-412750" lvl="7" marL="36576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8pPr>
            <a:lvl9pPr indent="-412750" lvl="8" marL="41148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9pPr>
          </a:lstStyle>
          <a:p/>
        </p:txBody>
      </p:sp>
      <p:pic>
        <p:nvPicPr>
          <p:cNvPr id="100" name="Google Shape;100;g36dba4b18ec_0_552"/>
          <p:cNvPicPr preferRelativeResize="0"/>
          <p:nvPr/>
        </p:nvPicPr>
        <p:blipFill>
          <a:blip r:embed="rId2">
            <a:alphaModFix/>
          </a:blip>
          <a:stretch>
            <a:fillRect/>
          </a:stretch>
        </p:blipFill>
        <p:spPr>
          <a:xfrm>
            <a:off x="2111400" y="12790350"/>
            <a:ext cx="2743199" cy="411479"/>
          </a:xfrm>
          <a:prstGeom prst="rect">
            <a:avLst/>
          </a:prstGeom>
          <a:noFill/>
          <a:ln>
            <a:noFill/>
          </a:ln>
        </p:spPr>
      </p:pic>
      <p:sp>
        <p:nvSpPr>
          <p:cNvPr id="101" name="Google Shape;101;g36dba4b18ec_0_552"/>
          <p:cNvSpPr/>
          <p:nvPr/>
        </p:nvSpPr>
        <p:spPr>
          <a:xfrm rot="-5400000">
            <a:off x="-643" y="12068886"/>
            <a:ext cx="1647755" cy="1646471"/>
          </a:xfrm>
          <a:custGeom>
            <a:rect b="b" l="l" r="r" t="t"/>
            <a:pathLst>
              <a:path extrusionOk="0" h="1564343" w="1573036">
                <a:moveTo>
                  <a:pt x="0" y="1564343"/>
                </a:moveTo>
                <a:lnTo>
                  <a:pt x="0" y="0"/>
                </a:lnTo>
                <a:lnTo>
                  <a:pt x="1573036" y="0"/>
                </a:lnTo>
                <a:cubicBezTo>
                  <a:pt x="1568249" y="864754"/>
                  <a:pt x="865888" y="1564343"/>
                  <a:pt x="0" y="1564343"/>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102" name="Google Shape;102;g36dba4b18ec_0_552"/>
          <p:cNvSpPr/>
          <p:nvPr/>
        </p:nvSpPr>
        <p:spPr>
          <a:xfrm rot="10800000">
            <a:off x="21142243" y="-5886"/>
            <a:ext cx="1616833" cy="3327508"/>
          </a:xfrm>
          <a:custGeom>
            <a:rect b="b" l="l" r="r" t="t"/>
            <a:pathLst>
              <a:path extrusionOk="0" h="1564046" w="782023">
                <a:moveTo>
                  <a:pt x="782023" y="782023"/>
                </a:moveTo>
                <a:cubicBezTo>
                  <a:pt x="782023" y="1213859"/>
                  <a:pt x="431836" y="1564047"/>
                  <a:pt x="0" y="1564047"/>
                </a:cubicBezTo>
                <a:lnTo>
                  <a:pt x="0" y="0"/>
                </a:lnTo>
                <a:cubicBezTo>
                  <a:pt x="431836" y="0"/>
                  <a:pt x="782023" y="350063"/>
                  <a:pt x="782023" y="782023"/>
                </a:cubicBez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103" name="Google Shape;103;g36dba4b18ec_0_552"/>
          <p:cNvSpPr/>
          <p:nvPr/>
        </p:nvSpPr>
        <p:spPr>
          <a:xfrm rot="10800000">
            <a:off x="22755216" y="-5886"/>
            <a:ext cx="1628189" cy="3327508"/>
          </a:xfrm>
          <a:custGeom>
            <a:rect b="b" l="l" r="r" t="t"/>
            <a:pathLst>
              <a:path extrusionOk="0" h="1564046" w="787516">
                <a:moveTo>
                  <a:pt x="0" y="0"/>
                </a:moveTo>
                <a:lnTo>
                  <a:pt x="787516" y="0"/>
                </a:lnTo>
                <a:lnTo>
                  <a:pt x="787516" y="1564047"/>
                </a:lnTo>
                <a:lnTo>
                  <a:pt x="0" y="1564047"/>
                </a:lnTo>
                <a:close/>
              </a:path>
            </a:pathLst>
          </a:custGeom>
          <a:solidFill>
            <a:schemeClr val="accent4"/>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104" name="Google Shape;104;g36dba4b18ec_0_552"/>
          <p:cNvSpPr/>
          <p:nvPr/>
        </p:nvSpPr>
        <p:spPr>
          <a:xfrm rot="10800000">
            <a:off x="21857911" y="733238"/>
            <a:ext cx="1806805" cy="1859239"/>
          </a:xfrm>
          <a:custGeom>
            <a:rect b="b" l="l" r="r" t="t"/>
            <a:pathLst>
              <a:path extrusionOk="0" h="873908" w="873908">
                <a:moveTo>
                  <a:pt x="873908" y="436954"/>
                </a:moveTo>
                <a:cubicBezTo>
                  <a:pt x="873908" y="678277"/>
                  <a:pt x="678277" y="873909"/>
                  <a:pt x="436954" y="873909"/>
                </a:cubicBezTo>
                <a:cubicBezTo>
                  <a:pt x="195631" y="873909"/>
                  <a:pt x="0" y="678277"/>
                  <a:pt x="0" y="436954"/>
                </a:cubicBezTo>
                <a:cubicBezTo>
                  <a:pt x="0" y="195631"/>
                  <a:pt x="195631" y="0"/>
                  <a:pt x="436954" y="0"/>
                </a:cubicBezTo>
                <a:cubicBezTo>
                  <a:pt x="678277" y="0"/>
                  <a:pt x="873908" y="195631"/>
                  <a:pt x="873908" y="436954"/>
                </a:cubicBezTo>
                <a:close/>
              </a:path>
            </a:pathLst>
          </a:custGeom>
          <a:solidFill>
            <a:schemeClr val="lt2"/>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grpSp>
        <p:nvGrpSpPr>
          <p:cNvPr id="105" name="Google Shape;105;g36dba4b18ec_0_552"/>
          <p:cNvGrpSpPr/>
          <p:nvPr/>
        </p:nvGrpSpPr>
        <p:grpSpPr>
          <a:xfrm>
            <a:off x="17758251" y="844"/>
            <a:ext cx="3311088" cy="3321128"/>
            <a:chOff x="-2276022" y="-7017558"/>
            <a:chExt cx="3515328" cy="3525988"/>
          </a:xfrm>
        </p:grpSpPr>
        <p:sp>
          <p:nvSpPr>
            <p:cNvPr id="106" name="Google Shape;106;g36dba4b18ec_0_552"/>
            <p:cNvSpPr/>
            <p:nvPr/>
          </p:nvSpPr>
          <p:spPr>
            <a:xfrm>
              <a:off x="-2276022" y="-7017558"/>
              <a:ext cx="1757645" cy="3525988"/>
            </a:xfrm>
            <a:custGeom>
              <a:rect b="b" l="l" r="r" t="t"/>
              <a:pathLst>
                <a:path extrusionOk="0" h="1404776" w="700257">
                  <a:moveTo>
                    <a:pt x="700257" y="0"/>
                  </a:moveTo>
                  <a:lnTo>
                    <a:pt x="700257" y="1404776"/>
                  </a:lnTo>
                  <a:lnTo>
                    <a:pt x="561023" y="1390740"/>
                  </a:lnTo>
                  <a:cubicBezTo>
                    <a:pt x="240848" y="1325223"/>
                    <a:pt x="0" y="1041932"/>
                    <a:pt x="0" y="702388"/>
                  </a:cubicBezTo>
                  <a:cubicBezTo>
                    <a:pt x="0" y="362844"/>
                    <a:pt x="240848" y="79553"/>
                    <a:pt x="561023" y="14036"/>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dk1"/>
                </a:solidFill>
                <a:latin typeface="Urbanist"/>
                <a:ea typeface="Urbanist"/>
                <a:cs typeface="Urbanist"/>
                <a:sym typeface="Urbanist"/>
              </a:endParaRPr>
            </a:p>
          </p:txBody>
        </p:sp>
        <p:sp>
          <p:nvSpPr>
            <p:cNvPr id="107" name="Google Shape;107;g36dba4b18ec_0_552"/>
            <p:cNvSpPr/>
            <p:nvPr/>
          </p:nvSpPr>
          <p:spPr>
            <a:xfrm>
              <a:off x="-518339" y="-7017558"/>
              <a:ext cx="1757645" cy="3525988"/>
            </a:xfrm>
            <a:custGeom>
              <a:rect b="b" l="l" r="r" t="t"/>
              <a:pathLst>
                <a:path extrusionOk="0" h="1404776" w="700257">
                  <a:moveTo>
                    <a:pt x="700257" y="0"/>
                  </a:moveTo>
                  <a:lnTo>
                    <a:pt x="700257" y="1404776"/>
                  </a:lnTo>
                  <a:lnTo>
                    <a:pt x="561023" y="1390740"/>
                  </a:lnTo>
                  <a:cubicBezTo>
                    <a:pt x="240848" y="1325223"/>
                    <a:pt x="0" y="1041932"/>
                    <a:pt x="0" y="702388"/>
                  </a:cubicBezTo>
                  <a:cubicBezTo>
                    <a:pt x="0" y="362844"/>
                    <a:pt x="240848" y="79553"/>
                    <a:pt x="561023" y="14036"/>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dk1"/>
                </a:solidFill>
                <a:latin typeface="Urbanist"/>
                <a:ea typeface="Urbanist"/>
                <a:cs typeface="Urbanist"/>
                <a:sym typeface="Urbanist"/>
              </a:endParaRPr>
            </a:p>
          </p:txBody>
        </p:sp>
      </p:grpSp>
      <p:sp>
        <p:nvSpPr>
          <p:cNvPr id="108" name="Google Shape;108;g36dba4b18ec_0_552"/>
          <p:cNvSpPr txBox="1"/>
          <p:nvPr>
            <p:ph type="title"/>
          </p:nvPr>
        </p:nvSpPr>
        <p:spPr>
          <a:xfrm>
            <a:off x="2111400" y="2178050"/>
            <a:ext cx="15150300" cy="1652100"/>
          </a:xfrm>
          <a:prstGeom prst="rect">
            <a:avLst/>
          </a:prstGeom>
          <a:noFill/>
          <a:ln>
            <a:noFill/>
          </a:ln>
        </p:spPr>
        <p:txBody>
          <a:bodyPr anchorCtr="0" anchor="ctr" bIns="0" lIns="0" spcFirstLastPara="1" rIns="0" wrap="square" tIns="0">
            <a:spAutoFit/>
          </a:bodyPr>
          <a:lstStyle>
            <a:lvl1pPr lvl="0">
              <a:spcBef>
                <a:spcPts val="0"/>
              </a:spcBef>
              <a:spcAft>
                <a:spcPts val="0"/>
              </a:spcAft>
              <a:buClr>
                <a:schemeClr val="dk1"/>
              </a:buClr>
              <a:buSzPts val="8800"/>
              <a:buFont typeface="Urbanist ExtraBold"/>
              <a:buNone/>
              <a:defRPr sz="8800">
                <a:solidFill>
                  <a:schemeClr val="dk1"/>
                </a:solidFill>
                <a:latin typeface="Urbanist ExtraBold"/>
                <a:ea typeface="Urbanist ExtraBold"/>
                <a:cs typeface="Urbanist ExtraBold"/>
                <a:sym typeface="Urbanist ExtraBold"/>
              </a:defRPr>
            </a:lvl1pPr>
            <a:lvl2pPr lvl="1">
              <a:spcBef>
                <a:spcPts val="0"/>
              </a:spcBef>
              <a:spcAft>
                <a:spcPts val="0"/>
              </a:spcAft>
              <a:buClr>
                <a:schemeClr val="dk1"/>
              </a:buClr>
              <a:buSzPts val="8800"/>
              <a:buNone/>
              <a:defRPr sz="8800">
                <a:solidFill>
                  <a:schemeClr val="dk1"/>
                </a:solidFill>
              </a:defRPr>
            </a:lvl2pPr>
            <a:lvl3pPr lvl="2">
              <a:spcBef>
                <a:spcPts val="0"/>
              </a:spcBef>
              <a:spcAft>
                <a:spcPts val="0"/>
              </a:spcAft>
              <a:buClr>
                <a:schemeClr val="dk1"/>
              </a:buClr>
              <a:buSzPts val="8800"/>
              <a:buNone/>
              <a:defRPr sz="8800">
                <a:solidFill>
                  <a:schemeClr val="dk1"/>
                </a:solidFill>
              </a:defRPr>
            </a:lvl3pPr>
            <a:lvl4pPr lvl="3">
              <a:spcBef>
                <a:spcPts val="0"/>
              </a:spcBef>
              <a:spcAft>
                <a:spcPts val="0"/>
              </a:spcAft>
              <a:buClr>
                <a:schemeClr val="dk1"/>
              </a:buClr>
              <a:buSzPts val="8800"/>
              <a:buNone/>
              <a:defRPr sz="8800">
                <a:solidFill>
                  <a:schemeClr val="dk1"/>
                </a:solidFill>
              </a:defRPr>
            </a:lvl4pPr>
            <a:lvl5pPr lvl="4">
              <a:spcBef>
                <a:spcPts val="0"/>
              </a:spcBef>
              <a:spcAft>
                <a:spcPts val="0"/>
              </a:spcAft>
              <a:buClr>
                <a:schemeClr val="dk1"/>
              </a:buClr>
              <a:buSzPts val="8800"/>
              <a:buNone/>
              <a:defRPr sz="8800">
                <a:solidFill>
                  <a:schemeClr val="dk1"/>
                </a:solidFill>
              </a:defRPr>
            </a:lvl5pPr>
            <a:lvl6pPr lvl="5">
              <a:spcBef>
                <a:spcPts val="0"/>
              </a:spcBef>
              <a:spcAft>
                <a:spcPts val="0"/>
              </a:spcAft>
              <a:buClr>
                <a:schemeClr val="dk1"/>
              </a:buClr>
              <a:buSzPts val="8800"/>
              <a:buNone/>
              <a:defRPr sz="8800">
                <a:solidFill>
                  <a:schemeClr val="dk1"/>
                </a:solidFill>
              </a:defRPr>
            </a:lvl6pPr>
            <a:lvl7pPr lvl="6">
              <a:spcBef>
                <a:spcPts val="0"/>
              </a:spcBef>
              <a:spcAft>
                <a:spcPts val="0"/>
              </a:spcAft>
              <a:buClr>
                <a:schemeClr val="dk1"/>
              </a:buClr>
              <a:buSzPts val="8800"/>
              <a:buNone/>
              <a:defRPr sz="8800">
                <a:solidFill>
                  <a:schemeClr val="dk1"/>
                </a:solidFill>
              </a:defRPr>
            </a:lvl7pPr>
            <a:lvl8pPr lvl="7">
              <a:spcBef>
                <a:spcPts val="0"/>
              </a:spcBef>
              <a:spcAft>
                <a:spcPts val="0"/>
              </a:spcAft>
              <a:buClr>
                <a:schemeClr val="dk1"/>
              </a:buClr>
              <a:buSzPts val="8800"/>
              <a:buNone/>
              <a:defRPr sz="8800">
                <a:solidFill>
                  <a:schemeClr val="dk1"/>
                </a:solidFill>
              </a:defRPr>
            </a:lvl8pPr>
            <a:lvl9pPr lvl="8">
              <a:spcBef>
                <a:spcPts val="0"/>
              </a:spcBef>
              <a:spcAft>
                <a:spcPts val="0"/>
              </a:spcAft>
              <a:buClr>
                <a:schemeClr val="dk1"/>
              </a:buClr>
              <a:buSzPts val="8800"/>
              <a:buNone/>
              <a:defRPr sz="8800">
                <a:solidFill>
                  <a:schemeClr val="dk1"/>
                </a:solidFill>
              </a:defRPr>
            </a:lvl9pPr>
          </a:lstStyle>
          <a:p/>
        </p:txBody>
      </p:sp>
      <p:sp>
        <p:nvSpPr>
          <p:cNvPr id="109" name="Google Shape;109;g36dba4b18ec_0_552"/>
          <p:cNvSpPr txBox="1"/>
          <p:nvPr>
            <p:ph idx="2" type="subTitle"/>
          </p:nvPr>
        </p:nvSpPr>
        <p:spPr>
          <a:xfrm>
            <a:off x="2140200" y="11131000"/>
            <a:ext cx="6336000" cy="480000"/>
          </a:xfrm>
          <a:prstGeom prst="rect">
            <a:avLst/>
          </a:prstGeom>
          <a:noFill/>
          <a:ln>
            <a:noFill/>
          </a:ln>
        </p:spPr>
        <p:txBody>
          <a:bodyPr anchorCtr="0" anchor="t" bIns="0" lIns="0" spcFirstLastPara="1" rIns="0" wrap="square" tIns="0">
            <a:spAutoFit/>
          </a:bodyPr>
          <a:lstStyle>
            <a:lvl1pPr lvl="0">
              <a:spcBef>
                <a:spcPts val="0"/>
              </a:spcBef>
              <a:spcAft>
                <a:spcPts val="0"/>
              </a:spcAft>
              <a:buClr>
                <a:schemeClr val="accent1"/>
              </a:buClr>
              <a:buSzPts val="2900"/>
              <a:buFont typeface="Helvetica Neue"/>
              <a:buNone/>
              <a:defRPr i="1" sz="2900">
                <a:solidFill>
                  <a:schemeClr val="accent1"/>
                </a:solidFill>
                <a:latin typeface="Helvetica Neue"/>
                <a:ea typeface="Helvetica Neue"/>
                <a:cs typeface="Helvetica Neue"/>
                <a:sym typeface="Helvetica Neue"/>
              </a:defRPr>
            </a:lvl1pPr>
            <a:lvl2pPr lvl="1">
              <a:spcBef>
                <a:spcPts val="0"/>
              </a:spcBef>
              <a:spcAft>
                <a:spcPts val="0"/>
              </a:spcAft>
              <a:buSzPts val="2900"/>
              <a:buNone/>
              <a:defRPr sz="2900"/>
            </a:lvl2pPr>
            <a:lvl3pPr lvl="2">
              <a:spcBef>
                <a:spcPts val="0"/>
              </a:spcBef>
              <a:spcAft>
                <a:spcPts val="0"/>
              </a:spcAft>
              <a:buSzPts val="2900"/>
              <a:buNone/>
              <a:defRPr sz="2900"/>
            </a:lvl3pPr>
            <a:lvl4pPr lvl="3">
              <a:spcBef>
                <a:spcPts val="0"/>
              </a:spcBef>
              <a:spcAft>
                <a:spcPts val="0"/>
              </a:spcAft>
              <a:buSzPts val="2900"/>
              <a:buNone/>
              <a:defRPr sz="2900"/>
            </a:lvl4pPr>
            <a:lvl5pPr lvl="4">
              <a:spcBef>
                <a:spcPts val="0"/>
              </a:spcBef>
              <a:spcAft>
                <a:spcPts val="0"/>
              </a:spcAft>
              <a:buSzPts val="2900"/>
              <a:buNone/>
              <a:defRPr sz="2900"/>
            </a:lvl5pPr>
            <a:lvl6pPr lvl="5">
              <a:spcBef>
                <a:spcPts val="0"/>
              </a:spcBef>
              <a:spcAft>
                <a:spcPts val="0"/>
              </a:spcAft>
              <a:buSzPts val="2900"/>
              <a:buNone/>
              <a:defRPr sz="2900"/>
            </a:lvl6pPr>
            <a:lvl7pPr lvl="6">
              <a:spcBef>
                <a:spcPts val="0"/>
              </a:spcBef>
              <a:spcAft>
                <a:spcPts val="0"/>
              </a:spcAft>
              <a:buSzPts val="2900"/>
              <a:buNone/>
              <a:defRPr sz="2900"/>
            </a:lvl7pPr>
            <a:lvl8pPr lvl="7">
              <a:spcBef>
                <a:spcPts val="0"/>
              </a:spcBef>
              <a:spcAft>
                <a:spcPts val="0"/>
              </a:spcAft>
              <a:buSzPts val="2900"/>
              <a:buNone/>
              <a:defRPr sz="2900"/>
            </a:lvl8pPr>
            <a:lvl9pPr lvl="8">
              <a:spcBef>
                <a:spcPts val="0"/>
              </a:spcBef>
              <a:spcAft>
                <a:spcPts val="0"/>
              </a:spcAft>
              <a:buSzPts val="2900"/>
              <a:buNone/>
              <a:defRPr sz="2900"/>
            </a:lvl9pPr>
          </a:lstStyle>
          <a:p/>
        </p:txBody>
      </p:sp>
      <p:sp>
        <p:nvSpPr>
          <p:cNvPr id="110" name="Google Shape;110;g36dba4b18ec_0_552"/>
          <p:cNvSpPr txBox="1"/>
          <p:nvPr>
            <p:ph idx="3" type="subTitle"/>
          </p:nvPr>
        </p:nvSpPr>
        <p:spPr>
          <a:xfrm>
            <a:off x="2140200" y="4062450"/>
            <a:ext cx="15121500" cy="411900"/>
          </a:xfrm>
          <a:prstGeom prst="rect">
            <a:avLst/>
          </a:prstGeom>
          <a:noFill/>
          <a:ln>
            <a:noFill/>
          </a:ln>
        </p:spPr>
        <p:txBody>
          <a:bodyPr anchorCtr="0" anchor="t" bIns="0" lIns="0" spcFirstLastPara="1" rIns="0" wrap="square" tIns="0">
            <a:spAutoFit/>
          </a:bodyPr>
          <a:lstStyle>
            <a:lvl1pPr lvl="0">
              <a:spcBef>
                <a:spcPts val="0"/>
              </a:spcBef>
              <a:spcAft>
                <a:spcPts val="0"/>
              </a:spcAft>
              <a:buClr>
                <a:schemeClr val="accent1"/>
              </a:buClr>
              <a:buSzPts val="3200"/>
              <a:buFont typeface="Urbanist ExtraBold"/>
              <a:buNone/>
              <a:defRPr sz="3200">
                <a:solidFill>
                  <a:schemeClr val="accent1"/>
                </a:solidFill>
                <a:latin typeface="Urbanist ExtraBold"/>
                <a:ea typeface="Urbanist ExtraBold"/>
                <a:cs typeface="Urbanist ExtraBold"/>
                <a:sym typeface="Urbanist ExtraBold"/>
              </a:defRPr>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860" name="Shape 860"/>
        <p:cNvGrpSpPr/>
        <p:nvPr/>
      </p:nvGrpSpPr>
      <p:grpSpPr>
        <a:xfrm>
          <a:off x="0" y="0"/>
          <a:ext cx="0" cy="0"/>
          <a:chOff x="0" y="0"/>
          <a:chExt cx="0" cy="0"/>
        </a:xfrm>
      </p:grpSpPr>
      <p:pic>
        <p:nvPicPr>
          <p:cNvPr id="861" name="Google Shape;861;g36dba4b18ec_0_2676"/>
          <p:cNvPicPr preferRelativeResize="0"/>
          <p:nvPr/>
        </p:nvPicPr>
        <p:blipFill rotWithShape="1">
          <a:blip r:embed="rId2">
            <a:alphaModFix/>
          </a:blip>
          <a:srcRect b="0" l="0" r="0" t="0"/>
          <a:stretch/>
        </p:blipFill>
        <p:spPr>
          <a:xfrm>
            <a:off x="2111400" y="12790350"/>
            <a:ext cx="2743199" cy="411479"/>
          </a:xfrm>
          <a:prstGeom prst="rect">
            <a:avLst/>
          </a:prstGeom>
          <a:noFill/>
          <a:ln>
            <a:noFill/>
          </a:ln>
        </p:spPr>
      </p:pic>
      <p:sp>
        <p:nvSpPr>
          <p:cNvPr id="862" name="Google Shape;862;g36dba4b18ec_0_2676"/>
          <p:cNvSpPr/>
          <p:nvPr/>
        </p:nvSpPr>
        <p:spPr>
          <a:xfrm>
            <a:off x="21159102" y="158"/>
            <a:ext cx="3322820" cy="3323524"/>
          </a:xfrm>
          <a:custGeom>
            <a:rect b="b" l="l" r="r" t="t"/>
            <a:pathLst>
              <a:path extrusionOk="0" h="1661762" w="1661410">
                <a:moveTo>
                  <a:pt x="0" y="0"/>
                </a:moveTo>
                <a:lnTo>
                  <a:pt x="1661411" y="0"/>
                </a:lnTo>
                <a:lnTo>
                  <a:pt x="1661411" y="1661763"/>
                </a:lnTo>
                <a:lnTo>
                  <a:pt x="0" y="1661763"/>
                </a:ln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grpSp>
        <p:nvGrpSpPr>
          <p:cNvPr id="863" name="Google Shape;863;g36dba4b18ec_0_2676"/>
          <p:cNvGrpSpPr/>
          <p:nvPr/>
        </p:nvGrpSpPr>
        <p:grpSpPr>
          <a:xfrm>
            <a:off x="17843402" y="188"/>
            <a:ext cx="3315657" cy="3325712"/>
            <a:chOff x="-2276022" y="-7017558"/>
            <a:chExt cx="3515328" cy="3525988"/>
          </a:xfrm>
        </p:grpSpPr>
        <p:sp>
          <p:nvSpPr>
            <p:cNvPr id="864" name="Google Shape;864;g36dba4b18ec_0_2676"/>
            <p:cNvSpPr/>
            <p:nvPr/>
          </p:nvSpPr>
          <p:spPr>
            <a:xfrm>
              <a:off x="-2276022" y="-7017558"/>
              <a:ext cx="1757645" cy="3525988"/>
            </a:xfrm>
            <a:custGeom>
              <a:rect b="b" l="l" r="r" t="t"/>
              <a:pathLst>
                <a:path extrusionOk="0" h="1404776" w="700257">
                  <a:moveTo>
                    <a:pt x="700257" y="0"/>
                  </a:moveTo>
                  <a:lnTo>
                    <a:pt x="700257" y="1404776"/>
                  </a:lnTo>
                  <a:lnTo>
                    <a:pt x="561023" y="1390740"/>
                  </a:lnTo>
                  <a:cubicBezTo>
                    <a:pt x="240848" y="1325223"/>
                    <a:pt x="0" y="1041932"/>
                    <a:pt x="0" y="702388"/>
                  </a:cubicBezTo>
                  <a:cubicBezTo>
                    <a:pt x="0" y="362844"/>
                    <a:pt x="240848" y="79553"/>
                    <a:pt x="561023" y="14036"/>
                  </a:cubicBezTo>
                  <a:close/>
                </a:path>
              </a:pathLst>
            </a:custGeom>
            <a:solidFill>
              <a:schemeClr val="accent4"/>
            </a:solidFill>
            <a:ln>
              <a:noFill/>
            </a:ln>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865" name="Google Shape;865;g36dba4b18ec_0_2676"/>
            <p:cNvSpPr/>
            <p:nvPr/>
          </p:nvSpPr>
          <p:spPr>
            <a:xfrm>
              <a:off x="-518339" y="-7017558"/>
              <a:ext cx="1757645" cy="3525988"/>
            </a:xfrm>
            <a:custGeom>
              <a:rect b="b" l="l" r="r" t="t"/>
              <a:pathLst>
                <a:path extrusionOk="0" h="1404776" w="700257">
                  <a:moveTo>
                    <a:pt x="700257" y="0"/>
                  </a:moveTo>
                  <a:lnTo>
                    <a:pt x="700257" y="1404776"/>
                  </a:lnTo>
                  <a:lnTo>
                    <a:pt x="561023" y="1390740"/>
                  </a:lnTo>
                  <a:cubicBezTo>
                    <a:pt x="240848" y="1325223"/>
                    <a:pt x="0" y="1041932"/>
                    <a:pt x="0" y="702388"/>
                  </a:cubicBezTo>
                  <a:cubicBezTo>
                    <a:pt x="0" y="362844"/>
                    <a:pt x="240848" y="79553"/>
                    <a:pt x="561023" y="14036"/>
                  </a:cubicBezTo>
                  <a:close/>
                </a:path>
              </a:pathLst>
            </a:custGeom>
            <a:solidFill>
              <a:schemeClr val="accent4"/>
            </a:solidFill>
            <a:ln>
              <a:noFill/>
            </a:ln>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grpSp>
      <p:sp>
        <p:nvSpPr>
          <p:cNvPr id="866" name="Google Shape;866;g36dba4b18ec_0_2676"/>
          <p:cNvSpPr/>
          <p:nvPr/>
        </p:nvSpPr>
        <p:spPr>
          <a:xfrm>
            <a:off x="10030118" y="2204132"/>
            <a:ext cx="12242400" cy="7400100"/>
          </a:xfrm>
          <a:prstGeom prst="rect">
            <a:avLst/>
          </a:prstGeom>
          <a:solidFill>
            <a:schemeClr val="lt1"/>
          </a:solidFill>
          <a:ln>
            <a:noFill/>
          </a:ln>
          <a:effectLst>
            <a:outerShdw blurRad="558800" sx="97000" rotWithShape="0" algn="t" sy="97000">
              <a:srgbClr val="000000">
                <a:alpha val="17650"/>
              </a:srgbClr>
            </a:outerShdw>
          </a:effectLst>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cxnSp>
        <p:nvCxnSpPr>
          <p:cNvPr id="867" name="Google Shape;867;g36dba4b18ec_0_2676"/>
          <p:cNvCxnSpPr/>
          <p:nvPr/>
        </p:nvCxnSpPr>
        <p:spPr>
          <a:xfrm>
            <a:off x="10779818" y="5279572"/>
            <a:ext cx="10743300" cy="0"/>
          </a:xfrm>
          <a:prstGeom prst="straightConnector1">
            <a:avLst/>
          </a:prstGeom>
          <a:noFill/>
          <a:ln cap="flat" cmpd="sng" w="9525">
            <a:solidFill>
              <a:schemeClr val="dk1">
                <a:alpha val="40000"/>
              </a:schemeClr>
            </a:solidFill>
            <a:prstDash val="solid"/>
            <a:miter lim="800000"/>
            <a:headEnd len="sm" w="sm" type="none"/>
            <a:tailEnd len="sm" w="sm" type="none"/>
          </a:ln>
        </p:spPr>
      </p:cxnSp>
      <p:sp>
        <p:nvSpPr>
          <p:cNvPr id="868" name="Google Shape;868;g36dba4b18ec_0_2676"/>
          <p:cNvSpPr/>
          <p:nvPr/>
        </p:nvSpPr>
        <p:spPr>
          <a:xfrm>
            <a:off x="2111376" y="8204218"/>
            <a:ext cx="18646500" cy="3406500"/>
          </a:xfrm>
          <a:prstGeom prst="rect">
            <a:avLst/>
          </a:prstGeom>
          <a:solidFill>
            <a:schemeClr val="accent2"/>
          </a:solidFill>
          <a:ln>
            <a:noFill/>
          </a:ln>
          <a:effectLst>
            <a:outerShdw blurRad="520700" sx="92000" rotWithShape="0" algn="t" dir="5400000" dist="241300" sy="92000">
              <a:srgbClr val="000000">
                <a:alpha val="7450"/>
              </a:srgbClr>
            </a:outerShdw>
          </a:effectLst>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lt1"/>
              </a:solidFill>
              <a:latin typeface="Urbanist"/>
              <a:ea typeface="Urbanist"/>
              <a:cs typeface="Urbanist"/>
              <a:sym typeface="Urbanist"/>
            </a:endParaRPr>
          </a:p>
        </p:txBody>
      </p:sp>
      <p:sp>
        <p:nvSpPr>
          <p:cNvPr id="869" name="Google Shape;869;g36dba4b18ec_0_2676"/>
          <p:cNvSpPr txBox="1"/>
          <p:nvPr>
            <p:ph type="title"/>
          </p:nvPr>
        </p:nvSpPr>
        <p:spPr>
          <a:xfrm>
            <a:off x="2138100" y="2216750"/>
            <a:ext cx="7122300" cy="4009500"/>
          </a:xfrm>
          <a:prstGeom prst="rect">
            <a:avLst/>
          </a:prstGeom>
          <a:noFill/>
          <a:ln>
            <a:noFill/>
          </a:ln>
        </p:spPr>
        <p:txBody>
          <a:bodyPr anchorCtr="0" anchor="ctr" bIns="0" lIns="0" spcFirstLastPara="1" rIns="0" wrap="square" tIns="0">
            <a:spAutoFit/>
          </a:bodyPr>
          <a:lstStyle>
            <a:lvl1pPr lvl="0" marR="0" algn="l">
              <a:lnSpc>
                <a:spcPct val="100000"/>
              </a:lnSpc>
              <a:spcBef>
                <a:spcPts val="0"/>
              </a:spcBef>
              <a:spcAft>
                <a:spcPts val="0"/>
              </a:spcAft>
              <a:buClr>
                <a:schemeClr val="dk1"/>
              </a:buClr>
              <a:buSzPts val="8800"/>
              <a:buFont typeface="Urbanist ExtraBold"/>
              <a:buNone/>
              <a:defRPr b="0" i="0" sz="8800" u="none" cap="none" strike="noStrike">
                <a:solidFill>
                  <a:schemeClr val="dk1"/>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9pPr>
          </a:lstStyle>
          <a:p/>
        </p:txBody>
      </p:sp>
      <p:sp>
        <p:nvSpPr>
          <p:cNvPr id="870" name="Google Shape;870;g36dba4b18ec_0_2676"/>
          <p:cNvSpPr txBox="1"/>
          <p:nvPr>
            <p:ph idx="1" type="subTitle"/>
          </p:nvPr>
        </p:nvSpPr>
        <p:spPr>
          <a:xfrm>
            <a:off x="10779800" y="3465200"/>
            <a:ext cx="3323100" cy="739200"/>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dk1"/>
              </a:buClr>
              <a:buSzPts val="2900"/>
              <a:buFont typeface="Urbanist ExtraBold"/>
              <a:buNone/>
              <a:defRPr b="0" i="0" sz="2900" u="none" cap="none" strike="noStrike">
                <a:solidFill>
                  <a:schemeClr val="dk1"/>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9pPr>
          </a:lstStyle>
          <a:p/>
        </p:txBody>
      </p:sp>
      <p:sp>
        <p:nvSpPr>
          <p:cNvPr id="871" name="Google Shape;871;g36dba4b18ec_0_2676"/>
          <p:cNvSpPr txBox="1"/>
          <p:nvPr>
            <p:ph idx="2" type="subTitle"/>
          </p:nvPr>
        </p:nvSpPr>
        <p:spPr>
          <a:xfrm>
            <a:off x="10779800" y="6488400"/>
            <a:ext cx="3323100" cy="739200"/>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dk1"/>
              </a:buClr>
              <a:buSzPts val="2900"/>
              <a:buFont typeface="Urbanist ExtraBold"/>
              <a:buNone/>
              <a:defRPr b="0" i="0" sz="2900" u="none" cap="none" strike="noStrike">
                <a:solidFill>
                  <a:schemeClr val="dk1"/>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9pPr>
          </a:lstStyle>
          <a:p/>
        </p:txBody>
      </p:sp>
      <p:sp>
        <p:nvSpPr>
          <p:cNvPr id="872" name="Google Shape;872;g36dba4b18ec_0_2676"/>
          <p:cNvSpPr txBox="1"/>
          <p:nvPr>
            <p:ph idx="3" type="subTitle"/>
          </p:nvPr>
        </p:nvSpPr>
        <p:spPr>
          <a:xfrm>
            <a:off x="14400800" y="6373700"/>
            <a:ext cx="7122300" cy="556800"/>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dk1"/>
              </a:buClr>
              <a:buSzPts val="2900"/>
              <a:buFont typeface="Helvetica Neue"/>
              <a:buNone/>
              <a:defRPr b="0" i="0" sz="2900" u="none" cap="none" strike="noStrike">
                <a:solidFill>
                  <a:schemeClr val="dk1"/>
                </a:solidFill>
                <a:latin typeface="Helvetica Neue"/>
                <a:ea typeface="Helvetica Neue"/>
                <a:cs typeface="Helvetica Neue"/>
                <a:sym typeface="Helvetica Neue"/>
              </a:defRPr>
            </a:lvl1pPr>
            <a:lvl2pPr lvl="1"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9pPr>
          </a:lstStyle>
          <a:p/>
        </p:txBody>
      </p:sp>
      <p:sp>
        <p:nvSpPr>
          <p:cNvPr id="873" name="Google Shape;873;g36dba4b18ec_0_2676"/>
          <p:cNvSpPr txBox="1"/>
          <p:nvPr>
            <p:ph idx="4" type="subTitle"/>
          </p:nvPr>
        </p:nvSpPr>
        <p:spPr>
          <a:xfrm>
            <a:off x="14400800" y="3465200"/>
            <a:ext cx="7122300" cy="556800"/>
          </a:xfrm>
          <a:prstGeom prst="rect">
            <a:avLst/>
          </a:prstGeom>
          <a:noFill/>
          <a:ln>
            <a:noFill/>
          </a:ln>
        </p:spPr>
        <p:txBody>
          <a:bodyPr anchorCtr="0" anchor="t" bIns="0" lIns="0" spcFirstLastPara="1" rIns="0" wrap="square" tIns="0">
            <a:spAutoFit/>
          </a:bodyPr>
          <a:lstStyle>
            <a:lvl1pPr lvl="0" marR="0" algn="l">
              <a:lnSpc>
                <a:spcPct val="100000"/>
              </a:lnSpc>
              <a:spcBef>
                <a:spcPts val="0"/>
              </a:spcBef>
              <a:spcAft>
                <a:spcPts val="0"/>
              </a:spcAft>
              <a:buClr>
                <a:schemeClr val="dk1"/>
              </a:buClr>
              <a:buSzPts val="2900"/>
              <a:buFont typeface="Helvetica Neue"/>
              <a:buNone/>
              <a:defRPr b="0" i="0" sz="2900" u="none" cap="none" strike="noStrike">
                <a:solidFill>
                  <a:schemeClr val="dk1"/>
                </a:solidFill>
                <a:latin typeface="Helvetica Neue"/>
                <a:ea typeface="Helvetica Neue"/>
                <a:cs typeface="Helvetica Neue"/>
                <a:sym typeface="Helvetica Neue"/>
              </a:defRPr>
            </a:lvl1pPr>
            <a:lvl2pPr lvl="1"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2900"/>
              <a:buFont typeface="Arial"/>
              <a:buNone/>
              <a:defRPr b="0" i="0" sz="2900" u="none" cap="none" strike="noStrike">
                <a:solidFill>
                  <a:schemeClr val="dk1"/>
                </a:solidFill>
                <a:latin typeface="Arial"/>
                <a:ea typeface="Arial"/>
                <a:cs typeface="Arial"/>
                <a:sym typeface="Arial"/>
              </a:defRPr>
            </a:lvl9pPr>
          </a:lstStyle>
          <a:p/>
        </p:txBody>
      </p:sp>
      <p:sp>
        <p:nvSpPr>
          <p:cNvPr id="874" name="Google Shape;874;g36dba4b18ec_0_2676"/>
          <p:cNvSpPr txBox="1"/>
          <p:nvPr>
            <p:ph idx="5" type="subTitle"/>
          </p:nvPr>
        </p:nvSpPr>
        <p:spPr>
          <a:xfrm>
            <a:off x="2730450" y="8665350"/>
            <a:ext cx="17644800" cy="739200"/>
          </a:xfrm>
          <a:prstGeom prst="rect">
            <a:avLst/>
          </a:prstGeom>
          <a:noFill/>
          <a:ln>
            <a:noFill/>
          </a:ln>
        </p:spPr>
        <p:txBody>
          <a:bodyPr anchorCtr="0" anchor="ctr" bIns="0" lIns="0" spcFirstLastPara="1" rIns="0" wrap="square" tIns="0">
            <a:noAutofit/>
          </a:bodyPr>
          <a:lstStyle>
            <a:lvl1pPr lvl="0" marR="0" algn="l">
              <a:lnSpc>
                <a:spcPct val="100000"/>
              </a:lnSpc>
              <a:spcBef>
                <a:spcPts val="0"/>
              </a:spcBef>
              <a:spcAft>
                <a:spcPts val="0"/>
              </a:spcAft>
              <a:buClr>
                <a:schemeClr val="accent1"/>
              </a:buClr>
              <a:buSzPts val="4300"/>
              <a:buFont typeface="Urbanist ExtraBold"/>
              <a:buNone/>
              <a:defRPr b="0" i="0" sz="4300" u="none" cap="none" strike="noStrike">
                <a:solidFill>
                  <a:schemeClr val="accent1"/>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chemeClr val="accent1"/>
              </a:buClr>
              <a:buSzPts val="4300"/>
              <a:buFont typeface="Arial"/>
              <a:buNone/>
              <a:defRPr b="0" i="0" sz="4300" u="none" cap="none" strike="noStrike">
                <a:solidFill>
                  <a:schemeClr val="accent1"/>
                </a:solidFill>
                <a:latin typeface="Arial"/>
                <a:ea typeface="Arial"/>
                <a:cs typeface="Arial"/>
                <a:sym typeface="Arial"/>
              </a:defRPr>
            </a:lvl2pPr>
            <a:lvl3pPr lvl="2" marR="0" algn="l">
              <a:lnSpc>
                <a:spcPct val="100000"/>
              </a:lnSpc>
              <a:spcBef>
                <a:spcPts val="0"/>
              </a:spcBef>
              <a:spcAft>
                <a:spcPts val="0"/>
              </a:spcAft>
              <a:buClr>
                <a:schemeClr val="accent1"/>
              </a:buClr>
              <a:buSzPts val="4300"/>
              <a:buFont typeface="Arial"/>
              <a:buNone/>
              <a:defRPr b="0" i="0" sz="4300" u="none" cap="none" strike="noStrike">
                <a:solidFill>
                  <a:schemeClr val="accent1"/>
                </a:solidFill>
                <a:latin typeface="Arial"/>
                <a:ea typeface="Arial"/>
                <a:cs typeface="Arial"/>
                <a:sym typeface="Arial"/>
              </a:defRPr>
            </a:lvl3pPr>
            <a:lvl4pPr lvl="3" marR="0" algn="l">
              <a:lnSpc>
                <a:spcPct val="100000"/>
              </a:lnSpc>
              <a:spcBef>
                <a:spcPts val="0"/>
              </a:spcBef>
              <a:spcAft>
                <a:spcPts val="0"/>
              </a:spcAft>
              <a:buClr>
                <a:schemeClr val="accent1"/>
              </a:buClr>
              <a:buSzPts val="4300"/>
              <a:buFont typeface="Arial"/>
              <a:buNone/>
              <a:defRPr b="0" i="0" sz="4300" u="none" cap="none" strike="noStrike">
                <a:solidFill>
                  <a:schemeClr val="accent1"/>
                </a:solidFill>
                <a:latin typeface="Arial"/>
                <a:ea typeface="Arial"/>
                <a:cs typeface="Arial"/>
                <a:sym typeface="Arial"/>
              </a:defRPr>
            </a:lvl4pPr>
            <a:lvl5pPr lvl="4" marR="0" algn="l">
              <a:lnSpc>
                <a:spcPct val="100000"/>
              </a:lnSpc>
              <a:spcBef>
                <a:spcPts val="0"/>
              </a:spcBef>
              <a:spcAft>
                <a:spcPts val="0"/>
              </a:spcAft>
              <a:buClr>
                <a:schemeClr val="accent1"/>
              </a:buClr>
              <a:buSzPts val="4300"/>
              <a:buFont typeface="Arial"/>
              <a:buNone/>
              <a:defRPr b="0" i="0" sz="4300" u="none" cap="none" strike="noStrike">
                <a:solidFill>
                  <a:schemeClr val="accent1"/>
                </a:solidFill>
                <a:latin typeface="Arial"/>
                <a:ea typeface="Arial"/>
                <a:cs typeface="Arial"/>
                <a:sym typeface="Arial"/>
              </a:defRPr>
            </a:lvl5pPr>
            <a:lvl6pPr lvl="5" marR="0" algn="l">
              <a:lnSpc>
                <a:spcPct val="100000"/>
              </a:lnSpc>
              <a:spcBef>
                <a:spcPts val="0"/>
              </a:spcBef>
              <a:spcAft>
                <a:spcPts val="0"/>
              </a:spcAft>
              <a:buClr>
                <a:schemeClr val="accent1"/>
              </a:buClr>
              <a:buSzPts val="4300"/>
              <a:buFont typeface="Arial"/>
              <a:buNone/>
              <a:defRPr b="0" i="0" sz="4300" u="none" cap="none" strike="noStrike">
                <a:solidFill>
                  <a:schemeClr val="accent1"/>
                </a:solidFill>
                <a:latin typeface="Arial"/>
                <a:ea typeface="Arial"/>
                <a:cs typeface="Arial"/>
                <a:sym typeface="Arial"/>
              </a:defRPr>
            </a:lvl6pPr>
            <a:lvl7pPr lvl="6" marR="0" algn="l">
              <a:lnSpc>
                <a:spcPct val="100000"/>
              </a:lnSpc>
              <a:spcBef>
                <a:spcPts val="0"/>
              </a:spcBef>
              <a:spcAft>
                <a:spcPts val="0"/>
              </a:spcAft>
              <a:buClr>
                <a:schemeClr val="accent1"/>
              </a:buClr>
              <a:buSzPts val="4300"/>
              <a:buFont typeface="Arial"/>
              <a:buNone/>
              <a:defRPr b="0" i="0" sz="4300" u="none" cap="none" strike="noStrike">
                <a:solidFill>
                  <a:schemeClr val="accent1"/>
                </a:solidFill>
                <a:latin typeface="Arial"/>
                <a:ea typeface="Arial"/>
                <a:cs typeface="Arial"/>
                <a:sym typeface="Arial"/>
              </a:defRPr>
            </a:lvl7pPr>
            <a:lvl8pPr lvl="7" marR="0" algn="l">
              <a:lnSpc>
                <a:spcPct val="100000"/>
              </a:lnSpc>
              <a:spcBef>
                <a:spcPts val="0"/>
              </a:spcBef>
              <a:spcAft>
                <a:spcPts val="0"/>
              </a:spcAft>
              <a:buClr>
                <a:schemeClr val="accent1"/>
              </a:buClr>
              <a:buSzPts val="4300"/>
              <a:buFont typeface="Arial"/>
              <a:buNone/>
              <a:defRPr b="0" i="0" sz="4300" u="none" cap="none" strike="noStrike">
                <a:solidFill>
                  <a:schemeClr val="accent1"/>
                </a:solidFill>
                <a:latin typeface="Arial"/>
                <a:ea typeface="Arial"/>
                <a:cs typeface="Arial"/>
                <a:sym typeface="Arial"/>
              </a:defRPr>
            </a:lvl8pPr>
            <a:lvl9pPr lvl="8" marR="0" algn="l">
              <a:lnSpc>
                <a:spcPct val="100000"/>
              </a:lnSpc>
              <a:spcBef>
                <a:spcPts val="0"/>
              </a:spcBef>
              <a:spcAft>
                <a:spcPts val="0"/>
              </a:spcAft>
              <a:buClr>
                <a:schemeClr val="accent1"/>
              </a:buClr>
              <a:buSzPts val="4300"/>
              <a:buFont typeface="Arial"/>
              <a:buNone/>
              <a:defRPr b="0" i="0" sz="4300" u="none" cap="none" strike="noStrike">
                <a:solidFill>
                  <a:schemeClr val="accent1"/>
                </a:solidFill>
                <a:latin typeface="Arial"/>
                <a:ea typeface="Arial"/>
                <a:cs typeface="Arial"/>
                <a:sym typeface="Arial"/>
              </a:defRPr>
            </a:lvl9pPr>
          </a:lstStyle>
          <a:p/>
        </p:txBody>
      </p:sp>
      <p:sp>
        <p:nvSpPr>
          <p:cNvPr id="875" name="Google Shape;875;g36dba4b18ec_0_2676"/>
          <p:cNvSpPr txBox="1"/>
          <p:nvPr>
            <p:ph idx="6" type="body"/>
          </p:nvPr>
        </p:nvSpPr>
        <p:spPr>
          <a:xfrm>
            <a:off x="2829850" y="9603950"/>
            <a:ext cx="17545500" cy="1650300"/>
          </a:xfrm>
          <a:prstGeom prst="rect">
            <a:avLst/>
          </a:prstGeom>
          <a:noFill/>
          <a:ln>
            <a:noFill/>
          </a:ln>
        </p:spPr>
        <p:txBody>
          <a:bodyPr anchorCtr="0" anchor="t" bIns="0" lIns="0" spcFirstLastPara="1" rIns="0" wrap="square" tIns="0">
            <a:spAutoFit/>
          </a:bodyPr>
          <a:lstStyle>
            <a:lvl1pPr indent="-412750" lvl="0" marL="457200" marR="0" algn="l">
              <a:lnSpc>
                <a:spcPct val="115000"/>
              </a:lnSpc>
              <a:spcBef>
                <a:spcPts val="0"/>
              </a:spcBef>
              <a:spcAft>
                <a:spcPts val="0"/>
              </a:spcAft>
              <a:buClr>
                <a:schemeClr val="lt1"/>
              </a:buClr>
              <a:buSzPts val="2900"/>
              <a:buFont typeface="Helvetica Neue"/>
              <a:buChar char="●"/>
              <a:defRPr b="0" i="0" sz="2900" u="none" cap="none" strike="noStrike">
                <a:solidFill>
                  <a:schemeClr val="lt1"/>
                </a:solidFill>
                <a:latin typeface="Helvetica Neue"/>
                <a:ea typeface="Helvetica Neue"/>
                <a:cs typeface="Helvetica Neue"/>
                <a:sym typeface="Helvetica Neue"/>
              </a:defRPr>
            </a:lvl1pPr>
            <a:lvl2pPr indent="-412750" lvl="1" marL="914400" marR="0" algn="l">
              <a:lnSpc>
                <a:spcPct val="115000"/>
              </a:lnSpc>
              <a:spcBef>
                <a:spcPts val="0"/>
              </a:spcBef>
              <a:spcAft>
                <a:spcPts val="0"/>
              </a:spcAft>
              <a:buClr>
                <a:schemeClr val="lt1"/>
              </a:buClr>
              <a:buSzPts val="2900"/>
              <a:buFont typeface="Helvetica Neue"/>
              <a:buChar char="○"/>
              <a:defRPr b="0" i="0" sz="2900" u="none" cap="none" strike="noStrike">
                <a:solidFill>
                  <a:schemeClr val="lt1"/>
                </a:solidFill>
                <a:latin typeface="Helvetica Neue"/>
                <a:ea typeface="Helvetica Neue"/>
                <a:cs typeface="Helvetica Neue"/>
                <a:sym typeface="Helvetica Neue"/>
              </a:defRPr>
            </a:lvl2pPr>
            <a:lvl3pPr indent="-412750" lvl="2" marL="1371600" marR="0" algn="l">
              <a:lnSpc>
                <a:spcPct val="115000"/>
              </a:lnSpc>
              <a:spcBef>
                <a:spcPts val="0"/>
              </a:spcBef>
              <a:spcAft>
                <a:spcPts val="0"/>
              </a:spcAft>
              <a:buClr>
                <a:schemeClr val="lt1"/>
              </a:buClr>
              <a:buSzPts val="2900"/>
              <a:buFont typeface="Helvetica Neue"/>
              <a:buChar char="■"/>
              <a:defRPr b="0" i="0" sz="2900" u="none" cap="none" strike="noStrike">
                <a:solidFill>
                  <a:schemeClr val="lt1"/>
                </a:solidFill>
                <a:latin typeface="Helvetica Neue"/>
                <a:ea typeface="Helvetica Neue"/>
                <a:cs typeface="Helvetica Neue"/>
                <a:sym typeface="Helvetica Neue"/>
              </a:defRPr>
            </a:lvl3pPr>
            <a:lvl4pPr indent="-412750" lvl="3" marL="1828800" marR="0" algn="l">
              <a:lnSpc>
                <a:spcPct val="115000"/>
              </a:lnSpc>
              <a:spcBef>
                <a:spcPts val="0"/>
              </a:spcBef>
              <a:spcAft>
                <a:spcPts val="0"/>
              </a:spcAft>
              <a:buClr>
                <a:schemeClr val="lt1"/>
              </a:buClr>
              <a:buSzPts val="2900"/>
              <a:buFont typeface="Helvetica Neue"/>
              <a:buChar char="●"/>
              <a:defRPr b="0" i="0" sz="2900" u="none" cap="none" strike="noStrike">
                <a:solidFill>
                  <a:schemeClr val="lt1"/>
                </a:solidFill>
                <a:latin typeface="Helvetica Neue"/>
                <a:ea typeface="Helvetica Neue"/>
                <a:cs typeface="Helvetica Neue"/>
                <a:sym typeface="Helvetica Neue"/>
              </a:defRPr>
            </a:lvl4pPr>
            <a:lvl5pPr indent="-412750" lvl="4" marL="2286000" marR="0" algn="l">
              <a:lnSpc>
                <a:spcPct val="115000"/>
              </a:lnSpc>
              <a:spcBef>
                <a:spcPts val="0"/>
              </a:spcBef>
              <a:spcAft>
                <a:spcPts val="0"/>
              </a:spcAft>
              <a:buClr>
                <a:schemeClr val="lt1"/>
              </a:buClr>
              <a:buSzPts val="2900"/>
              <a:buFont typeface="Helvetica Neue"/>
              <a:buChar char="○"/>
              <a:defRPr b="0" i="0" sz="2900" u="none" cap="none" strike="noStrike">
                <a:solidFill>
                  <a:schemeClr val="lt1"/>
                </a:solidFill>
                <a:latin typeface="Helvetica Neue"/>
                <a:ea typeface="Helvetica Neue"/>
                <a:cs typeface="Helvetica Neue"/>
                <a:sym typeface="Helvetica Neue"/>
              </a:defRPr>
            </a:lvl5pPr>
            <a:lvl6pPr indent="-412750" lvl="5" marL="2743200" marR="0" algn="l">
              <a:lnSpc>
                <a:spcPct val="115000"/>
              </a:lnSpc>
              <a:spcBef>
                <a:spcPts val="0"/>
              </a:spcBef>
              <a:spcAft>
                <a:spcPts val="0"/>
              </a:spcAft>
              <a:buClr>
                <a:schemeClr val="lt1"/>
              </a:buClr>
              <a:buSzPts val="2900"/>
              <a:buFont typeface="Helvetica Neue"/>
              <a:buChar char="■"/>
              <a:defRPr b="0" i="0" sz="2900" u="none" cap="none" strike="noStrike">
                <a:solidFill>
                  <a:schemeClr val="lt1"/>
                </a:solidFill>
                <a:latin typeface="Helvetica Neue"/>
                <a:ea typeface="Helvetica Neue"/>
                <a:cs typeface="Helvetica Neue"/>
                <a:sym typeface="Helvetica Neue"/>
              </a:defRPr>
            </a:lvl6pPr>
            <a:lvl7pPr indent="-412750" lvl="6" marL="3200400" marR="0" algn="l">
              <a:lnSpc>
                <a:spcPct val="115000"/>
              </a:lnSpc>
              <a:spcBef>
                <a:spcPts val="0"/>
              </a:spcBef>
              <a:spcAft>
                <a:spcPts val="0"/>
              </a:spcAft>
              <a:buClr>
                <a:schemeClr val="lt1"/>
              </a:buClr>
              <a:buSzPts val="2900"/>
              <a:buFont typeface="Helvetica Neue"/>
              <a:buChar char="●"/>
              <a:defRPr b="0" i="0" sz="2900" u="none" cap="none" strike="noStrike">
                <a:solidFill>
                  <a:schemeClr val="lt1"/>
                </a:solidFill>
                <a:latin typeface="Helvetica Neue"/>
                <a:ea typeface="Helvetica Neue"/>
                <a:cs typeface="Helvetica Neue"/>
                <a:sym typeface="Helvetica Neue"/>
              </a:defRPr>
            </a:lvl7pPr>
            <a:lvl8pPr indent="-412750" lvl="7" marL="3657600" marR="0" algn="l">
              <a:lnSpc>
                <a:spcPct val="115000"/>
              </a:lnSpc>
              <a:spcBef>
                <a:spcPts val="0"/>
              </a:spcBef>
              <a:spcAft>
                <a:spcPts val="0"/>
              </a:spcAft>
              <a:buClr>
                <a:schemeClr val="lt1"/>
              </a:buClr>
              <a:buSzPts val="2900"/>
              <a:buFont typeface="Helvetica Neue"/>
              <a:buChar char="○"/>
              <a:defRPr b="0" i="0" sz="2900" u="none" cap="none" strike="noStrike">
                <a:solidFill>
                  <a:schemeClr val="lt1"/>
                </a:solidFill>
                <a:latin typeface="Helvetica Neue"/>
                <a:ea typeface="Helvetica Neue"/>
                <a:cs typeface="Helvetica Neue"/>
                <a:sym typeface="Helvetica Neue"/>
              </a:defRPr>
            </a:lvl8pPr>
            <a:lvl9pPr indent="-412750" lvl="8" marL="4114800" marR="0" algn="l">
              <a:lnSpc>
                <a:spcPct val="115000"/>
              </a:lnSpc>
              <a:spcBef>
                <a:spcPts val="0"/>
              </a:spcBef>
              <a:spcAft>
                <a:spcPts val="0"/>
              </a:spcAft>
              <a:buClr>
                <a:schemeClr val="lt1"/>
              </a:buClr>
              <a:buSzPts val="2900"/>
              <a:buFont typeface="Helvetica Neue"/>
              <a:buChar char="■"/>
              <a:defRPr b="0" i="0" sz="2900" u="none" cap="none" strike="noStrike">
                <a:solidFill>
                  <a:schemeClr val="lt1"/>
                </a:solidFill>
                <a:latin typeface="Helvetica Neue"/>
                <a:ea typeface="Helvetica Neue"/>
                <a:cs typeface="Helvetica Neue"/>
                <a:sym typeface="Helvetica Neue"/>
              </a:defRPr>
            </a:lvl9pPr>
          </a:lstStyle>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0_Title Slide">
  <p:cSld name="70_Title Slide">
    <p:spTree>
      <p:nvGrpSpPr>
        <p:cNvPr id="876" name="Shape 876"/>
        <p:cNvGrpSpPr/>
        <p:nvPr/>
      </p:nvGrpSpPr>
      <p:grpSpPr>
        <a:xfrm>
          <a:off x="0" y="0"/>
          <a:ext cx="0" cy="0"/>
          <a:chOff x="0" y="0"/>
          <a:chExt cx="0" cy="0"/>
        </a:xfrm>
      </p:grpSpPr>
      <p:sp>
        <p:nvSpPr>
          <p:cNvPr id="877" name="Google Shape;877;g36dba4b18ec_0_2692"/>
          <p:cNvSpPr/>
          <p:nvPr>
            <p:ph idx="2" type="pic"/>
          </p:nvPr>
        </p:nvSpPr>
        <p:spPr>
          <a:xfrm>
            <a:off x="2111650" y="2515450"/>
            <a:ext cx="3578400" cy="4232100"/>
          </a:xfrm>
          <a:prstGeom prst="rect">
            <a:avLst/>
          </a:prstGeom>
          <a:noFill/>
          <a:ln>
            <a:noFill/>
          </a:ln>
        </p:spPr>
      </p:sp>
      <p:sp>
        <p:nvSpPr>
          <p:cNvPr id="878" name="Google Shape;878;g36dba4b18ec_0_2692"/>
          <p:cNvSpPr/>
          <p:nvPr>
            <p:ph idx="3" type="pic"/>
          </p:nvPr>
        </p:nvSpPr>
        <p:spPr>
          <a:xfrm>
            <a:off x="5951750" y="1394050"/>
            <a:ext cx="4731900" cy="5353500"/>
          </a:xfrm>
          <a:prstGeom prst="rect">
            <a:avLst/>
          </a:prstGeom>
          <a:noFill/>
          <a:ln>
            <a:noFill/>
          </a:ln>
        </p:spPr>
      </p:sp>
      <p:sp>
        <p:nvSpPr>
          <p:cNvPr id="879" name="Google Shape;879;g36dba4b18ec_0_2692"/>
          <p:cNvSpPr/>
          <p:nvPr>
            <p:ph idx="4" type="pic"/>
          </p:nvPr>
        </p:nvSpPr>
        <p:spPr>
          <a:xfrm>
            <a:off x="2111650" y="6991300"/>
            <a:ext cx="6956100" cy="4232100"/>
          </a:xfrm>
          <a:prstGeom prst="rect">
            <a:avLst/>
          </a:prstGeom>
          <a:noFill/>
          <a:ln>
            <a:noFill/>
          </a:ln>
        </p:spPr>
      </p:sp>
      <p:sp>
        <p:nvSpPr>
          <p:cNvPr id="880" name="Google Shape;880;g36dba4b18ec_0_2692"/>
          <p:cNvSpPr/>
          <p:nvPr>
            <p:ph idx="5" type="pic"/>
          </p:nvPr>
        </p:nvSpPr>
        <p:spPr>
          <a:xfrm>
            <a:off x="9350850" y="6991250"/>
            <a:ext cx="8367900" cy="5353500"/>
          </a:xfrm>
          <a:prstGeom prst="rect">
            <a:avLst/>
          </a:prstGeom>
          <a:noFill/>
          <a:ln>
            <a:noFill/>
          </a:ln>
        </p:spPr>
      </p:sp>
      <p:pic>
        <p:nvPicPr>
          <p:cNvPr id="881" name="Google Shape;881;g36dba4b18ec_0_2692"/>
          <p:cNvPicPr preferRelativeResize="0"/>
          <p:nvPr/>
        </p:nvPicPr>
        <p:blipFill rotWithShape="1">
          <a:blip r:embed="rId2">
            <a:alphaModFix/>
          </a:blip>
          <a:srcRect b="0" l="0" r="0" t="0"/>
          <a:stretch/>
        </p:blipFill>
        <p:spPr>
          <a:xfrm>
            <a:off x="2111400" y="12790350"/>
            <a:ext cx="2743199" cy="411479"/>
          </a:xfrm>
          <a:prstGeom prst="rect">
            <a:avLst/>
          </a:prstGeom>
          <a:noFill/>
          <a:ln>
            <a:noFill/>
          </a:ln>
        </p:spPr>
      </p:pic>
      <p:grpSp>
        <p:nvGrpSpPr>
          <p:cNvPr id="882" name="Google Shape;882;g36dba4b18ec_0_2692"/>
          <p:cNvGrpSpPr/>
          <p:nvPr/>
        </p:nvGrpSpPr>
        <p:grpSpPr>
          <a:xfrm>
            <a:off x="21071390" y="0"/>
            <a:ext cx="3312610" cy="3311548"/>
            <a:chOff x="10535695" y="0"/>
            <a:chExt cx="1656305" cy="1655774"/>
          </a:xfrm>
        </p:grpSpPr>
        <p:sp>
          <p:nvSpPr>
            <p:cNvPr id="883" name="Google Shape;883;g36dba4b18ec_0_2692"/>
            <p:cNvSpPr/>
            <p:nvPr/>
          </p:nvSpPr>
          <p:spPr>
            <a:xfrm rot="10800000">
              <a:off x="10536300" y="74"/>
              <a:ext cx="1655700" cy="1655700"/>
            </a:xfrm>
            <a:prstGeom prst="rect">
              <a:avLst/>
            </a:prstGeom>
            <a:solidFill>
              <a:schemeClr val="accent2"/>
            </a:solidFill>
            <a:ln>
              <a:noFill/>
            </a:ln>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lt1"/>
                </a:solidFill>
                <a:latin typeface="Urbanist"/>
                <a:ea typeface="Urbanist"/>
                <a:cs typeface="Urbanist"/>
                <a:sym typeface="Urbanist"/>
              </a:endParaRPr>
            </a:p>
          </p:txBody>
        </p:sp>
        <p:grpSp>
          <p:nvGrpSpPr>
            <p:cNvPr id="884" name="Google Shape;884;g36dba4b18ec_0_2692"/>
            <p:cNvGrpSpPr/>
            <p:nvPr/>
          </p:nvGrpSpPr>
          <p:grpSpPr>
            <a:xfrm>
              <a:off x="10535695" y="0"/>
              <a:ext cx="1655620" cy="1646471"/>
              <a:chOff x="6477001" y="0"/>
              <a:chExt cx="1655620" cy="1646471"/>
            </a:xfrm>
          </p:grpSpPr>
          <p:sp>
            <p:nvSpPr>
              <p:cNvPr id="885" name="Google Shape;885;g36dba4b18ec_0_2692"/>
              <p:cNvSpPr/>
              <p:nvPr/>
            </p:nvSpPr>
            <p:spPr>
              <a:xfrm>
                <a:off x="6477001" y="0"/>
                <a:ext cx="1655620" cy="1646471"/>
              </a:xfrm>
              <a:custGeom>
                <a:rect b="b" l="l" r="r" t="t"/>
                <a:pathLst>
                  <a:path extrusionOk="0" h="1564343" w="1573036">
                    <a:moveTo>
                      <a:pt x="0" y="1564343"/>
                    </a:moveTo>
                    <a:lnTo>
                      <a:pt x="0" y="0"/>
                    </a:lnTo>
                    <a:lnTo>
                      <a:pt x="1573036" y="0"/>
                    </a:lnTo>
                    <a:cubicBezTo>
                      <a:pt x="1568249" y="864754"/>
                      <a:pt x="865888" y="1564343"/>
                      <a:pt x="0" y="1564343"/>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886" name="Google Shape;886;g36dba4b18ec_0_2692"/>
              <p:cNvSpPr/>
              <p:nvPr/>
            </p:nvSpPr>
            <p:spPr>
              <a:xfrm>
                <a:off x="6477398" y="0"/>
                <a:ext cx="827412" cy="818528"/>
              </a:xfrm>
              <a:custGeom>
                <a:rect b="b" l="l" r="r" t="t"/>
                <a:pathLst>
                  <a:path extrusionOk="0" h="777699" w="786140">
                    <a:moveTo>
                      <a:pt x="0" y="777699"/>
                    </a:moveTo>
                    <a:lnTo>
                      <a:pt x="0" y="0"/>
                    </a:lnTo>
                    <a:lnTo>
                      <a:pt x="786140" y="0"/>
                    </a:lnTo>
                    <a:cubicBezTo>
                      <a:pt x="781605" y="430361"/>
                      <a:pt x="431621" y="777699"/>
                      <a:pt x="0" y="777699"/>
                    </a:cubicBez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grpSp>
      </p:grpSp>
      <p:sp>
        <p:nvSpPr>
          <p:cNvPr id="887" name="Google Shape;887;g36dba4b18ec_0_2692"/>
          <p:cNvSpPr txBox="1"/>
          <p:nvPr>
            <p:ph type="title"/>
          </p:nvPr>
        </p:nvSpPr>
        <p:spPr>
          <a:xfrm>
            <a:off x="11005050" y="2216750"/>
            <a:ext cx="9769500" cy="3521700"/>
          </a:xfrm>
          <a:prstGeom prst="rect">
            <a:avLst/>
          </a:prstGeom>
          <a:noFill/>
          <a:ln>
            <a:noFill/>
          </a:ln>
        </p:spPr>
        <p:txBody>
          <a:bodyPr anchorCtr="0" anchor="ctr" bIns="0" lIns="0" spcFirstLastPara="1" rIns="0" wrap="square" tIns="0">
            <a:spAutoFit/>
          </a:bodyPr>
          <a:lstStyle>
            <a:lvl1pPr lvl="0" marR="0" algn="l">
              <a:lnSpc>
                <a:spcPct val="100000"/>
              </a:lnSpc>
              <a:spcBef>
                <a:spcPts val="0"/>
              </a:spcBef>
              <a:spcAft>
                <a:spcPts val="0"/>
              </a:spcAft>
              <a:buClr>
                <a:schemeClr val="dk1"/>
              </a:buClr>
              <a:buSzPts val="8800"/>
              <a:buFont typeface="Urbanist ExtraBold"/>
              <a:buNone/>
              <a:defRPr b="0" i="0" sz="8800" u="none" cap="none" strike="noStrike">
                <a:solidFill>
                  <a:schemeClr val="dk1"/>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chemeClr val="dk1"/>
              </a:buClr>
              <a:buSzPts val="8800"/>
              <a:buFont typeface="Urbanist ExtraBold"/>
              <a:buNone/>
              <a:defRPr b="0" i="0" sz="8800" u="none" cap="none" strike="noStrike">
                <a:solidFill>
                  <a:schemeClr val="dk1"/>
                </a:solidFill>
                <a:latin typeface="Urbanist ExtraBold"/>
                <a:ea typeface="Urbanist ExtraBold"/>
                <a:cs typeface="Urbanist ExtraBold"/>
                <a:sym typeface="Urbanist ExtraBold"/>
              </a:defRPr>
            </a:lvl2pPr>
            <a:lvl3pPr lvl="2" marR="0" algn="l">
              <a:lnSpc>
                <a:spcPct val="100000"/>
              </a:lnSpc>
              <a:spcBef>
                <a:spcPts val="0"/>
              </a:spcBef>
              <a:spcAft>
                <a:spcPts val="0"/>
              </a:spcAft>
              <a:buClr>
                <a:schemeClr val="dk1"/>
              </a:buClr>
              <a:buSzPts val="8800"/>
              <a:buFont typeface="Urbanist ExtraBold"/>
              <a:buNone/>
              <a:defRPr b="0" i="0" sz="8800" u="none" cap="none" strike="noStrike">
                <a:solidFill>
                  <a:schemeClr val="dk1"/>
                </a:solidFill>
                <a:latin typeface="Urbanist ExtraBold"/>
                <a:ea typeface="Urbanist ExtraBold"/>
                <a:cs typeface="Urbanist ExtraBold"/>
                <a:sym typeface="Urbanist ExtraBold"/>
              </a:defRPr>
            </a:lvl3pPr>
            <a:lvl4pPr lvl="3" marR="0" algn="l">
              <a:lnSpc>
                <a:spcPct val="100000"/>
              </a:lnSpc>
              <a:spcBef>
                <a:spcPts val="0"/>
              </a:spcBef>
              <a:spcAft>
                <a:spcPts val="0"/>
              </a:spcAft>
              <a:buClr>
                <a:schemeClr val="dk1"/>
              </a:buClr>
              <a:buSzPts val="8800"/>
              <a:buFont typeface="Urbanist ExtraBold"/>
              <a:buNone/>
              <a:defRPr b="0" i="0" sz="8800" u="none" cap="none" strike="noStrike">
                <a:solidFill>
                  <a:schemeClr val="dk1"/>
                </a:solidFill>
                <a:latin typeface="Urbanist ExtraBold"/>
                <a:ea typeface="Urbanist ExtraBold"/>
                <a:cs typeface="Urbanist ExtraBold"/>
                <a:sym typeface="Urbanist ExtraBold"/>
              </a:defRPr>
            </a:lvl4pPr>
            <a:lvl5pPr lvl="4" marR="0" algn="l">
              <a:lnSpc>
                <a:spcPct val="100000"/>
              </a:lnSpc>
              <a:spcBef>
                <a:spcPts val="0"/>
              </a:spcBef>
              <a:spcAft>
                <a:spcPts val="0"/>
              </a:spcAft>
              <a:buClr>
                <a:schemeClr val="dk1"/>
              </a:buClr>
              <a:buSzPts val="8800"/>
              <a:buFont typeface="Urbanist ExtraBold"/>
              <a:buNone/>
              <a:defRPr b="0" i="0" sz="8800" u="none" cap="none" strike="noStrike">
                <a:solidFill>
                  <a:schemeClr val="dk1"/>
                </a:solidFill>
                <a:latin typeface="Urbanist ExtraBold"/>
                <a:ea typeface="Urbanist ExtraBold"/>
                <a:cs typeface="Urbanist ExtraBold"/>
                <a:sym typeface="Urbanist ExtraBold"/>
              </a:defRPr>
            </a:lvl5pPr>
            <a:lvl6pPr lvl="5" marR="0" algn="l">
              <a:lnSpc>
                <a:spcPct val="100000"/>
              </a:lnSpc>
              <a:spcBef>
                <a:spcPts val="0"/>
              </a:spcBef>
              <a:spcAft>
                <a:spcPts val="0"/>
              </a:spcAft>
              <a:buClr>
                <a:schemeClr val="dk1"/>
              </a:buClr>
              <a:buSzPts val="8800"/>
              <a:buFont typeface="Urbanist ExtraBold"/>
              <a:buNone/>
              <a:defRPr b="0" i="0" sz="8800" u="none" cap="none" strike="noStrike">
                <a:solidFill>
                  <a:schemeClr val="dk1"/>
                </a:solidFill>
                <a:latin typeface="Urbanist ExtraBold"/>
                <a:ea typeface="Urbanist ExtraBold"/>
                <a:cs typeface="Urbanist ExtraBold"/>
                <a:sym typeface="Urbanist ExtraBold"/>
              </a:defRPr>
            </a:lvl6pPr>
            <a:lvl7pPr lvl="6" marR="0" algn="l">
              <a:lnSpc>
                <a:spcPct val="100000"/>
              </a:lnSpc>
              <a:spcBef>
                <a:spcPts val="0"/>
              </a:spcBef>
              <a:spcAft>
                <a:spcPts val="0"/>
              </a:spcAft>
              <a:buClr>
                <a:schemeClr val="dk1"/>
              </a:buClr>
              <a:buSzPts val="8800"/>
              <a:buFont typeface="Urbanist ExtraBold"/>
              <a:buNone/>
              <a:defRPr b="0" i="0" sz="8800" u="none" cap="none" strike="noStrike">
                <a:solidFill>
                  <a:schemeClr val="dk1"/>
                </a:solidFill>
                <a:latin typeface="Urbanist ExtraBold"/>
                <a:ea typeface="Urbanist ExtraBold"/>
                <a:cs typeface="Urbanist ExtraBold"/>
                <a:sym typeface="Urbanist ExtraBold"/>
              </a:defRPr>
            </a:lvl7pPr>
            <a:lvl8pPr lvl="7" marR="0" algn="l">
              <a:lnSpc>
                <a:spcPct val="100000"/>
              </a:lnSpc>
              <a:spcBef>
                <a:spcPts val="0"/>
              </a:spcBef>
              <a:spcAft>
                <a:spcPts val="0"/>
              </a:spcAft>
              <a:buClr>
                <a:schemeClr val="dk1"/>
              </a:buClr>
              <a:buSzPts val="8800"/>
              <a:buFont typeface="Urbanist ExtraBold"/>
              <a:buNone/>
              <a:defRPr b="0" i="0" sz="8800" u="none" cap="none" strike="noStrike">
                <a:solidFill>
                  <a:schemeClr val="dk1"/>
                </a:solidFill>
                <a:latin typeface="Urbanist ExtraBold"/>
                <a:ea typeface="Urbanist ExtraBold"/>
                <a:cs typeface="Urbanist ExtraBold"/>
                <a:sym typeface="Urbanist ExtraBold"/>
              </a:defRPr>
            </a:lvl8pPr>
            <a:lvl9pPr lvl="8" marR="0" algn="l">
              <a:lnSpc>
                <a:spcPct val="100000"/>
              </a:lnSpc>
              <a:spcBef>
                <a:spcPts val="0"/>
              </a:spcBef>
              <a:spcAft>
                <a:spcPts val="0"/>
              </a:spcAft>
              <a:buClr>
                <a:schemeClr val="dk1"/>
              </a:buClr>
              <a:buSzPts val="8800"/>
              <a:buFont typeface="Urbanist ExtraBold"/>
              <a:buNone/>
              <a:defRPr b="0" i="0" sz="8800" u="none" cap="none" strike="noStrike">
                <a:solidFill>
                  <a:schemeClr val="dk1"/>
                </a:solidFill>
                <a:latin typeface="Urbanist ExtraBold"/>
                <a:ea typeface="Urbanist ExtraBold"/>
                <a:cs typeface="Urbanist ExtraBold"/>
                <a:sym typeface="Urbanist ExtraBold"/>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Blank" showMasterSp="0">
  <p:cSld name="5_Blank">
    <p:spTree>
      <p:nvGrpSpPr>
        <p:cNvPr id="888" name="Shape 888"/>
        <p:cNvGrpSpPr/>
        <p:nvPr/>
      </p:nvGrpSpPr>
      <p:grpSpPr>
        <a:xfrm>
          <a:off x="0" y="0"/>
          <a:ext cx="0" cy="0"/>
          <a:chOff x="0" y="0"/>
          <a:chExt cx="0" cy="0"/>
        </a:xfrm>
      </p:grpSpPr>
      <p:sp>
        <p:nvSpPr>
          <p:cNvPr id="889" name="Google Shape;889;g36dba4b18ec_0_2704"/>
          <p:cNvSpPr/>
          <p:nvPr>
            <p:ph idx="2" type="pic"/>
          </p:nvPr>
        </p:nvSpPr>
        <p:spPr>
          <a:xfrm>
            <a:off x="0" y="-19600"/>
            <a:ext cx="24384000" cy="13795200"/>
          </a:xfrm>
          <a:prstGeom prst="rect">
            <a:avLst/>
          </a:prstGeom>
          <a:noFill/>
          <a:ln>
            <a:noFill/>
          </a:ln>
        </p:spPr>
      </p:sp>
      <p:grpSp>
        <p:nvGrpSpPr>
          <p:cNvPr id="890" name="Google Shape;890;g36dba4b18ec_0_2704"/>
          <p:cNvGrpSpPr/>
          <p:nvPr/>
        </p:nvGrpSpPr>
        <p:grpSpPr>
          <a:xfrm>
            <a:off x="-3700" y="10388222"/>
            <a:ext cx="3313688" cy="3325944"/>
            <a:chOff x="-3932115" y="309738"/>
            <a:chExt cx="1768149" cy="1774688"/>
          </a:xfrm>
        </p:grpSpPr>
        <p:sp>
          <p:nvSpPr>
            <p:cNvPr id="891" name="Google Shape;891;g36dba4b18ec_0_2704"/>
            <p:cNvSpPr/>
            <p:nvPr/>
          </p:nvSpPr>
          <p:spPr>
            <a:xfrm rot="10800000">
              <a:off x="-3932115" y="309738"/>
              <a:ext cx="884074" cy="1773530"/>
            </a:xfrm>
            <a:custGeom>
              <a:rect b="b" l="l" r="r" t="t"/>
              <a:pathLst>
                <a:path extrusionOk="0" h="1404776" w="700257">
                  <a:moveTo>
                    <a:pt x="700257" y="0"/>
                  </a:moveTo>
                  <a:lnTo>
                    <a:pt x="700257" y="1404776"/>
                  </a:lnTo>
                  <a:lnTo>
                    <a:pt x="561023" y="1390740"/>
                  </a:lnTo>
                  <a:cubicBezTo>
                    <a:pt x="240848" y="1325223"/>
                    <a:pt x="0" y="1041932"/>
                    <a:pt x="0" y="702388"/>
                  </a:cubicBezTo>
                  <a:cubicBezTo>
                    <a:pt x="0" y="362844"/>
                    <a:pt x="240848" y="79553"/>
                    <a:pt x="561023" y="14036"/>
                  </a:cubicBezTo>
                  <a:close/>
                </a:path>
              </a:pathLst>
            </a:custGeom>
            <a:solidFill>
              <a:schemeClr val="accent3"/>
            </a:solidFill>
            <a:ln>
              <a:noFill/>
            </a:ln>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892" name="Google Shape;892;g36dba4b18ec_0_2704"/>
            <p:cNvSpPr/>
            <p:nvPr/>
          </p:nvSpPr>
          <p:spPr>
            <a:xfrm>
              <a:off x="-3048041" y="310897"/>
              <a:ext cx="884074" cy="1773530"/>
            </a:xfrm>
            <a:custGeom>
              <a:rect b="b" l="l" r="r" t="t"/>
              <a:pathLst>
                <a:path extrusionOk="0" h="1404776" w="700257">
                  <a:moveTo>
                    <a:pt x="700257" y="0"/>
                  </a:moveTo>
                  <a:lnTo>
                    <a:pt x="700257" y="1404776"/>
                  </a:lnTo>
                  <a:lnTo>
                    <a:pt x="561023" y="1390740"/>
                  </a:lnTo>
                  <a:cubicBezTo>
                    <a:pt x="240848" y="1325223"/>
                    <a:pt x="0" y="1041932"/>
                    <a:pt x="0" y="702388"/>
                  </a:cubicBezTo>
                  <a:cubicBezTo>
                    <a:pt x="0" y="362844"/>
                    <a:pt x="240848" y="79553"/>
                    <a:pt x="561023" y="14036"/>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grpSp>
      <p:grpSp>
        <p:nvGrpSpPr>
          <p:cNvPr id="893" name="Google Shape;893;g36dba4b18ec_0_2704"/>
          <p:cNvGrpSpPr/>
          <p:nvPr/>
        </p:nvGrpSpPr>
        <p:grpSpPr>
          <a:xfrm>
            <a:off x="11935890" y="-19578"/>
            <a:ext cx="5673994" cy="3742474"/>
            <a:chOff x="10456030" y="1176525"/>
            <a:chExt cx="2836997" cy="1871237"/>
          </a:xfrm>
        </p:grpSpPr>
        <p:sp>
          <p:nvSpPr>
            <p:cNvPr id="894" name="Google Shape;894;g36dba4b18ec_0_2704"/>
            <p:cNvSpPr/>
            <p:nvPr/>
          </p:nvSpPr>
          <p:spPr>
            <a:xfrm>
              <a:off x="10456030" y="1176525"/>
              <a:ext cx="1923893" cy="961871"/>
            </a:xfrm>
            <a:custGeom>
              <a:rect b="b" l="l" r="r" t="t"/>
              <a:pathLst>
                <a:path extrusionOk="0" h="961871" w="1923893">
                  <a:moveTo>
                    <a:pt x="1923893" y="0"/>
                  </a:moveTo>
                  <a:lnTo>
                    <a:pt x="0" y="0"/>
                  </a:lnTo>
                  <a:lnTo>
                    <a:pt x="962021" y="961872"/>
                  </a:lnTo>
                  <a:lnTo>
                    <a:pt x="1923893" y="0"/>
                  </a:ln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895" name="Google Shape;895;g36dba4b18ec_0_2704"/>
            <p:cNvSpPr/>
            <p:nvPr/>
          </p:nvSpPr>
          <p:spPr>
            <a:xfrm>
              <a:off x="11418051" y="1176525"/>
              <a:ext cx="1874976" cy="1871237"/>
            </a:xfrm>
            <a:custGeom>
              <a:rect b="b" l="l" r="r" t="t"/>
              <a:pathLst>
                <a:path extrusionOk="0" h="1871237" w="1874976">
                  <a:moveTo>
                    <a:pt x="0" y="961872"/>
                  </a:moveTo>
                  <a:lnTo>
                    <a:pt x="5086" y="1871237"/>
                  </a:lnTo>
                  <a:lnTo>
                    <a:pt x="1874977" y="0"/>
                  </a:lnTo>
                  <a:lnTo>
                    <a:pt x="961872" y="0"/>
                  </a:lnTo>
                  <a:lnTo>
                    <a:pt x="0" y="961872"/>
                  </a:ln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grpSp>
      <p:sp>
        <p:nvSpPr>
          <p:cNvPr id="896" name="Google Shape;896;g36dba4b18ec_0_2704"/>
          <p:cNvSpPr/>
          <p:nvPr/>
        </p:nvSpPr>
        <p:spPr>
          <a:xfrm>
            <a:off x="14630402" y="2178048"/>
            <a:ext cx="7658400" cy="9433500"/>
          </a:xfrm>
          <a:prstGeom prst="rect">
            <a:avLst/>
          </a:prstGeom>
          <a:solidFill>
            <a:schemeClr val="lt1"/>
          </a:solidFill>
          <a:ln>
            <a:noFill/>
          </a:ln>
          <a:effectLst>
            <a:outerShdw blurRad="482600" sx="92000" rotWithShape="0" algn="t" dir="5400000" dist="635000" sy="92000">
              <a:srgbClr val="000000">
                <a:alpha val="7450"/>
              </a:srgbClr>
            </a:outerShdw>
          </a:effectLst>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lt1"/>
              </a:solidFill>
              <a:latin typeface="Urbanist"/>
              <a:ea typeface="Urbanist"/>
              <a:cs typeface="Urbanist"/>
              <a:sym typeface="Urbanist"/>
            </a:endParaRPr>
          </a:p>
        </p:txBody>
      </p:sp>
      <p:grpSp>
        <p:nvGrpSpPr>
          <p:cNvPr id="897" name="Google Shape;897;g36dba4b18ec_0_2704"/>
          <p:cNvGrpSpPr/>
          <p:nvPr/>
        </p:nvGrpSpPr>
        <p:grpSpPr>
          <a:xfrm>
            <a:off x="15960380" y="8449680"/>
            <a:ext cx="5271150" cy="631200"/>
            <a:chOff x="8288388" y="4224840"/>
            <a:chExt cx="2635575" cy="315600"/>
          </a:xfrm>
        </p:grpSpPr>
        <p:sp>
          <p:nvSpPr>
            <p:cNvPr id="898" name="Google Shape;898;g36dba4b18ec_0_2704"/>
            <p:cNvSpPr txBox="1"/>
            <p:nvPr/>
          </p:nvSpPr>
          <p:spPr>
            <a:xfrm>
              <a:off x="8502363" y="4224840"/>
              <a:ext cx="2421600" cy="315600"/>
            </a:xfrm>
            <a:prstGeom prst="rect">
              <a:avLst/>
            </a:prstGeom>
            <a:noFill/>
            <a:ln>
              <a:noFill/>
            </a:ln>
          </p:spPr>
          <p:txBody>
            <a:bodyPr anchorCtr="0" anchor="t" bIns="91400" lIns="182875" spcFirstLastPara="1" rIns="182875" wrap="square" tIns="91400">
              <a:spAutoFit/>
            </a:bodyPr>
            <a:lstStyle/>
            <a:p>
              <a:pPr indent="0" lvl="0" marL="0" marR="0" rtl="0" algn="l">
                <a:lnSpc>
                  <a:spcPct val="120000"/>
                </a:lnSpc>
                <a:spcBef>
                  <a:spcPts val="0"/>
                </a:spcBef>
                <a:spcAft>
                  <a:spcPts val="0"/>
                </a:spcAft>
                <a:buClr>
                  <a:srgbClr val="000000"/>
                </a:buClr>
                <a:buSzPts val="2900"/>
                <a:buFont typeface="Arial"/>
                <a:buNone/>
              </a:pPr>
              <a:r>
                <a:rPr b="0" i="0" lang="en" sz="2900" u="none" cap="none" strike="noStrike">
                  <a:solidFill>
                    <a:schemeClr val="lt1"/>
                  </a:solidFill>
                  <a:latin typeface="Poppins"/>
                  <a:ea typeface="Poppins"/>
                  <a:cs typeface="Poppins"/>
                  <a:sym typeface="Poppins"/>
                </a:rPr>
                <a:t>mail@compansite.com</a:t>
              </a:r>
              <a:endParaRPr b="0" i="0" sz="2900" u="none" cap="none" strike="noStrike">
                <a:solidFill>
                  <a:srgbClr val="000000"/>
                </a:solidFill>
                <a:latin typeface="Arial"/>
                <a:ea typeface="Arial"/>
                <a:cs typeface="Arial"/>
                <a:sym typeface="Arial"/>
              </a:endParaRPr>
            </a:p>
          </p:txBody>
        </p:sp>
        <p:sp>
          <p:nvSpPr>
            <p:cNvPr id="899" name="Google Shape;899;g36dba4b18ec_0_2704"/>
            <p:cNvSpPr/>
            <p:nvPr/>
          </p:nvSpPr>
          <p:spPr>
            <a:xfrm>
              <a:off x="8288388" y="4340684"/>
              <a:ext cx="166500" cy="133200"/>
            </a:xfrm>
            <a:prstGeom prst="rect">
              <a:avLst/>
            </a:prstGeom>
            <a:blipFill rotWithShape="1">
              <a:blip r:embed="rId2">
                <a:alphaModFix/>
              </a:blip>
              <a:stretch>
                <a:fillRect b="0" l="0" r="0" t="0"/>
              </a:stretch>
            </a:blipFill>
            <a:ln>
              <a:noFill/>
            </a:ln>
          </p:spPr>
          <p:txBody>
            <a:bodyPr anchorCtr="0" anchor="ctr" bIns="91400" lIns="182875" spcFirstLastPara="1" rIns="182875" wrap="square" tIns="914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lt1"/>
                </a:solidFill>
                <a:latin typeface="Poppins"/>
                <a:ea typeface="Poppins"/>
                <a:cs typeface="Poppins"/>
                <a:sym typeface="Poppins"/>
              </a:endParaRPr>
            </a:p>
          </p:txBody>
        </p:sp>
      </p:grpSp>
      <p:sp>
        <p:nvSpPr>
          <p:cNvPr id="900" name="Google Shape;900;g36dba4b18ec_0_2704"/>
          <p:cNvSpPr/>
          <p:nvPr/>
        </p:nvSpPr>
        <p:spPr>
          <a:xfrm rot="10800000">
            <a:off x="-1872" y="7085400"/>
            <a:ext cx="3325972" cy="3325972"/>
          </a:xfrm>
          <a:custGeom>
            <a:rect b="b" l="l" r="r" t="t"/>
            <a:pathLst>
              <a:path extrusionOk="0" h="1662986" w="1662986">
                <a:moveTo>
                  <a:pt x="0" y="0"/>
                </a:moveTo>
                <a:lnTo>
                  <a:pt x="1662986" y="0"/>
                </a:lnTo>
                <a:lnTo>
                  <a:pt x="1662986" y="1662986"/>
                </a:lnTo>
                <a:lnTo>
                  <a:pt x="0" y="0"/>
                </a:ln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901" name="Google Shape;901;g36dba4b18ec_0_2704"/>
          <p:cNvSpPr txBox="1"/>
          <p:nvPr/>
        </p:nvSpPr>
        <p:spPr>
          <a:xfrm>
            <a:off x="21243636" y="12734508"/>
            <a:ext cx="1028700" cy="507900"/>
          </a:xfrm>
          <a:prstGeom prst="rect">
            <a:avLst/>
          </a:prstGeom>
          <a:noFill/>
          <a:ln>
            <a:noFill/>
          </a:ln>
        </p:spPr>
        <p:txBody>
          <a:bodyPr anchorCtr="0" anchor="t" bIns="91400" lIns="182875" spcFirstLastPara="1" rIns="182875" wrap="square" tIns="91400">
            <a:spAutoFit/>
          </a:bodyPr>
          <a:lstStyle/>
          <a:p>
            <a:pPr indent="0" lvl="0" marL="0" marR="0" rtl="0" algn="r">
              <a:lnSpc>
                <a:spcPct val="100000"/>
              </a:lnSpc>
              <a:spcBef>
                <a:spcPts val="0"/>
              </a:spcBef>
              <a:spcAft>
                <a:spcPts val="0"/>
              </a:spcAft>
              <a:buClr>
                <a:srgbClr val="000000"/>
              </a:buClr>
              <a:buSzPts val="2100"/>
              <a:buFont typeface="Arial"/>
              <a:buNone/>
            </a:pPr>
            <a:fld id="{00000000-1234-1234-1234-123412341234}" type="slidenum">
              <a:rPr b="0" i="0" lang="en" sz="2100" u="none" cap="none" strike="noStrike">
                <a:solidFill>
                  <a:schemeClr val="accent2"/>
                </a:solidFill>
                <a:latin typeface="Urbanist SemiBold"/>
                <a:ea typeface="Urbanist SemiBold"/>
                <a:cs typeface="Urbanist SemiBold"/>
                <a:sym typeface="Urbanist SemiBold"/>
              </a:rPr>
              <a:t>‹#›</a:t>
            </a:fld>
            <a:endParaRPr b="0" i="0" sz="2100" u="none" cap="none" strike="noStrike">
              <a:solidFill>
                <a:schemeClr val="accent2"/>
              </a:solidFill>
              <a:latin typeface="Urbanist SemiBold"/>
              <a:ea typeface="Urbanist SemiBold"/>
              <a:cs typeface="Urbanist SemiBold"/>
              <a:sym typeface="Urbanist SemiBold"/>
            </a:endParaRPr>
          </a:p>
        </p:txBody>
      </p:sp>
      <p:pic>
        <p:nvPicPr>
          <p:cNvPr id="902" name="Google Shape;902;g36dba4b18ec_0_2704"/>
          <p:cNvPicPr preferRelativeResize="0"/>
          <p:nvPr/>
        </p:nvPicPr>
        <p:blipFill rotWithShape="1">
          <a:blip r:embed="rId3">
            <a:alphaModFix/>
          </a:blip>
          <a:srcRect b="0" l="0" r="0" t="0"/>
          <a:stretch/>
        </p:blipFill>
        <p:spPr>
          <a:xfrm>
            <a:off x="18546300" y="12790350"/>
            <a:ext cx="2743199" cy="411479"/>
          </a:xfrm>
          <a:prstGeom prst="rect">
            <a:avLst/>
          </a:prstGeom>
          <a:noFill/>
          <a:ln>
            <a:noFill/>
          </a:ln>
        </p:spPr>
      </p:pic>
      <p:sp>
        <p:nvSpPr>
          <p:cNvPr id="903" name="Google Shape;903;g36dba4b18ec_0_2704"/>
          <p:cNvSpPr txBox="1"/>
          <p:nvPr>
            <p:ph type="title"/>
          </p:nvPr>
        </p:nvSpPr>
        <p:spPr>
          <a:xfrm>
            <a:off x="15163800" y="2971350"/>
            <a:ext cx="6591900" cy="1540800"/>
          </a:xfrm>
          <a:prstGeom prst="rect">
            <a:avLst/>
          </a:prstGeom>
          <a:noFill/>
          <a:ln>
            <a:noFill/>
          </a:ln>
        </p:spPr>
        <p:txBody>
          <a:bodyPr anchorCtr="0" anchor="ctr" bIns="0" lIns="0" spcFirstLastPara="1" rIns="0" wrap="square" tIns="0">
            <a:noAutofit/>
          </a:bodyPr>
          <a:lstStyle>
            <a:lvl1pPr lvl="0" marR="0" algn="l">
              <a:lnSpc>
                <a:spcPct val="100000"/>
              </a:lnSpc>
              <a:spcBef>
                <a:spcPts val="0"/>
              </a:spcBef>
              <a:spcAft>
                <a:spcPts val="0"/>
              </a:spcAft>
              <a:buClr>
                <a:schemeClr val="dk1"/>
              </a:buClr>
              <a:buSzPts val="6100"/>
              <a:buFont typeface="Urbanist ExtraBold"/>
              <a:buNone/>
              <a:defRPr b="0" i="0" sz="6100" u="none" cap="none" strike="noStrike">
                <a:solidFill>
                  <a:schemeClr val="dk1"/>
                </a:solidFill>
                <a:latin typeface="Urbanist ExtraBold"/>
                <a:ea typeface="Urbanist ExtraBold"/>
                <a:cs typeface="Urbanist ExtraBold"/>
                <a:sym typeface="Urbanist ExtraBold"/>
              </a:defRPr>
            </a:lvl1pPr>
            <a:lvl2pPr lvl="1" marR="0" algn="l">
              <a:lnSpc>
                <a:spcPct val="100000"/>
              </a:lnSpc>
              <a:spcBef>
                <a:spcPts val="0"/>
              </a:spcBef>
              <a:spcAft>
                <a:spcPts val="0"/>
              </a:spcAft>
              <a:buClr>
                <a:srgbClr val="000000"/>
              </a:buClr>
              <a:buSzPts val="6100"/>
              <a:buFont typeface="Arial"/>
              <a:buNone/>
              <a:defRPr b="0" i="0" sz="61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6100"/>
              <a:buFont typeface="Arial"/>
              <a:buNone/>
              <a:defRPr b="0" i="0" sz="61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6100"/>
              <a:buFont typeface="Arial"/>
              <a:buNone/>
              <a:defRPr b="0" i="0" sz="61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6100"/>
              <a:buFont typeface="Arial"/>
              <a:buNone/>
              <a:defRPr b="0" i="0" sz="61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6100"/>
              <a:buFont typeface="Arial"/>
              <a:buNone/>
              <a:defRPr b="0" i="0" sz="61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6100"/>
              <a:buFont typeface="Arial"/>
              <a:buNone/>
              <a:defRPr b="0" i="0" sz="61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6100"/>
              <a:buFont typeface="Arial"/>
              <a:buNone/>
              <a:defRPr b="0" i="0" sz="61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6100"/>
              <a:buFont typeface="Arial"/>
              <a:buNone/>
              <a:defRPr b="0" i="0" sz="6100" u="none" cap="none" strike="noStrike">
                <a:solidFill>
                  <a:srgbClr val="000000"/>
                </a:solidFill>
                <a:latin typeface="Arial"/>
                <a:ea typeface="Arial"/>
                <a:cs typeface="Arial"/>
                <a:sym typeface="Arial"/>
              </a:defRPr>
            </a:lvl9pPr>
          </a:lstStyle>
          <a:p/>
        </p:txBody>
      </p:sp>
      <p:sp>
        <p:nvSpPr>
          <p:cNvPr id="904" name="Google Shape;904;g36dba4b18ec_0_2704"/>
          <p:cNvSpPr txBox="1"/>
          <p:nvPr>
            <p:ph idx="1" type="body"/>
          </p:nvPr>
        </p:nvSpPr>
        <p:spPr>
          <a:xfrm>
            <a:off x="15163800" y="4705650"/>
            <a:ext cx="6591900" cy="5682300"/>
          </a:xfrm>
          <a:prstGeom prst="rect">
            <a:avLst/>
          </a:prstGeom>
          <a:noFill/>
          <a:ln>
            <a:noFill/>
          </a:ln>
        </p:spPr>
        <p:txBody>
          <a:bodyPr anchorCtr="0" anchor="t" bIns="0" lIns="0" spcFirstLastPara="1" rIns="0" wrap="square" tIns="0">
            <a:spAutoFit/>
          </a:bodyPr>
          <a:lstStyle>
            <a:lvl1pPr indent="-412750" lvl="0" marL="457200" marR="0" algn="l">
              <a:lnSpc>
                <a:spcPct val="115000"/>
              </a:lnSpc>
              <a:spcBef>
                <a:spcPts val="0"/>
              </a:spcBef>
              <a:spcAft>
                <a:spcPts val="0"/>
              </a:spcAft>
              <a:buClr>
                <a:schemeClr val="accent2"/>
              </a:buClr>
              <a:buSzPts val="2900"/>
              <a:buFont typeface="Helvetica Neue"/>
              <a:buChar char="●"/>
              <a:defRPr b="0" i="0" sz="2900" u="none" cap="none" strike="noStrike">
                <a:solidFill>
                  <a:srgbClr val="000000"/>
                </a:solidFill>
                <a:latin typeface="Helvetica Neue"/>
                <a:ea typeface="Helvetica Neue"/>
                <a:cs typeface="Helvetica Neue"/>
                <a:sym typeface="Helvetica Neue"/>
              </a:defRPr>
            </a:lvl1pPr>
            <a:lvl2pPr indent="-412750" lvl="1" marL="914400" marR="0" algn="l">
              <a:lnSpc>
                <a:spcPct val="115000"/>
              </a:lnSpc>
              <a:spcBef>
                <a:spcPts val="0"/>
              </a:spcBef>
              <a:spcAft>
                <a:spcPts val="0"/>
              </a:spcAft>
              <a:buClr>
                <a:schemeClr val="accent2"/>
              </a:buClr>
              <a:buSzPts val="2900"/>
              <a:buFont typeface="Helvetica Neue"/>
              <a:buChar char="○"/>
              <a:defRPr b="0" i="0" sz="2900" u="none" cap="none" strike="noStrike">
                <a:solidFill>
                  <a:srgbClr val="000000"/>
                </a:solidFill>
                <a:latin typeface="Helvetica Neue"/>
                <a:ea typeface="Helvetica Neue"/>
                <a:cs typeface="Helvetica Neue"/>
                <a:sym typeface="Helvetica Neue"/>
              </a:defRPr>
            </a:lvl2pPr>
            <a:lvl3pPr indent="-412750" lvl="2" marL="1371600" marR="0" algn="l">
              <a:lnSpc>
                <a:spcPct val="115000"/>
              </a:lnSpc>
              <a:spcBef>
                <a:spcPts val="0"/>
              </a:spcBef>
              <a:spcAft>
                <a:spcPts val="0"/>
              </a:spcAft>
              <a:buClr>
                <a:schemeClr val="accent2"/>
              </a:buClr>
              <a:buSzPts val="2900"/>
              <a:buFont typeface="Helvetica Neue"/>
              <a:buChar char="■"/>
              <a:defRPr b="0" i="0" sz="2900" u="none" cap="none" strike="noStrike">
                <a:solidFill>
                  <a:srgbClr val="000000"/>
                </a:solidFill>
                <a:latin typeface="Helvetica Neue"/>
                <a:ea typeface="Helvetica Neue"/>
                <a:cs typeface="Helvetica Neue"/>
                <a:sym typeface="Helvetica Neue"/>
              </a:defRPr>
            </a:lvl3pPr>
            <a:lvl4pPr indent="-412750" lvl="3" marL="1828800" marR="0" algn="l">
              <a:lnSpc>
                <a:spcPct val="115000"/>
              </a:lnSpc>
              <a:spcBef>
                <a:spcPts val="0"/>
              </a:spcBef>
              <a:spcAft>
                <a:spcPts val="0"/>
              </a:spcAft>
              <a:buClr>
                <a:schemeClr val="accent1"/>
              </a:buClr>
              <a:buSzPts val="2900"/>
              <a:buFont typeface="Helvetica Neue"/>
              <a:buChar char="●"/>
              <a:defRPr b="0" i="0" sz="2900" u="none" cap="none" strike="noStrike">
                <a:solidFill>
                  <a:srgbClr val="000000"/>
                </a:solidFill>
                <a:latin typeface="Helvetica Neue"/>
                <a:ea typeface="Helvetica Neue"/>
                <a:cs typeface="Helvetica Neue"/>
                <a:sym typeface="Helvetica Neue"/>
              </a:defRPr>
            </a:lvl4pPr>
            <a:lvl5pPr indent="-412750" lvl="4" marL="2286000" marR="0" algn="l">
              <a:lnSpc>
                <a:spcPct val="115000"/>
              </a:lnSpc>
              <a:spcBef>
                <a:spcPts val="0"/>
              </a:spcBef>
              <a:spcAft>
                <a:spcPts val="0"/>
              </a:spcAft>
              <a:buClr>
                <a:schemeClr val="accent1"/>
              </a:buClr>
              <a:buSzPts val="2900"/>
              <a:buFont typeface="Helvetica Neue"/>
              <a:buChar char="○"/>
              <a:defRPr b="0" i="0" sz="2900" u="none" cap="none" strike="noStrike">
                <a:solidFill>
                  <a:srgbClr val="000000"/>
                </a:solidFill>
                <a:latin typeface="Helvetica Neue"/>
                <a:ea typeface="Helvetica Neue"/>
                <a:cs typeface="Helvetica Neue"/>
                <a:sym typeface="Helvetica Neue"/>
              </a:defRPr>
            </a:lvl5pPr>
            <a:lvl6pPr indent="-412750" lvl="5" marL="2743200" marR="0" algn="l">
              <a:lnSpc>
                <a:spcPct val="115000"/>
              </a:lnSpc>
              <a:spcBef>
                <a:spcPts val="0"/>
              </a:spcBef>
              <a:spcAft>
                <a:spcPts val="0"/>
              </a:spcAft>
              <a:buClr>
                <a:schemeClr val="accent1"/>
              </a:buClr>
              <a:buSzPts val="2900"/>
              <a:buFont typeface="Helvetica Neue"/>
              <a:buChar char="■"/>
              <a:defRPr b="0" i="0" sz="2900" u="none" cap="none" strike="noStrike">
                <a:solidFill>
                  <a:srgbClr val="000000"/>
                </a:solidFill>
                <a:latin typeface="Helvetica Neue"/>
                <a:ea typeface="Helvetica Neue"/>
                <a:cs typeface="Helvetica Neue"/>
                <a:sym typeface="Helvetica Neue"/>
              </a:defRPr>
            </a:lvl6pPr>
            <a:lvl7pPr indent="-412750" lvl="6" marL="3200400" marR="0" algn="l">
              <a:lnSpc>
                <a:spcPct val="115000"/>
              </a:lnSpc>
              <a:spcBef>
                <a:spcPts val="0"/>
              </a:spcBef>
              <a:spcAft>
                <a:spcPts val="0"/>
              </a:spcAft>
              <a:buClr>
                <a:schemeClr val="accent3"/>
              </a:buClr>
              <a:buSzPts val="2900"/>
              <a:buFont typeface="Helvetica Neue"/>
              <a:buChar char="●"/>
              <a:defRPr b="0" i="0" sz="2900" u="none" cap="none" strike="noStrike">
                <a:solidFill>
                  <a:srgbClr val="000000"/>
                </a:solidFill>
                <a:latin typeface="Helvetica Neue"/>
                <a:ea typeface="Helvetica Neue"/>
                <a:cs typeface="Helvetica Neue"/>
                <a:sym typeface="Helvetica Neue"/>
              </a:defRPr>
            </a:lvl7pPr>
            <a:lvl8pPr indent="-412750" lvl="7" marL="3657600" marR="0" algn="l">
              <a:lnSpc>
                <a:spcPct val="115000"/>
              </a:lnSpc>
              <a:spcBef>
                <a:spcPts val="0"/>
              </a:spcBef>
              <a:spcAft>
                <a:spcPts val="0"/>
              </a:spcAft>
              <a:buClr>
                <a:schemeClr val="accent3"/>
              </a:buClr>
              <a:buSzPts val="2900"/>
              <a:buFont typeface="Helvetica Neue"/>
              <a:buChar char="○"/>
              <a:defRPr b="0" i="0" sz="2900" u="none" cap="none" strike="noStrike">
                <a:solidFill>
                  <a:srgbClr val="000000"/>
                </a:solidFill>
                <a:latin typeface="Helvetica Neue"/>
                <a:ea typeface="Helvetica Neue"/>
                <a:cs typeface="Helvetica Neue"/>
                <a:sym typeface="Helvetica Neue"/>
              </a:defRPr>
            </a:lvl8pPr>
            <a:lvl9pPr indent="-412750" lvl="8" marL="4114800" marR="0" algn="l">
              <a:lnSpc>
                <a:spcPct val="115000"/>
              </a:lnSpc>
              <a:spcBef>
                <a:spcPts val="0"/>
              </a:spcBef>
              <a:spcAft>
                <a:spcPts val="0"/>
              </a:spcAft>
              <a:buClr>
                <a:schemeClr val="accent3"/>
              </a:buClr>
              <a:buSzPts val="2900"/>
              <a:buFont typeface="Helvetica Neue"/>
              <a:buChar char="■"/>
              <a:defRPr b="0" i="0" sz="2900" u="none" cap="none" strike="noStrike">
                <a:solidFill>
                  <a:srgbClr val="000000"/>
                </a:solidFill>
                <a:latin typeface="Helvetica Neue"/>
                <a:ea typeface="Helvetica Neue"/>
                <a:cs typeface="Helvetica Neue"/>
                <a:sym typeface="Helvetica Neue"/>
              </a:defRPr>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3">
  <p:cSld name="3_Title Slide_3">
    <p:bg>
      <p:bgPr>
        <a:solidFill>
          <a:schemeClr val="accent1"/>
        </a:solidFill>
      </p:bgPr>
    </p:bg>
    <p:spTree>
      <p:nvGrpSpPr>
        <p:cNvPr id="905" name="Shape 905"/>
        <p:cNvGrpSpPr/>
        <p:nvPr/>
      </p:nvGrpSpPr>
      <p:grpSpPr>
        <a:xfrm>
          <a:off x="0" y="0"/>
          <a:ext cx="0" cy="0"/>
          <a:chOff x="0" y="0"/>
          <a:chExt cx="0" cy="0"/>
        </a:xfrm>
      </p:grpSpPr>
      <p:grpSp>
        <p:nvGrpSpPr>
          <p:cNvPr id="906" name="Google Shape;906;g36dba4b18ec_0_2721"/>
          <p:cNvGrpSpPr/>
          <p:nvPr/>
        </p:nvGrpSpPr>
        <p:grpSpPr>
          <a:xfrm>
            <a:off x="20925355" y="-23624"/>
            <a:ext cx="3446836" cy="3319779"/>
            <a:chOff x="6477001" y="0"/>
            <a:chExt cx="1655620" cy="1646471"/>
          </a:xfrm>
        </p:grpSpPr>
        <p:sp>
          <p:nvSpPr>
            <p:cNvPr id="907" name="Google Shape;907;g36dba4b18ec_0_2721"/>
            <p:cNvSpPr/>
            <p:nvPr/>
          </p:nvSpPr>
          <p:spPr>
            <a:xfrm>
              <a:off x="6477001" y="0"/>
              <a:ext cx="1655620" cy="1646471"/>
            </a:xfrm>
            <a:custGeom>
              <a:rect b="b" l="l" r="r" t="t"/>
              <a:pathLst>
                <a:path extrusionOk="0" h="1564343" w="1573036">
                  <a:moveTo>
                    <a:pt x="0" y="1564343"/>
                  </a:moveTo>
                  <a:lnTo>
                    <a:pt x="0" y="0"/>
                  </a:lnTo>
                  <a:lnTo>
                    <a:pt x="1573036" y="0"/>
                  </a:lnTo>
                  <a:cubicBezTo>
                    <a:pt x="1568249" y="864754"/>
                    <a:pt x="865888" y="1564343"/>
                    <a:pt x="0" y="1564343"/>
                  </a:cubicBez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908" name="Google Shape;908;g36dba4b18ec_0_2721"/>
            <p:cNvSpPr/>
            <p:nvPr/>
          </p:nvSpPr>
          <p:spPr>
            <a:xfrm>
              <a:off x="6477398" y="0"/>
              <a:ext cx="827412" cy="818528"/>
            </a:xfrm>
            <a:custGeom>
              <a:rect b="b" l="l" r="r" t="t"/>
              <a:pathLst>
                <a:path extrusionOk="0" h="777699" w="786140">
                  <a:moveTo>
                    <a:pt x="0" y="777699"/>
                  </a:moveTo>
                  <a:lnTo>
                    <a:pt x="0" y="0"/>
                  </a:lnTo>
                  <a:lnTo>
                    <a:pt x="786140" y="0"/>
                  </a:lnTo>
                  <a:cubicBezTo>
                    <a:pt x="781605" y="430361"/>
                    <a:pt x="431621" y="777699"/>
                    <a:pt x="0" y="777699"/>
                  </a:cubicBezTo>
                  <a:close/>
                </a:path>
              </a:pathLst>
            </a:custGeom>
            <a:solidFill>
              <a:schemeClr val="accent6"/>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grpSp>
      <p:grpSp>
        <p:nvGrpSpPr>
          <p:cNvPr id="909" name="Google Shape;909;g36dba4b18ec_0_2721"/>
          <p:cNvGrpSpPr/>
          <p:nvPr/>
        </p:nvGrpSpPr>
        <p:grpSpPr>
          <a:xfrm>
            <a:off x="17612454" y="-32818"/>
            <a:ext cx="3311812" cy="3310754"/>
            <a:chOff x="4821093" y="-9307"/>
            <a:chExt cx="1655906" cy="1655377"/>
          </a:xfrm>
        </p:grpSpPr>
        <p:sp>
          <p:nvSpPr>
            <p:cNvPr id="910" name="Google Shape;910;g36dba4b18ec_0_2721"/>
            <p:cNvSpPr/>
            <p:nvPr/>
          </p:nvSpPr>
          <p:spPr>
            <a:xfrm>
              <a:off x="4821093" y="-9020"/>
              <a:ext cx="1655090" cy="1655090"/>
            </a:xfrm>
            <a:custGeom>
              <a:rect b="b" l="l" r="r" t="t"/>
              <a:pathLst>
                <a:path extrusionOk="0" h="1572532" w="1572532">
                  <a:moveTo>
                    <a:pt x="0" y="0"/>
                  </a:moveTo>
                  <a:lnTo>
                    <a:pt x="1572532" y="0"/>
                  </a:lnTo>
                  <a:lnTo>
                    <a:pt x="1572532" y="1572532"/>
                  </a:lnTo>
                  <a:lnTo>
                    <a:pt x="0" y="1572532"/>
                  </a:ln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911" name="Google Shape;911;g36dba4b18ec_0_2721"/>
            <p:cNvSpPr/>
            <p:nvPr/>
          </p:nvSpPr>
          <p:spPr>
            <a:xfrm rot="10800000">
              <a:off x="4838345" y="-9307"/>
              <a:ext cx="1638654" cy="819153"/>
            </a:xfrm>
            <a:custGeom>
              <a:rect b="b" l="l" r="r" t="t"/>
              <a:pathLst>
                <a:path extrusionOk="0" h="675590" w="1351467">
                  <a:moveTo>
                    <a:pt x="675591" y="0"/>
                  </a:moveTo>
                  <a:cubicBezTo>
                    <a:pt x="302555" y="0"/>
                    <a:pt x="0" y="302555"/>
                    <a:pt x="0" y="675591"/>
                  </a:cubicBezTo>
                  <a:lnTo>
                    <a:pt x="1351468" y="675591"/>
                  </a:lnTo>
                  <a:cubicBezTo>
                    <a:pt x="1351468" y="302555"/>
                    <a:pt x="1048913" y="0"/>
                    <a:pt x="675591" y="0"/>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912" name="Google Shape;912;g36dba4b18ec_0_2721"/>
            <p:cNvSpPr/>
            <p:nvPr/>
          </p:nvSpPr>
          <p:spPr>
            <a:xfrm rot="10800000">
              <a:off x="4838345" y="818581"/>
              <a:ext cx="1638654" cy="819153"/>
            </a:xfrm>
            <a:custGeom>
              <a:rect b="b" l="l" r="r" t="t"/>
              <a:pathLst>
                <a:path extrusionOk="0" h="675590" w="1351467">
                  <a:moveTo>
                    <a:pt x="675591" y="0"/>
                  </a:moveTo>
                  <a:cubicBezTo>
                    <a:pt x="302555" y="0"/>
                    <a:pt x="0" y="302555"/>
                    <a:pt x="0" y="675591"/>
                  </a:cubicBezTo>
                  <a:lnTo>
                    <a:pt x="1351468" y="675591"/>
                  </a:lnTo>
                  <a:cubicBezTo>
                    <a:pt x="1351468" y="302555"/>
                    <a:pt x="1048913" y="0"/>
                    <a:pt x="675591" y="0"/>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grpSp>
      <p:sp>
        <p:nvSpPr>
          <p:cNvPr id="913" name="Google Shape;913;g36dba4b18ec_0_2721"/>
          <p:cNvSpPr/>
          <p:nvPr/>
        </p:nvSpPr>
        <p:spPr>
          <a:xfrm>
            <a:off x="20924002" y="3261266"/>
            <a:ext cx="3543780" cy="3543780"/>
          </a:xfrm>
          <a:custGeom>
            <a:rect b="b" l="l" r="r" t="t"/>
            <a:pathLst>
              <a:path extrusionOk="0" h="1771890" w="1771890">
                <a:moveTo>
                  <a:pt x="0" y="0"/>
                </a:moveTo>
                <a:lnTo>
                  <a:pt x="1771890" y="0"/>
                </a:lnTo>
                <a:lnTo>
                  <a:pt x="1771890" y="1771890"/>
                </a:lnTo>
                <a:lnTo>
                  <a:pt x="0" y="0"/>
                </a:lnTo>
                <a:close/>
              </a:path>
            </a:pathLst>
          </a:custGeom>
          <a:solidFill>
            <a:schemeClr val="accent3"/>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grpSp>
        <p:nvGrpSpPr>
          <p:cNvPr id="914" name="Google Shape;914;g36dba4b18ec_0_2721"/>
          <p:cNvGrpSpPr/>
          <p:nvPr/>
        </p:nvGrpSpPr>
        <p:grpSpPr>
          <a:xfrm>
            <a:off x="-2" y="9957206"/>
            <a:ext cx="3759194" cy="3759194"/>
            <a:chOff x="-1" y="4978603"/>
            <a:chExt cx="1879597" cy="1879597"/>
          </a:xfrm>
        </p:grpSpPr>
        <p:sp>
          <p:nvSpPr>
            <p:cNvPr id="915" name="Google Shape;915;g36dba4b18ec_0_2721"/>
            <p:cNvSpPr/>
            <p:nvPr/>
          </p:nvSpPr>
          <p:spPr>
            <a:xfrm rot="-5400000">
              <a:off x="-1" y="4978603"/>
              <a:ext cx="1879597" cy="1879597"/>
            </a:xfrm>
            <a:custGeom>
              <a:rect b="b" l="l" r="r" t="t"/>
              <a:pathLst>
                <a:path extrusionOk="0" h="1879597" w="1879597">
                  <a:moveTo>
                    <a:pt x="1879598" y="0"/>
                  </a:moveTo>
                  <a:lnTo>
                    <a:pt x="0" y="1879598"/>
                  </a:lnTo>
                  <a:lnTo>
                    <a:pt x="0" y="0"/>
                  </a:lnTo>
                  <a:lnTo>
                    <a:pt x="1879598" y="0"/>
                  </a:ln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sp>
          <p:nvSpPr>
            <p:cNvPr id="916" name="Google Shape;916;g36dba4b18ec_0_2721"/>
            <p:cNvSpPr/>
            <p:nvPr/>
          </p:nvSpPr>
          <p:spPr>
            <a:xfrm rot="-5400000">
              <a:off x="542834" y="5355041"/>
              <a:ext cx="943983" cy="943983"/>
            </a:xfrm>
            <a:custGeom>
              <a:rect b="b" l="l" r="r" t="t"/>
              <a:pathLst>
                <a:path extrusionOk="0" h="943983" w="943983">
                  <a:moveTo>
                    <a:pt x="781970" y="781970"/>
                  </a:moveTo>
                  <a:cubicBezTo>
                    <a:pt x="997988" y="565952"/>
                    <a:pt x="997988" y="216018"/>
                    <a:pt x="781970" y="0"/>
                  </a:cubicBezTo>
                  <a:lnTo>
                    <a:pt x="781970" y="0"/>
                  </a:lnTo>
                  <a:lnTo>
                    <a:pt x="0" y="781970"/>
                  </a:lnTo>
                  <a:lnTo>
                    <a:pt x="0" y="781970"/>
                  </a:lnTo>
                  <a:cubicBezTo>
                    <a:pt x="216018" y="997988"/>
                    <a:pt x="565952" y="997988"/>
                    <a:pt x="781970" y="781970"/>
                  </a:cubicBezTo>
                  <a:close/>
                </a:path>
              </a:pathLst>
            </a:custGeom>
            <a:solidFill>
              <a:schemeClr val="accent4"/>
            </a:solidFill>
            <a:ln>
              <a:noFill/>
            </a:ln>
          </p:spPr>
          <p:txBody>
            <a:bodyPr anchorCtr="0" anchor="ctr" bIns="91400" lIns="182875" spcFirstLastPara="1" rIns="182875" wrap="square" tIns="914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Urbanist"/>
                <a:ea typeface="Urbanist"/>
                <a:cs typeface="Urbanist"/>
                <a:sym typeface="Urbanist"/>
              </a:endParaRPr>
            </a:p>
          </p:txBody>
        </p:sp>
      </p:grpSp>
      <p:sp>
        <p:nvSpPr>
          <p:cNvPr id="917" name="Google Shape;917;g36dba4b18ec_0_2721"/>
          <p:cNvSpPr txBox="1"/>
          <p:nvPr>
            <p:ph idx="1" type="subTitle"/>
          </p:nvPr>
        </p:nvSpPr>
        <p:spPr>
          <a:xfrm>
            <a:off x="6936900" y="8903000"/>
            <a:ext cx="10510500" cy="853500"/>
          </a:xfrm>
          <a:prstGeom prst="rect">
            <a:avLst/>
          </a:prstGeom>
          <a:noFill/>
          <a:ln>
            <a:noFill/>
          </a:ln>
        </p:spPr>
        <p:txBody>
          <a:bodyPr anchorCtr="0" anchor="ctr" bIns="182875" lIns="182875" spcFirstLastPara="1" rIns="182875" wrap="square" tIns="182875">
            <a:noAutofit/>
          </a:bodyPr>
          <a:lstStyle>
            <a:lvl1pPr lvl="0" marR="0" algn="ctr">
              <a:lnSpc>
                <a:spcPct val="100000"/>
              </a:lnSpc>
              <a:spcBef>
                <a:spcPts val="0"/>
              </a:spcBef>
              <a:spcAft>
                <a:spcPts val="0"/>
              </a:spcAft>
              <a:buClr>
                <a:schemeClr val="lt1"/>
              </a:buClr>
              <a:buSzPts val="4800"/>
              <a:buFont typeface="Helvetica Neue"/>
              <a:buNone/>
              <a:defRPr b="1" i="0" sz="4800" u="none" cap="none" strike="noStrike">
                <a:solidFill>
                  <a:schemeClr val="lt1"/>
                </a:solidFill>
                <a:latin typeface="Helvetica Neue"/>
                <a:ea typeface="Helvetica Neue"/>
                <a:cs typeface="Helvetica Neue"/>
                <a:sym typeface="Helvetica Neue"/>
              </a:defRPr>
            </a:lvl1pPr>
            <a:lvl2pPr lvl="1" marR="0" algn="ctr">
              <a:lnSpc>
                <a:spcPct val="100000"/>
              </a:lnSpc>
              <a:spcBef>
                <a:spcPts val="0"/>
              </a:spcBef>
              <a:spcAft>
                <a:spcPts val="0"/>
              </a:spcAft>
              <a:buClr>
                <a:schemeClr val="lt1"/>
              </a:buClr>
              <a:buSzPts val="4800"/>
              <a:buFont typeface="Helvetica Neue"/>
              <a:buNone/>
              <a:defRPr b="1" i="0" sz="4800" u="none" cap="none" strike="noStrike">
                <a:solidFill>
                  <a:schemeClr val="lt1"/>
                </a:solidFill>
                <a:latin typeface="Helvetica Neue"/>
                <a:ea typeface="Helvetica Neue"/>
                <a:cs typeface="Helvetica Neue"/>
                <a:sym typeface="Helvetica Neue"/>
              </a:defRPr>
            </a:lvl2pPr>
            <a:lvl3pPr lvl="2" marR="0" algn="ctr">
              <a:lnSpc>
                <a:spcPct val="100000"/>
              </a:lnSpc>
              <a:spcBef>
                <a:spcPts val="0"/>
              </a:spcBef>
              <a:spcAft>
                <a:spcPts val="0"/>
              </a:spcAft>
              <a:buClr>
                <a:schemeClr val="lt1"/>
              </a:buClr>
              <a:buSzPts val="4800"/>
              <a:buFont typeface="Helvetica Neue"/>
              <a:buNone/>
              <a:defRPr b="1" i="0" sz="4800" u="none" cap="none" strike="noStrike">
                <a:solidFill>
                  <a:schemeClr val="lt1"/>
                </a:solidFill>
                <a:latin typeface="Helvetica Neue"/>
                <a:ea typeface="Helvetica Neue"/>
                <a:cs typeface="Helvetica Neue"/>
                <a:sym typeface="Helvetica Neue"/>
              </a:defRPr>
            </a:lvl3pPr>
            <a:lvl4pPr lvl="3" marR="0" algn="ctr">
              <a:lnSpc>
                <a:spcPct val="100000"/>
              </a:lnSpc>
              <a:spcBef>
                <a:spcPts val="0"/>
              </a:spcBef>
              <a:spcAft>
                <a:spcPts val="0"/>
              </a:spcAft>
              <a:buClr>
                <a:schemeClr val="lt1"/>
              </a:buClr>
              <a:buSzPts val="4800"/>
              <a:buFont typeface="Helvetica Neue"/>
              <a:buNone/>
              <a:defRPr b="1" i="0" sz="4800" u="none" cap="none" strike="noStrike">
                <a:solidFill>
                  <a:schemeClr val="lt1"/>
                </a:solidFill>
                <a:latin typeface="Helvetica Neue"/>
                <a:ea typeface="Helvetica Neue"/>
                <a:cs typeface="Helvetica Neue"/>
                <a:sym typeface="Helvetica Neue"/>
              </a:defRPr>
            </a:lvl4pPr>
            <a:lvl5pPr lvl="4" marR="0" algn="ctr">
              <a:lnSpc>
                <a:spcPct val="100000"/>
              </a:lnSpc>
              <a:spcBef>
                <a:spcPts val="0"/>
              </a:spcBef>
              <a:spcAft>
                <a:spcPts val="0"/>
              </a:spcAft>
              <a:buClr>
                <a:schemeClr val="lt1"/>
              </a:buClr>
              <a:buSzPts val="4800"/>
              <a:buFont typeface="Helvetica Neue"/>
              <a:buNone/>
              <a:defRPr b="1" i="0" sz="4800" u="none" cap="none" strike="noStrike">
                <a:solidFill>
                  <a:schemeClr val="lt1"/>
                </a:solidFill>
                <a:latin typeface="Helvetica Neue"/>
                <a:ea typeface="Helvetica Neue"/>
                <a:cs typeface="Helvetica Neue"/>
                <a:sym typeface="Helvetica Neue"/>
              </a:defRPr>
            </a:lvl5pPr>
            <a:lvl6pPr lvl="5" marR="0" algn="ctr">
              <a:lnSpc>
                <a:spcPct val="100000"/>
              </a:lnSpc>
              <a:spcBef>
                <a:spcPts val="0"/>
              </a:spcBef>
              <a:spcAft>
                <a:spcPts val="0"/>
              </a:spcAft>
              <a:buClr>
                <a:schemeClr val="lt1"/>
              </a:buClr>
              <a:buSzPts val="4800"/>
              <a:buFont typeface="Helvetica Neue"/>
              <a:buNone/>
              <a:defRPr b="1" i="0" sz="4800" u="none" cap="none" strike="noStrike">
                <a:solidFill>
                  <a:schemeClr val="lt1"/>
                </a:solidFill>
                <a:latin typeface="Helvetica Neue"/>
                <a:ea typeface="Helvetica Neue"/>
                <a:cs typeface="Helvetica Neue"/>
                <a:sym typeface="Helvetica Neue"/>
              </a:defRPr>
            </a:lvl6pPr>
            <a:lvl7pPr lvl="6" marR="0" algn="ctr">
              <a:lnSpc>
                <a:spcPct val="100000"/>
              </a:lnSpc>
              <a:spcBef>
                <a:spcPts val="0"/>
              </a:spcBef>
              <a:spcAft>
                <a:spcPts val="0"/>
              </a:spcAft>
              <a:buClr>
                <a:schemeClr val="lt1"/>
              </a:buClr>
              <a:buSzPts val="4800"/>
              <a:buFont typeface="Helvetica Neue"/>
              <a:buNone/>
              <a:defRPr b="1" i="0" sz="4800" u="none" cap="none" strike="noStrike">
                <a:solidFill>
                  <a:schemeClr val="lt1"/>
                </a:solidFill>
                <a:latin typeface="Helvetica Neue"/>
                <a:ea typeface="Helvetica Neue"/>
                <a:cs typeface="Helvetica Neue"/>
                <a:sym typeface="Helvetica Neue"/>
              </a:defRPr>
            </a:lvl7pPr>
            <a:lvl8pPr lvl="7" marR="0" algn="ctr">
              <a:lnSpc>
                <a:spcPct val="100000"/>
              </a:lnSpc>
              <a:spcBef>
                <a:spcPts val="0"/>
              </a:spcBef>
              <a:spcAft>
                <a:spcPts val="0"/>
              </a:spcAft>
              <a:buClr>
                <a:schemeClr val="lt1"/>
              </a:buClr>
              <a:buSzPts val="4800"/>
              <a:buFont typeface="Helvetica Neue"/>
              <a:buNone/>
              <a:defRPr b="1" i="0" sz="4800" u="none" cap="none" strike="noStrike">
                <a:solidFill>
                  <a:schemeClr val="lt1"/>
                </a:solidFill>
                <a:latin typeface="Helvetica Neue"/>
                <a:ea typeface="Helvetica Neue"/>
                <a:cs typeface="Helvetica Neue"/>
                <a:sym typeface="Helvetica Neue"/>
              </a:defRPr>
            </a:lvl8pPr>
            <a:lvl9pPr lvl="8" marR="0" algn="ctr">
              <a:lnSpc>
                <a:spcPct val="100000"/>
              </a:lnSpc>
              <a:spcBef>
                <a:spcPts val="0"/>
              </a:spcBef>
              <a:spcAft>
                <a:spcPts val="0"/>
              </a:spcAft>
              <a:buClr>
                <a:schemeClr val="lt1"/>
              </a:buClr>
              <a:buSzPts val="4800"/>
              <a:buFont typeface="Helvetica Neue"/>
              <a:buNone/>
              <a:defRPr b="1" i="0" sz="4800" u="none" cap="none" strike="noStrike">
                <a:solidFill>
                  <a:schemeClr val="lt1"/>
                </a:solidFill>
                <a:latin typeface="Helvetica Neue"/>
                <a:ea typeface="Helvetica Neue"/>
                <a:cs typeface="Helvetica Neue"/>
                <a:sym typeface="Helvetica Neue"/>
              </a:defRPr>
            </a:lvl9pPr>
          </a:lstStyle>
          <a:p/>
        </p:txBody>
      </p:sp>
      <p:sp>
        <p:nvSpPr>
          <p:cNvPr id="918" name="Google Shape;918;g36dba4b18ec_0_2721"/>
          <p:cNvSpPr txBox="1"/>
          <p:nvPr>
            <p:ph type="title"/>
          </p:nvPr>
        </p:nvSpPr>
        <p:spPr>
          <a:xfrm>
            <a:off x="5918700" y="4630050"/>
            <a:ext cx="12546300" cy="4088100"/>
          </a:xfrm>
          <a:prstGeom prst="rect">
            <a:avLst/>
          </a:prstGeom>
          <a:noFill/>
          <a:ln>
            <a:noFill/>
          </a:ln>
        </p:spPr>
        <p:txBody>
          <a:bodyPr anchorCtr="0" anchor="ctr" bIns="0" lIns="0" spcFirstLastPara="1" rIns="0" wrap="square" tIns="0">
            <a:spAutoFit/>
          </a:bodyPr>
          <a:lstStyle>
            <a:lvl1pPr lvl="0" marR="0" algn="ctr">
              <a:lnSpc>
                <a:spcPct val="100000"/>
              </a:lnSpc>
              <a:spcBef>
                <a:spcPts val="0"/>
              </a:spcBef>
              <a:spcAft>
                <a:spcPts val="0"/>
              </a:spcAft>
              <a:buClr>
                <a:schemeClr val="accent2"/>
              </a:buClr>
              <a:buSzPts val="12000"/>
              <a:buFont typeface="Urbanist Black"/>
              <a:buNone/>
              <a:defRPr b="0" i="0" sz="12000" u="none" cap="none" strike="noStrike">
                <a:solidFill>
                  <a:schemeClr val="accent2"/>
                </a:solidFill>
                <a:latin typeface="Urbanist Black"/>
                <a:ea typeface="Urbanist Black"/>
                <a:cs typeface="Urbanist Black"/>
                <a:sym typeface="Urbanist Black"/>
              </a:defRPr>
            </a:lvl1pPr>
            <a:lvl2pPr lvl="1" marR="0" algn="ctr">
              <a:lnSpc>
                <a:spcPct val="100000"/>
              </a:lnSpc>
              <a:spcBef>
                <a:spcPts val="0"/>
              </a:spcBef>
              <a:spcAft>
                <a:spcPts val="0"/>
              </a:spcAft>
              <a:buClr>
                <a:schemeClr val="accent2"/>
              </a:buClr>
              <a:buSzPts val="12000"/>
              <a:buFont typeface="Urbanist Black"/>
              <a:buNone/>
              <a:defRPr b="0" i="0" sz="12000" u="none" cap="none" strike="noStrike">
                <a:solidFill>
                  <a:schemeClr val="accent2"/>
                </a:solidFill>
                <a:latin typeface="Urbanist Black"/>
                <a:ea typeface="Urbanist Black"/>
                <a:cs typeface="Urbanist Black"/>
                <a:sym typeface="Urbanist Black"/>
              </a:defRPr>
            </a:lvl2pPr>
            <a:lvl3pPr lvl="2" marR="0" algn="ctr">
              <a:lnSpc>
                <a:spcPct val="100000"/>
              </a:lnSpc>
              <a:spcBef>
                <a:spcPts val="0"/>
              </a:spcBef>
              <a:spcAft>
                <a:spcPts val="0"/>
              </a:spcAft>
              <a:buClr>
                <a:schemeClr val="accent2"/>
              </a:buClr>
              <a:buSzPts val="12000"/>
              <a:buFont typeface="Urbanist Black"/>
              <a:buNone/>
              <a:defRPr b="0" i="0" sz="12000" u="none" cap="none" strike="noStrike">
                <a:solidFill>
                  <a:schemeClr val="accent2"/>
                </a:solidFill>
                <a:latin typeface="Urbanist Black"/>
                <a:ea typeface="Urbanist Black"/>
                <a:cs typeface="Urbanist Black"/>
                <a:sym typeface="Urbanist Black"/>
              </a:defRPr>
            </a:lvl3pPr>
            <a:lvl4pPr lvl="3" marR="0" algn="ctr">
              <a:lnSpc>
                <a:spcPct val="100000"/>
              </a:lnSpc>
              <a:spcBef>
                <a:spcPts val="0"/>
              </a:spcBef>
              <a:spcAft>
                <a:spcPts val="0"/>
              </a:spcAft>
              <a:buClr>
                <a:schemeClr val="accent2"/>
              </a:buClr>
              <a:buSzPts val="12000"/>
              <a:buFont typeface="Urbanist Black"/>
              <a:buNone/>
              <a:defRPr b="0" i="0" sz="12000" u="none" cap="none" strike="noStrike">
                <a:solidFill>
                  <a:schemeClr val="accent2"/>
                </a:solidFill>
                <a:latin typeface="Urbanist Black"/>
                <a:ea typeface="Urbanist Black"/>
                <a:cs typeface="Urbanist Black"/>
                <a:sym typeface="Urbanist Black"/>
              </a:defRPr>
            </a:lvl4pPr>
            <a:lvl5pPr lvl="4" marR="0" algn="ctr">
              <a:lnSpc>
                <a:spcPct val="100000"/>
              </a:lnSpc>
              <a:spcBef>
                <a:spcPts val="0"/>
              </a:spcBef>
              <a:spcAft>
                <a:spcPts val="0"/>
              </a:spcAft>
              <a:buClr>
                <a:schemeClr val="accent2"/>
              </a:buClr>
              <a:buSzPts val="12000"/>
              <a:buFont typeface="Urbanist Black"/>
              <a:buNone/>
              <a:defRPr b="0" i="0" sz="12000" u="none" cap="none" strike="noStrike">
                <a:solidFill>
                  <a:schemeClr val="accent2"/>
                </a:solidFill>
                <a:latin typeface="Urbanist Black"/>
                <a:ea typeface="Urbanist Black"/>
                <a:cs typeface="Urbanist Black"/>
                <a:sym typeface="Urbanist Black"/>
              </a:defRPr>
            </a:lvl5pPr>
            <a:lvl6pPr lvl="5" marR="0" algn="ctr">
              <a:lnSpc>
                <a:spcPct val="100000"/>
              </a:lnSpc>
              <a:spcBef>
                <a:spcPts val="0"/>
              </a:spcBef>
              <a:spcAft>
                <a:spcPts val="0"/>
              </a:spcAft>
              <a:buClr>
                <a:schemeClr val="accent2"/>
              </a:buClr>
              <a:buSzPts val="12000"/>
              <a:buFont typeface="Urbanist Black"/>
              <a:buNone/>
              <a:defRPr b="0" i="0" sz="12000" u="none" cap="none" strike="noStrike">
                <a:solidFill>
                  <a:schemeClr val="accent2"/>
                </a:solidFill>
                <a:latin typeface="Urbanist Black"/>
                <a:ea typeface="Urbanist Black"/>
                <a:cs typeface="Urbanist Black"/>
                <a:sym typeface="Urbanist Black"/>
              </a:defRPr>
            </a:lvl6pPr>
            <a:lvl7pPr lvl="6" marR="0" algn="ctr">
              <a:lnSpc>
                <a:spcPct val="100000"/>
              </a:lnSpc>
              <a:spcBef>
                <a:spcPts val="0"/>
              </a:spcBef>
              <a:spcAft>
                <a:spcPts val="0"/>
              </a:spcAft>
              <a:buClr>
                <a:schemeClr val="accent2"/>
              </a:buClr>
              <a:buSzPts val="12000"/>
              <a:buFont typeface="Urbanist Black"/>
              <a:buNone/>
              <a:defRPr b="0" i="0" sz="12000" u="none" cap="none" strike="noStrike">
                <a:solidFill>
                  <a:schemeClr val="accent2"/>
                </a:solidFill>
                <a:latin typeface="Urbanist Black"/>
                <a:ea typeface="Urbanist Black"/>
                <a:cs typeface="Urbanist Black"/>
                <a:sym typeface="Urbanist Black"/>
              </a:defRPr>
            </a:lvl7pPr>
            <a:lvl8pPr lvl="7" marR="0" algn="ctr">
              <a:lnSpc>
                <a:spcPct val="100000"/>
              </a:lnSpc>
              <a:spcBef>
                <a:spcPts val="0"/>
              </a:spcBef>
              <a:spcAft>
                <a:spcPts val="0"/>
              </a:spcAft>
              <a:buClr>
                <a:schemeClr val="accent2"/>
              </a:buClr>
              <a:buSzPts val="12000"/>
              <a:buFont typeface="Urbanist Black"/>
              <a:buNone/>
              <a:defRPr b="0" i="0" sz="12000" u="none" cap="none" strike="noStrike">
                <a:solidFill>
                  <a:schemeClr val="accent2"/>
                </a:solidFill>
                <a:latin typeface="Urbanist Black"/>
                <a:ea typeface="Urbanist Black"/>
                <a:cs typeface="Urbanist Black"/>
                <a:sym typeface="Urbanist Black"/>
              </a:defRPr>
            </a:lvl8pPr>
            <a:lvl9pPr lvl="8" marR="0" algn="ctr">
              <a:lnSpc>
                <a:spcPct val="100000"/>
              </a:lnSpc>
              <a:spcBef>
                <a:spcPts val="0"/>
              </a:spcBef>
              <a:spcAft>
                <a:spcPts val="0"/>
              </a:spcAft>
              <a:buClr>
                <a:schemeClr val="accent2"/>
              </a:buClr>
              <a:buSzPts val="12000"/>
              <a:buFont typeface="Urbanist Black"/>
              <a:buNone/>
              <a:defRPr b="0" i="0" sz="12000" u="none" cap="none" strike="noStrike">
                <a:solidFill>
                  <a:schemeClr val="accent2"/>
                </a:solidFill>
                <a:latin typeface="Urbanist Black"/>
                <a:ea typeface="Urbanist Black"/>
                <a:cs typeface="Urbanist Black"/>
                <a:sym typeface="Urbanist Black"/>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5">
  <p:cSld name="3_Title Slide_5">
    <p:spTree>
      <p:nvGrpSpPr>
        <p:cNvPr id="111" name="Shape 111"/>
        <p:cNvGrpSpPr/>
        <p:nvPr/>
      </p:nvGrpSpPr>
      <p:grpSpPr>
        <a:xfrm>
          <a:off x="0" y="0"/>
          <a:ext cx="0" cy="0"/>
          <a:chOff x="0" y="0"/>
          <a:chExt cx="0" cy="0"/>
        </a:xfrm>
      </p:grpSpPr>
      <p:sp>
        <p:nvSpPr>
          <p:cNvPr id="112" name="Google Shape;112;g36dba4b18ec_0_565"/>
          <p:cNvSpPr txBox="1"/>
          <p:nvPr>
            <p:ph idx="1" type="body"/>
          </p:nvPr>
        </p:nvSpPr>
        <p:spPr>
          <a:xfrm>
            <a:off x="2140200" y="4936000"/>
            <a:ext cx="20103900" cy="5732700"/>
          </a:xfrm>
          <a:prstGeom prst="rect">
            <a:avLst/>
          </a:prstGeom>
          <a:noFill/>
          <a:ln>
            <a:noFill/>
          </a:ln>
        </p:spPr>
        <p:txBody>
          <a:bodyPr anchorCtr="0" anchor="t" bIns="0" lIns="0" spcFirstLastPara="1" rIns="0" wrap="square" tIns="0">
            <a:spAutoFit/>
          </a:bodyPr>
          <a:lstStyle>
            <a:lvl1pPr indent="-412750" lvl="0" marL="4572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1pPr>
            <a:lvl2pPr indent="-412750" lvl="1" marL="9144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2pPr>
            <a:lvl3pPr indent="-412750" lvl="2" marL="13716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3pPr>
            <a:lvl4pPr indent="-412750" lvl="3" marL="18288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4pPr>
            <a:lvl5pPr indent="-412750" lvl="4" marL="22860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5pPr>
            <a:lvl6pPr indent="-412750" lvl="5" marL="27432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6pPr>
            <a:lvl7pPr indent="-412750" lvl="6" marL="32004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7pPr>
            <a:lvl8pPr indent="-412750" lvl="7" marL="36576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8pPr>
            <a:lvl9pPr indent="-412750" lvl="8" marL="41148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9pPr>
          </a:lstStyle>
          <a:p/>
        </p:txBody>
      </p:sp>
      <p:pic>
        <p:nvPicPr>
          <p:cNvPr id="113" name="Google Shape;113;g36dba4b18ec_0_565"/>
          <p:cNvPicPr preferRelativeResize="0"/>
          <p:nvPr/>
        </p:nvPicPr>
        <p:blipFill>
          <a:blip r:embed="rId2">
            <a:alphaModFix/>
          </a:blip>
          <a:stretch>
            <a:fillRect/>
          </a:stretch>
        </p:blipFill>
        <p:spPr>
          <a:xfrm>
            <a:off x="2111400" y="12644483"/>
            <a:ext cx="2743199" cy="703213"/>
          </a:xfrm>
          <a:prstGeom prst="rect">
            <a:avLst/>
          </a:prstGeom>
          <a:noFill/>
          <a:ln>
            <a:noFill/>
          </a:ln>
        </p:spPr>
      </p:pic>
      <p:sp>
        <p:nvSpPr>
          <p:cNvPr id="114" name="Google Shape;114;g36dba4b18ec_0_565"/>
          <p:cNvSpPr/>
          <p:nvPr/>
        </p:nvSpPr>
        <p:spPr>
          <a:xfrm rot="-5400000">
            <a:off x="-643" y="12068886"/>
            <a:ext cx="1647755" cy="1646471"/>
          </a:xfrm>
          <a:custGeom>
            <a:rect b="b" l="l" r="r" t="t"/>
            <a:pathLst>
              <a:path extrusionOk="0" h="1564343" w="1573036">
                <a:moveTo>
                  <a:pt x="0" y="1564343"/>
                </a:moveTo>
                <a:lnTo>
                  <a:pt x="0" y="0"/>
                </a:lnTo>
                <a:lnTo>
                  <a:pt x="1573036" y="0"/>
                </a:lnTo>
                <a:cubicBezTo>
                  <a:pt x="1568249" y="864754"/>
                  <a:pt x="865888" y="1564343"/>
                  <a:pt x="0" y="1564343"/>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115" name="Google Shape;115;g36dba4b18ec_0_565"/>
          <p:cNvSpPr/>
          <p:nvPr/>
        </p:nvSpPr>
        <p:spPr>
          <a:xfrm rot="10800000">
            <a:off x="21142243" y="-5886"/>
            <a:ext cx="1616833" cy="3327508"/>
          </a:xfrm>
          <a:custGeom>
            <a:rect b="b" l="l" r="r" t="t"/>
            <a:pathLst>
              <a:path extrusionOk="0" h="1564046" w="782023">
                <a:moveTo>
                  <a:pt x="782023" y="782023"/>
                </a:moveTo>
                <a:cubicBezTo>
                  <a:pt x="782023" y="1213859"/>
                  <a:pt x="431836" y="1564047"/>
                  <a:pt x="0" y="1564047"/>
                </a:cubicBezTo>
                <a:lnTo>
                  <a:pt x="0" y="0"/>
                </a:lnTo>
                <a:cubicBezTo>
                  <a:pt x="431836" y="0"/>
                  <a:pt x="782023" y="350063"/>
                  <a:pt x="782023" y="782023"/>
                </a:cubicBez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116" name="Google Shape;116;g36dba4b18ec_0_565"/>
          <p:cNvSpPr/>
          <p:nvPr/>
        </p:nvSpPr>
        <p:spPr>
          <a:xfrm rot="10800000">
            <a:off x="22755216" y="-5886"/>
            <a:ext cx="1628189" cy="3327508"/>
          </a:xfrm>
          <a:custGeom>
            <a:rect b="b" l="l" r="r" t="t"/>
            <a:pathLst>
              <a:path extrusionOk="0" h="1564046" w="787516">
                <a:moveTo>
                  <a:pt x="0" y="0"/>
                </a:moveTo>
                <a:lnTo>
                  <a:pt x="787516" y="0"/>
                </a:lnTo>
                <a:lnTo>
                  <a:pt x="787516" y="1564047"/>
                </a:lnTo>
                <a:lnTo>
                  <a:pt x="0" y="1564047"/>
                </a:lnTo>
                <a:close/>
              </a:path>
            </a:pathLst>
          </a:custGeom>
          <a:solidFill>
            <a:schemeClr val="accent3"/>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sp>
        <p:nvSpPr>
          <p:cNvPr id="117" name="Google Shape;117;g36dba4b18ec_0_565"/>
          <p:cNvSpPr/>
          <p:nvPr/>
        </p:nvSpPr>
        <p:spPr>
          <a:xfrm rot="10800000">
            <a:off x="21857911" y="733238"/>
            <a:ext cx="1806805" cy="1859239"/>
          </a:xfrm>
          <a:custGeom>
            <a:rect b="b" l="l" r="r" t="t"/>
            <a:pathLst>
              <a:path extrusionOk="0" h="873908" w="873908">
                <a:moveTo>
                  <a:pt x="873908" y="436954"/>
                </a:moveTo>
                <a:cubicBezTo>
                  <a:pt x="873908" y="678277"/>
                  <a:pt x="678277" y="873909"/>
                  <a:pt x="436954" y="873909"/>
                </a:cubicBezTo>
                <a:cubicBezTo>
                  <a:pt x="195631" y="873909"/>
                  <a:pt x="0" y="678277"/>
                  <a:pt x="0" y="436954"/>
                </a:cubicBezTo>
                <a:cubicBezTo>
                  <a:pt x="0" y="195631"/>
                  <a:pt x="195631" y="0"/>
                  <a:pt x="436954" y="0"/>
                </a:cubicBezTo>
                <a:cubicBezTo>
                  <a:pt x="678277" y="0"/>
                  <a:pt x="873908" y="195631"/>
                  <a:pt x="873908" y="436954"/>
                </a:cubicBezTo>
                <a:close/>
              </a:path>
            </a:pathLst>
          </a:custGeom>
          <a:solidFill>
            <a:schemeClr val="lt2"/>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grpSp>
        <p:nvGrpSpPr>
          <p:cNvPr id="118" name="Google Shape;118;g36dba4b18ec_0_565"/>
          <p:cNvGrpSpPr/>
          <p:nvPr/>
        </p:nvGrpSpPr>
        <p:grpSpPr>
          <a:xfrm>
            <a:off x="17758251" y="844"/>
            <a:ext cx="3311088" cy="3321128"/>
            <a:chOff x="-2276022" y="-7017558"/>
            <a:chExt cx="3515328" cy="3525988"/>
          </a:xfrm>
        </p:grpSpPr>
        <p:sp>
          <p:nvSpPr>
            <p:cNvPr id="119" name="Google Shape;119;g36dba4b18ec_0_565"/>
            <p:cNvSpPr/>
            <p:nvPr/>
          </p:nvSpPr>
          <p:spPr>
            <a:xfrm>
              <a:off x="-2276022" y="-7017558"/>
              <a:ext cx="1757645" cy="3525988"/>
            </a:xfrm>
            <a:custGeom>
              <a:rect b="b" l="l" r="r" t="t"/>
              <a:pathLst>
                <a:path extrusionOk="0" h="1404776" w="700257">
                  <a:moveTo>
                    <a:pt x="700257" y="0"/>
                  </a:moveTo>
                  <a:lnTo>
                    <a:pt x="700257" y="1404776"/>
                  </a:lnTo>
                  <a:lnTo>
                    <a:pt x="561023" y="1390740"/>
                  </a:lnTo>
                  <a:cubicBezTo>
                    <a:pt x="240848" y="1325223"/>
                    <a:pt x="0" y="1041932"/>
                    <a:pt x="0" y="702388"/>
                  </a:cubicBezTo>
                  <a:cubicBezTo>
                    <a:pt x="0" y="362844"/>
                    <a:pt x="240848" y="79553"/>
                    <a:pt x="561023" y="14036"/>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dk1"/>
                </a:solidFill>
                <a:latin typeface="Urbanist"/>
                <a:ea typeface="Urbanist"/>
                <a:cs typeface="Urbanist"/>
                <a:sym typeface="Urbanist"/>
              </a:endParaRPr>
            </a:p>
          </p:txBody>
        </p:sp>
        <p:sp>
          <p:nvSpPr>
            <p:cNvPr id="120" name="Google Shape;120;g36dba4b18ec_0_565"/>
            <p:cNvSpPr/>
            <p:nvPr/>
          </p:nvSpPr>
          <p:spPr>
            <a:xfrm>
              <a:off x="-518339" y="-7017558"/>
              <a:ext cx="1757645" cy="3525988"/>
            </a:xfrm>
            <a:custGeom>
              <a:rect b="b" l="l" r="r" t="t"/>
              <a:pathLst>
                <a:path extrusionOk="0" h="1404776" w="700257">
                  <a:moveTo>
                    <a:pt x="700257" y="0"/>
                  </a:moveTo>
                  <a:lnTo>
                    <a:pt x="700257" y="1404776"/>
                  </a:lnTo>
                  <a:lnTo>
                    <a:pt x="561023" y="1390740"/>
                  </a:lnTo>
                  <a:cubicBezTo>
                    <a:pt x="240848" y="1325223"/>
                    <a:pt x="0" y="1041932"/>
                    <a:pt x="0" y="702388"/>
                  </a:cubicBezTo>
                  <a:cubicBezTo>
                    <a:pt x="0" y="362844"/>
                    <a:pt x="240848" y="79553"/>
                    <a:pt x="561023" y="14036"/>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dk1"/>
                </a:solidFill>
                <a:latin typeface="Urbanist"/>
                <a:ea typeface="Urbanist"/>
                <a:cs typeface="Urbanist"/>
                <a:sym typeface="Urbanist"/>
              </a:endParaRPr>
            </a:p>
          </p:txBody>
        </p:sp>
      </p:grpSp>
      <p:sp>
        <p:nvSpPr>
          <p:cNvPr id="121" name="Google Shape;121;g36dba4b18ec_0_565"/>
          <p:cNvSpPr txBox="1"/>
          <p:nvPr>
            <p:ph type="title"/>
          </p:nvPr>
        </p:nvSpPr>
        <p:spPr>
          <a:xfrm>
            <a:off x="2111400" y="2178050"/>
            <a:ext cx="15150300" cy="1652100"/>
          </a:xfrm>
          <a:prstGeom prst="rect">
            <a:avLst/>
          </a:prstGeom>
          <a:noFill/>
          <a:ln>
            <a:noFill/>
          </a:ln>
        </p:spPr>
        <p:txBody>
          <a:bodyPr anchorCtr="0" anchor="ctr" bIns="0" lIns="0" spcFirstLastPara="1" rIns="0" wrap="square" tIns="0">
            <a:spAutoFit/>
          </a:bodyPr>
          <a:lstStyle>
            <a:lvl1pPr lvl="0">
              <a:spcBef>
                <a:spcPts val="0"/>
              </a:spcBef>
              <a:spcAft>
                <a:spcPts val="0"/>
              </a:spcAft>
              <a:buClr>
                <a:schemeClr val="dk1"/>
              </a:buClr>
              <a:buSzPts val="8800"/>
              <a:buFont typeface="Urbanist ExtraBold"/>
              <a:buNone/>
              <a:defRPr sz="8800">
                <a:solidFill>
                  <a:schemeClr val="dk1"/>
                </a:solidFill>
                <a:latin typeface="Urbanist ExtraBold"/>
                <a:ea typeface="Urbanist ExtraBold"/>
                <a:cs typeface="Urbanist ExtraBold"/>
                <a:sym typeface="Urbanist ExtraBold"/>
              </a:defRPr>
            </a:lvl1pPr>
            <a:lvl2pPr lvl="1">
              <a:spcBef>
                <a:spcPts val="0"/>
              </a:spcBef>
              <a:spcAft>
                <a:spcPts val="0"/>
              </a:spcAft>
              <a:buClr>
                <a:schemeClr val="dk1"/>
              </a:buClr>
              <a:buSzPts val="8800"/>
              <a:buNone/>
              <a:defRPr sz="8800">
                <a:solidFill>
                  <a:schemeClr val="dk1"/>
                </a:solidFill>
              </a:defRPr>
            </a:lvl2pPr>
            <a:lvl3pPr lvl="2">
              <a:spcBef>
                <a:spcPts val="0"/>
              </a:spcBef>
              <a:spcAft>
                <a:spcPts val="0"/>
              </a:spcAft>
              <a:buClr>
                <a:schemeClr val="dk1"/>
              </a:buClr>
              <a:buSzPts val="8800"/>
              <a:buNone/>
              <a:defRPr sz="8800">
                <a:solidFill>
                  <a:schemeClr val="dk1"/>
                </a:solidFill>
              </a:defRPr>
            </a:lvl3pPr>
            <a:lvl4pPr lvl="3">
              <a:spcBef>
                <a:spcPts val="0"/>
              </a:spcBef>
              <a:spcAft>
                <a:spcPts val="0"/>
              </a:spcAft>
              <a:buClr>
                <a:schemeClr val="dk1"/>
              </a:buClr>
              <a:buSzPts val="8800"/>
              <a:buNone/>
              <a:defRPr sz="8800">
                <a:solidFill>
                  <a:schemeClr val="dk1"/>
                </a:solidFill>
              </a:defRPr>
            </a:lvl4pPr>
            <a:lvl5pPr lvl="4">
              <a:spcBef>
                <a:spcPts val="0"/>
              </a:spcBef>
              <a:spcAft>
                <a:spcPts val="0"/>
              </a:spcAft>
              <a:buClr>
                <a:schemeClr val="dk1"/>
              </a:buClr>
              <a:buSzPts val="8800"/>
              <a:buNone/>
              <a:defRPr sz="8800">
                <a:solidFill>
                  <a:schemeClr val="dk1"/>
                </a:solidFill>
              </a:defRPr>
            </a:lvl5pPr>
            <a:lvl6pPr lvl="5">
              <a:spcBef>
                <a:spcPts val="0"/>
              </a:spcBef>
              <a:spcAft>
                <a:spcPts val="0"/>
              </a:spcAft>
              <a:buClr>
                <a:schemeClr val="dk1"/>
              </a:buClr>
              <a:buSzPts val="8800"/>
              <a:buNone/>
              <a:defRPr sz="8800">
                <a:solidFill>
                  <a:schemeClr val="dk1"/>
                </a:solidFill>
              </a:defRPr>
            </a:lvl6pPr>
            <a:lvl7pPr lvl="6">
              <a:spcBef>
                <a:spcPts val="0"/>
              </a:spcBef>
              <a:spcAft>
                <a:spcPts val="0"/>
              </a:spcAft>
              <a:buClr>
                <a:schemeClr val="dk1"/>
              </a:buClr>
              <a:buSzPts val="8800"/>
              <a:buNone/>
              <a:defRPr sz="8800">
                <a:solidFill>
                  <a:schemeClr val="dk1"/>
                </a:solidFill>
              </a:defRPr>
            </a:lvl7pPr>
            <a:lvl8pPr lvl="7">
              <a:spcBef>
                <a:spcPts val="0"/>
              </a:spcBef>
              <a:spcAft>
                <a:spcPts val="0"/>
              </a:spcAft>
              <a:buClr>
                <a:schemeClr val="dk1"/>
              </a:buClr>
              <a:buSzPts val="8800"/>
              <a:buNone/>
              <a:defRPr sz="8800">
                <a:solidFill>
                  <a:schemeClr val="dk1"/>
                </a:solidFill>
              </a:defRPr>
            </a:lvl8pPr>
            <a:lvl9pPr lvl="8">
              <a:spcBef>
                <a:spcPts val="0"/>
              </a:spcBef>
              <a:spcAft>
                <a:spcPts val="0"/>
              </a:spcAft>
              <a:buClr>
                <a:schemeClr val="dk1"/>
              </a:buClr>
              <a:buSzPts val="8800"/>
              <a:buNone/>
              <a:defRPr sz="8800">
                <a:solidFill>
                  <a:schemeClr val="dk1"/>
                </a:solidFill>
              </a:defRPr>
            </a:lvl9pPr>
          </a:lstStyle>
          <a:p/>
        </p:txBody>
      </p:sp>
      <p:sp>
        <p:nvSpPr>
          <p:cNvPr id="122" name="Google Shape;122;g36dba4b18ec_0_565"/>
          <p:cNvSpPr txBox="1"/>
          <p:nvPr>
            <p:ph idx="2" type="subTitle"/>
          </p:nvPr>
        </p:nvSpPr>
        <p:spPr>
          <a:xfrm>
            <a:off x="2140200" y="11131000"/>
            <a:ext cx="6336000" cy="480000"/>
          </a:xfrm>
          <a:prstGeom prst="rect">
            <a:avLst/>
          </a:prstGeom>
          <a:noFill/>
          <a:ln>
            <a:noFill/>
          </a:ln>
        </p:spPr>
        <p:txBody>
          <a:bodyPr anchorCtr="0" anchor="t" bIns="0" lIns="0" spcFirstLastPara="1" rIns="0" wrap="square" tIns="0">
            <a:spAutoFit/>
          </a:bodyPr>
          <a:lstStyle>
            <a:lvl1pPr lvl="0">
              <a:spcBef>
                <a:spcPts val="0"/>
              </a:spcBef>
              <a:spcAft>
                <a:spcPts val="0"/>
              </a:spcAft>
              <a:buClr>
                <a:schemeClr val="accent1"/>
              </a:buClr>
              <a:buSzPts val="2900"/>
              <a:buFont typeface="Helvetica Neue"/>
              <a:buNone/>
              <a:defRPr i="1" sz="2900">
                <a:solidFill>
                  <a:schemeClr val="accent1"/>
                </a:solidFill>
                <a:latin typeface="Helvetica Neue"/>
                <a:ea typeface="Helvetica Neue"/>
                <a:cs typeface="Helvetica Neue"/>
                <a:sym typeface="Helvetica Neue"/>
              </a:defRPr>
            </a:lvl1pPr>
            <a:lvl2pPr lvl="1">
              <a:spcBef>
                <a:spcPts val="0"/>
              </a:spcBef>
              <a:spcAft>
                <a:spcPts val="0"/>
              </a:spcAft>
              <a:buSzPts val="2900"/>
              <a:buNone/>
              <a:defRPr sz="2900"/>
            </a:lvl2pPr>
            <a:lvl3pPr lvl="2">
              <a:spcBef>
                <a:spcPts val="0"/>
              </a:spcBef>
              <a:spcAft>
                <a:spcPts val="0"/>
              </a:spcAft>
              <a:buSzPts val="2900"/>
              <a:buNone/>
              <a:defRPr sz="2900"/>
            </a:lvl3pPr>
            <a:lvl4pPr lvl="3">
              <a:spcBef>
                <a:spcPts val="0"/>
              </a:spcBef>
              <a:spcAft>
                <a:spcPts val="0"/>
              </a:spcAft>
              <a:buSzPts val="2900"/>
              <a:buNone/>
              <a:defRPr sz="2900"/>
            </a:lvl4pPr>
            <a:lvl5pPr lvl="4">
              <a:spcBef>
                <a:spcPts val="0"/>
              </a:spcBef>
              <a:spcAft>
                <a:spcPts val="0"/>
              </a:spcAft>
              <a:buSzPts val="2900"/>
              <a:buNone/>
              <a:defRPr sz="2900"/>
            </a:lvl5pPr>
            <a:lvl6pPr lvl="5">
              <a:spcBef>
                <a:spcPts val="0"/>
              </a:spcBef>
              <a:spcAft>
                <a:spcPts val="0"/>
              </a:spcAft>
              <a:buSzPts val="2900"/>
              <a:buNone/>
              <a:defRPr sz="2900"/>
            </a:lvl6pPr>
            <a:lvl7pPr lvl="6">
              <a:spcBef>
                <a:spcPts val="0"/>
              </a:spcBef>
              <a:spcAft>
                <a:spcPts val="0"/>
              </a:spcAft>
              <a:buSzPts val="2900"/>
              <a:buNone/>
              <a:defRPr sz="2900"/>
            </a:lvl7pPr>
            <a:lvl8pPr lvl="7">
              <a:spcBef>
                <a:spcPts val="0"/>
              </a:spcBef>
              <a:spcAft>
                <a:spcPts val="0"/>
              </a:spcAft>
              <a:buSzPts val="2900"/>
              <a:buNone/>
              <a:defRPr sz="2900"/>
            </a:lvl8pPr>
            <a:lvl9pPr lvl="8">
              <a:spcBef>
                <a:spcPts val="0"/>
              </a:spcBef>
              <a:spcAft>
                <a:spcPts val="0"/>
              </a:spcAft>
              <a:buSzPts val="2900"/>
              <a:buNone/>
              <a:defRPr sz="2900"/>
            </a:lvl9pPr>
          </a:lstStyle>
          <a:p/>
        </p:txBody>
      </p:sp>
      <p:sp>
        <p:nvSpPr>
          <p:cNvPr id="123" name="Google Shape;123;g36dba4b18ec_0_565"/>
          <p:cNvSpPr txBox="1"/>
          <p:nvPr>
            <p:ph idx="3" type="subTitle"/>
          </p:nvPr>
        </p:nvSpPr>
        <p:spPr>
          <a:xfrm>
            <a:off x="2140200" y="4062450"/>
            <a:ext cx="15121500" cy="411900"/>
          </a:xfrm>
          <a:prstGeom prst="rect">
            <a:avLst/>
          </a:prstGeom>
          <a:noFill/>
          <a:ln>
            <a:noFill/>
          </a:ln>
        </p:spPr>
        <p:txBody>
          <a:bodyPr anchorCtr="0" anchor="t" bIns="0" lIns="0" spcFirstLastPara="1" rIns="0" wrap="square" tIns="0">
            <a:spAutoFit/>
          </a:bodyPr>
          <a:lstStyle>
            <a:lvl1pPr lvl="0">
              <a:spcBef>
                <a:spcPts val="0"/>
              </a:spcBef>
              <a:spcAft>
                <a:spcPts val="0"/>
              </a:spcAft>
              <a:buClr>
                <a:schemeClr val="accent1"/>
              </a:buClr>
              <a:buSzPts val="3200"/>
              <a:buFont typeface="Urbanist ExtraBold"/>
              <a:buNone/>
              <a:defRPr sz="3200">
                <a:solidFill>
                  <a:schemeClr val="accent1"/>
                </a:solidFill>
                <a:latin typeface="Urbanist ExtraBold"/>
                <a:ea typeface="Urbanist ExtraBold"/>
                <a:cs typeface="Urbanist ExtraBold"/>
                <a:sym typeface="Urbanist ExtraBold"/>
              </a:defRPr>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4">
  <p:cSld name="3_Title Slide_4">
    <p:spTree>
      <p:nvGrpSpPr>
        <p:cNvPr id="124" name="Shape 124"/>
        <p:cNvGrpSpPr/>
        <p:nvPr/>
      </p:nvGrpSpPr>
      <p:grpSpPr>
        <a:xfrm>
          <a:off x="0" y="0"/>
          <a:ext cx="0" cy="0"/>
          <a:chOff x="0" y="0"/>
          <a:chExt cx="0" cy="0"/>
        </a:xfrm>
      </p:grpSpPr>
      <p:sp>
        <p:nvSpPr>
          <p:cNvPr id="125" name="Google Shape;125;g36dba4b18ec_0_578"/>
          <p:cNvSpPr txBox="1"/>
          <p:nvPr>
            <p:ph idx="1" type="body"/>
          </p:nvPr>
        </p:nvSpPr>
        <p:spPr>
          <a:xfrm>
            <a:off x="12721650" y="5486800"/>
            <a:ext cx="9551100" cy="6123900"/>
          </a:xfrm>
          <a:prstGeom prst="rect">
            <a:avLst/>
          </a:prstGeom>
          <a:noFill/>
          <a:ln>
            <a:noFill/>
          </a:ln>
        </p:spPr>
        <p:txBody>
          <a:bodyPr anchorCtr="0" anchor="t" bIns="0" lIns="0" spcFirstLastPara="1" rIns="0" wrap="square" tIns="0">
            <a:spAutoFit/>
          </a:bodyPr>
          <a:lstStyle>
            <a:lvl1pPr indent="-412750" lvl="0" marL="4572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1pPr>
            <a:lvl2pPr indent="-412750" lvl="1" marL="9144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2pPr>
            <a:lvl3pPr indent="-412750" lvl="2" marL="13716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3pPr>
            <a:lvl4pPr indent="-412750" lvl="3" marL="18288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4pPr>
            <a:lvl5pPr indent="-412750" lvl="4" marL="22860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5pPr>
            <a:lvl6pPr indent="-412750" lvl="5" marL="27432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6pPr>
            <a:lvl7pPr indent="-412750" lvl="6" marL="32004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7pPr>
            <a:lvl8pPr indent="-412750" lvl="7" marL="36576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8pPr>
            <a:lvl9pPr indent="-412750" lvl="8" marL="41148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9pPr>
          </a:lstStyle>
          <a:p/>
        </p:txBody>
      </p:sp>
      <p:pic>
        <p:nvPicPr>
          <p:cNvPr id="126" name="Google Shape;126;g36dba4b18ec_0_578"/>
          <p:cNvPicPr preferRelativeResize="0"/>
          <p:nvPr/>
        </p:nvPicPr>
        <p:blipFill>
          <a:blip r:embed="rId2">
            <a:alphaModFix/>
          </a:blip>
          <a:stretch>
            <a:fillRect/>
          </a:stretch>
        </p:blipFill>
        <p:spPr>
          <a:xfrm>
            <a:off x="2111400" y="12790350"/>
            <a:ext cx="2743199" cy="411479"/>
          </a:xfrm>
          <a:prstGeom prst="rect">
            <a:avLst/>
          </a:prstGeom>
          <a:noFill/>
          <a:ln>
            <a:noFill/>
          </a:ln>
        </p:spPr>
      </p:pic>
      <p:sp>
        <p:nvSpPr>
          <p:cNvPr id="127" name="Google Shape;127;g36dba4b18ec_0_578"/>
          <p:cNvSpPr/>
          <p:nvPr/>
        </p:nvSpPr>
        <p:spPr>
          <a:xfrm rot="-5400000">
            <a:off x="-3597" y="12417909"/>
            <a:ext cx="1301687" cy="1294494"/>
          </a:xfrm>
          <a:custGeom>
            <a:rect b="b" l="l" r="r" t="t"/>
            <a:pathLst>
              <a:path extrusionOk="0" h="1564343" w="1573036">
                <a:moveTo>
                  <a:pt x="0" y="1564343"/>
                </a:moveTo>
                <a:lnTo>
                  <a:pt x="0" y="0"/>
                </a:lnTo>
                <a:lnTo>
                  <a:pt x="1573036" y="0"/>
                </a:lnTo>
                <a:cubicBezTo>
                  <a:pt x="1568249" y="864754"/>
                  <a:pt x="865888" y="1564343"/>
                  <a:pt x="0" y="1564343"/>
                </a:cubicBez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l">
              <a:spcBef>
                <a:spcPts val="0"/>
              </a:spcBef>
              <a:spcAft>
                <a:spcPts val="0"/>
              </a:spcAft>
              <a:buNone/>
            </a:pPr>
            <a:r>
              <a:t/>
            </a:r>
            <a:endParaRPr sz="3700">
              <a:solidFill>
                <a:schemeClr val="dk1"/>
              </a:solidFill>
              <a:latin typeface="Urbanist"/>
              <a:ea typeface="Urbanist"/>
              <a:cs typeface="Urbanist"/>
              <a:sym typeface="Urbanist"/>
            </a:endParaRPr>
          </a:p>
        </p:txBody>
      </p:sp>
      <p:grpSp>
        <p:nvGrpSpPr>
          <p:cNvPr id="128" name="Google Shape;128;g36dba4b18ec_0_578"/>
          <p:cNvGrpSpPr/>
          <p:nvPr/>
        </p:nvGrpSpPr>
        <p:grpSpPr>
          <a:xfrm>
            <a:off x="22272450" y="-44"/>
            <a:ext cx="2145756" cy="2152263"/>
            <a:chOff x="-2276022" y="-7017558"/>
            <a:chExt cx="3515328" cy="3525988"/>
          </a:xfrm>
        </p:grpSpPr>
        <p:sp>
          <p:nvSpPr>
            <p:cNvPr id="129" name="Google Shape;129;g36dba4b18ec_0_578"/>
            <p:cNvSpPr/>
            <p:nvPr/>
          </p:nvSpPr>
          <p:spPr>
            <a:xfrm>
              <a:off x="-2276022" y="-7017558"/>
              <a:ext cx="1757645" cy="3525988"/>
            </a:xfrm>
            <a:custGeom>
              <a:rect b="b" l="l" r="r" t="t"/>
              <a:pathLst>
                <a:path extrusionOk="0" h="1404776" w="700257">
                  <a:moveTo>
                    <a:pt x="700257" y="0"/>
                  </a:moveTo>
                  <a:lnTo>
                    <a:pt x="700257" y="1404776"/>
                  </a:lnTo>
                  <a:lnTo>
                    <a:pt x="561023" y="1390740"/>
                  </a:lnTo>
                  <a:cubicBezTo>
                    <a:pt x="240848" y="1325223"/>
                    <a:pt x="0" y="1041932"/>
                    <a:pt x="0" y="702388"/>
                  </a:cubicBezTo>
                  <a:cubicBezTo>
                    <a:pt x="0" y="362844"/>
                    <a:pt x="240848" y="79553"/>
                    <a:pt x="561023" y="14036"/>
                  </a:cubicBezTo>
                  <a:close/>
                </a:path>
              </a:pathLst>
            </a:custGeom>
            <a:solidFill>
              <a:schemeClr val="accent1"/>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dk1"/>
                </a:solidFill>
                <a:latin typeface="Urbanist"/>
                <a:ea typeface="Urbanist"/>
                <a:cs typeface="Urbanist"/>
                <a:sym typeface="Urbanist"/>
              </a:endParaRPr>
            </a:p>
          </p:txBody>
        </p:sp>
        <p:sp>
          <p:nvSpPr>
            <p:cNvPr id="130" name="Google Shape;130;g36dba4b18ec_0_578"/>
            <p:cNvSpPr/>
            <p:nvPr/>
          </p:nvSpPr>
          <p:spPr>
            <a:xfrm>
              <a:off x="-518339" y="-7017558"/>
              <a:ext cx="1757645" cy="3525988"/>
            </a:xfrm>
            <a:custGeom>
              <a:rect b="b" l="l" r="r" t="t"/>
              <a:pathLst>
                <a:path extrusionOk="0" h="1404776" w="700257">
                  <a:moveTo>
                    <a:pt x="700257" y="0"/>
                  </a:moveTo>
                  <a:lnTo>
                    <a:pt x="700257" y="1404776"/>
                  </a:lnTo>
                  <a:lnTo>
                    <a:pt x="561023" y="1390740"/>
                  </a:lnTo>
                  <a:cubicBezTo>
                    <a:pt x="240848" y="1325223"/>
                    <a:pt x="0" y="1041932"/>
                    <a:pt x="0" y="702388"/>
                  </a:cubicBezTo>
                  <a:cubicBezTo>
                    <a:pt x="0" y="362844"/>
                    <a:pt x="240848" y="79553"/>
                    <a:pt x="561023" y="14036"/>
                  </a:cubicBezTo>
                  <a:close/>
                </a:path>
              </a:pathLst>
            </a:custGeom>
            <a:solidFill>
              <a:schemeClr val="accent2"/>
            </a:solidFill>
            <a:ln>
              <a:noFill/>
            </a:ln>
          </p:spPr>
          <p:txBody>
            <a:bodyPr anchorCtr="0" anchor="ctr" bIns="91400" lIns="182875" spcFirstLastPara="1" rIns="182875" wrap="square" tIns="91400">
              <a:noAutofit/>
            </a:bodyPr>
            <a:lstStyle/>
            <a:p>
              <a:pPr indent="0" lvl="0" marL="0" marR="0" rtl="0" algn="ctr">
                <a:spcBef>
                  <a:spcPts val="0"/>
                </a:spcBef>
                <a:spcAft>
                  <a:spcPts val="0"/>
                </a:spcAft>
                <a:buNone/>
              </a:pPr>
              <a:r>
                <a:t/>
              </a:r>
              <a:endParaRPr sz="3700">
                <a:solidFill>
                  <a:schemeClr val="dk1"/>
                </a:solidFill>
                <a:latin typeface="Urbanist"/>
                <a:ea typeface="Urbanist"/>
                <a:cs typeface="Urbanist"/>
                <a:sym typeface="Urbanist"/>
              </a:endParaRPr>
            </a:p>
          </p:txBody>
        </p:sp>
      </p:grpSp>
      <p:sp>
        <p:nvSpPr>
          <p:cNvPr id="131" name="Google Shape;131;g36dba4b18ec_0_578"/>
          <p:cNvSpPr txBox="1"/>
          <p:nvPr>
            <p:ph type="title"/>
          </p:nvPr>
        </p:nvSpPr>
        <p:spPr>
          <a:xfrm>
            <a:off x="2111400" y="2178050"/>
            <a:ext cx="20161500" cy="1652100"/>
          </a:xfrm>
          <a:prstGeom prst="rect">
            <a:avLst/>
          </a:prstGeom>
          <a:noFill/>
          <a:ln>
            <a:noFill/>
          </a:ln>
        </p:spPr>
        <p:txBody>
          <a:bodyPr anchorCtr="0" anchor="ctr" bIns="0" lIns="0" spcFirstLastPara="1" rIns="0" wrap="square" tIns="0">
            <a:spAutoFit/>
          </a:bodyPr>
          <a:lstStyle>
            <a:lvl1pPr lvl="0">
              <a:spcBef>
                <a:spcPts val="0"/>
              </a:spcBef>
              <a:spcAft>
                <a:spcPts val="0"/>
              </a:spcAft>
              <a:buClr>
                <a:schemeClr val="dk1"/>
              </a:buClr>
              <a:buSzPts val="8800"/>
              <a:buFont typeface="Urbanist ExtraBold"/>
              <a:buNone/>
              <a:defRPr sz="8800">
                <a:solidFill>
                  <a:schemeClr val="dk1"/>
                </a:solidFill>
                <a:latin typeface="Urbanist ExtraBold"/>
                <a:ea typeface="Urbanist ExtraBold"/>
                <a:cs typeface="Urbanist ExtraBold"/>
                <a:sym typeface="Urbanist ExtraBold"/>
              </a:defRPr>
            </a:lvl1pPr>
            <a:lvl2pPr lvl="1">
              <a:spcBef>
                <a:spcPts val="0"/>
              </a:spcBef>
              <a:spcAft>
                <a:spcPts val="0"/>
              </a:spcAft>
              <a:buClr>
                <a:schemeClr val="dk1"/>
              </a:buClr>
              <a:buSzPts val="8800"/>
              <a:buNone/>
              <a:defRPr sz="8800">
                <a:solidFill>
                  <a:schemeClr val="dk1"/>
                </a:solidFill>
              </a:defRPr>
            </a:lvl2pPr>
            <a:lvl3pPr lvl="2">
              <a:spcBef>
                <a:spcPts val="0"/>
              </a:spcBef>
              <a:spcAft>
                <a:spcPts val="0"/>
              </a:spcAft>
              <a:buClr>
                <a:schemeClr val="dk1"/>
              </a:buClr>
              <a:buSzPts val="8800"/>
              <a:buNone/>
              <a:defRPr sz="8800">
                <a:solidFill>
                  <a:schemeClr val="dk1"/>
                </a:solidFill>
              </a:defRPr>
            </a:lvl3pPr>
            <a:lvl4pPr lvl="3">
              <a:spcBef>
                <a:spcPts val="0"/>
              </a:spcBef>
              <a:spcAft>
                <a:spcPts val="0"/>
              </a:spcAft>
              <a:buClr>
                <a:schemeClr val="dk1"/>
              </a:buClr>
              <a:buSzPts val="8800"/>
              <a:buNone/>
              <a:defRPr sz="8800">
                <a:solidFill>
                  <a:schemeClr val="dk1"/>
                </a:solidFill>
              </a:defRPr>
            </a:lvl4pPr>
            <a:lvl5pPr lvl="4">
              <a:spcBef>
                <a:spcPts val="0"/>
              </a:spcBef>
              <a:spcAft>
                <a:spcPts val="0"/>
              </a:spcAft>
              <a:buClr>
                <a:schemeClr val="dk1"/>
              </a:buClr>
              <a:buSzPts val="8800"/>
              <a:buNone/>
              <a:defRPr sz="8800">
                <a:solidFill>
                  <a:schemeClr val="dk1"/>
                </a:solidFill>
              </a:defRPr>
            </a:lvl5pPr>
            <a:lvl6pPr lvl="5">
              <a:spcBef>
                <a:spcPts val="0"/>
              </a:spcBef>
              <a:spcAft>
                <a:spcPts val="0"/>
              </a:spcAft>
              <a:buClr>
                <a:schemeClr val="dk1"/>
              </a:buClr>
              <a:buSzPts val="8800"/>
              <a:buNone/>
              <a:defRPr sz="8800">
                <a:solidFill>
                  <a:schemeClr val="dk1"/>
                </a:solidFill>
              </a:defRPr>
            </a:lvl6pPr>
            <a:lvl7pPr lvl="6">
              <a:spcBef>
                <a:spcPts val="0"/>
              </a:spcBef>
              <a:spcAft>
                <a:spcPts val="0"/>
              </a:spcAft>
              <a:buClr>
                <a:schemeClr val="dk1"/>
              </a:buClr>
              <a:buSzPts val="8800"/>
              <a:buNone/>
              <a:defRPr sz="8800">
                <a:solidFill>
                  <a:schemeClr val="dk1"/>
                </a:solidFill>
              </a:defRPr>
            </a:lvl7pPr>
            <a:lvl8pPr lvl="7">
              <a:spcBef>
                <a:spcPts val="0"/>
              </a:spcBef>
              <a:spcAft>
                <a:spcPts val="0"/>
              </a:spcAft>
              <a:buClr>
                <a:schemeClr val="dk1"/>
              </a:buClr>
              <a:buSzPts val="8800"/>
              <a:buNone/>
              <a:defRPr sz="8800">
                <a:solidFill>
                  <a:schemeClr val="dk1"/>
                </a:solidFill>
              </a:defRPr>
            </a:lvl8pPr>
            <a:lvl9pPr lvl="8">
              <a:spcBef>
                <a:spcPts val="0"/>
              </a:spcBef>
              <a:spcAft>
                <a:spcPts val="0"/>
              </a:spcAft>
              <a:buClr>
                <a:schemeClr val="dk1"/>
              </a:buClr>
              <a:buSzPts val="8800"/>
              <a:buNone/>
              <a:defRPr sz="8800">
                <a:solidFill>
                  <a:schemeClr val="dk1"/>
                </a:solidFill>
              </a:defRPr>
            </a:lvl9pPr>
          </a:lstStyle>
          <a:p/>
        </p:txBody>
      </p:sp>
      <p:sp>
        <p:nvSpPr>
          <p:cNvPr id="132" name="Google Shape;132;g36dba4b18ec_0_578"/>
          <p:cNvSpPr txBox="1"/>
          <p:nvPr>
            <p:ph idx="2" type="body"/>
          </p:nvPr>
        </p:nvSpPr>
        <p:spPr>
          <a:xfrm>
            <a:off x="2111400" y="5486800"/>
            <a:ext cx="9551100" cy="6123900"/>
          </a:xfrm>
          <a:prstGeom prst="rect">
            <a:avLst/>
          </a:prstGeom>
          <a:noFill/>
          <a:ln>
            <a:noFill/>
          </a:ln>
        </p:spPr>
        <p:txBody>
          <a:bodyPr anchorCtr="0" anchor="t" bIns="0" lIns="0" spcFirstLastPara="1" rIns="0" wrap="square" tIns="0">
            <a:spAutoFit/>
          </a:bodyPr>
          <a:lstStyle>
            <a:lvl1pPr indent="-412750" lvl="0" marL="4572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1pPr>
            <a:lvl2pPr indent="-412750" lvl="1" marL="9144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2pPr>
            <a:lvl3pPr indent="-412750" lvl="2" marL="1371600">
              <a:lnSpc>
                <a:spcPct val="115000"/>
              </a:lnSpc>
              <a:spcBef>
                <a:spcPts val="0"/>
              </a:spcBef>
              <a:spcAft>
                <a:spcPts val="0"/>
              </a:spcAft>
              <a:buClr>
                <a:schemeClr val="accent2"/>
              </a:buClr>
              <a:buSzPts val="2900"/>
              <a:buFont typeface="Helvetica Neue"/>
              <a:buChar char="■"/>
              <a:defRPr sz="2900">
                <a:solidFill>
                  <a:schemeClr val="dk1"/>
                </a:solidFill>
                <a:latin typeface="Helvetica Neue"/>
                <a:ea typeface="Helvetica Neue"/>
                <a:cs typeface="Helvetica Neue"/>
                <a:sym typeface="Helvetica Neue"/>
              </a:defRPr>
            </a:lvl3pPr>
            <a:lvl4pPr indent="-412750" lvl="3" marL="18288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4pPr>
            <a:lvl5pPr indent="-412750" lvl="4" marL="22860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5pPr>
            <a:lvl6pPr indent="-412750" lvl="5" marL="2743200">
              <a:lnSpc>
                <a:spcPct val="115000"/>
              </a:lnSpc>
              <a:spcBef>
                <a:spcPts val="0"/>
              </a:spcBef>
              <a:spcAft>
                <a:spcPts val="0"/>
              </a:spcAft>
              <a:buClr>
                <a:schemeClr val="accent1"/>
              </a:buClr>
              <a:buSzPts val="2900"/>
              <a:buFont typeface="Helvetica Neue"/>
              <a:buChar char="■"/>
              <a:defRPr sz="2900">
                <a:solidFill>
                  <a:schemeClr val="dk1"/>
                </a:solidFill>
                <a:latin typeface="Helvetica Neue"/>
                <a:ea typeface="Helvetica Neue"/>
                <a:cs typeface="Helvetica Neue"/>
                <a:sym typeface="Helvetica Neue"/>
              </a:defRPr>
            </a:lvl6pPr>
            <a:lvl7pPr indent="-412750" lvl="6" marL="32004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7pPr>
            <a:lvl8pPr indent="-412750" lvl="7" marL="36576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8pPr>
            <a:lvl9pPr indent="-412750" lvl="8" marL="4114800">
              <a:lnSpc>
                <a:spcPct val="115000"/>
              </a:lnSpc>
              <a:spcBef>
                <a:spcPts val="0"/>
              </a:spcBef>
              <a:spcAft>
                <a:spcPts val="0"/>
              </a:spcAft>
              <a:buClr>
                <a:schemeClr val="accent3"/>
              </a:buClr>
              <a:buSzPts val="2900"/>
              <a:buFont typeface="Helvetica Neue"/>
              <a:buChar char="■"/>
              <a:defRPr sz="2900">
                <a:solidFill>
                  <a:schemeClr val="dk1"/>
                </a:solidFill>
                <a:latin typeface="Helvetica Neue"/>
                <a:ea typeface="Helvetica Neue"/>
                <a:cs typeface="Helvetica Neue"/>
                <a:sym typeface="Helvetica Neue"/>
              </a:defRPr>
            </a:lvl9pPr>
          </a:lstStyle>
          <a:p/>
        </p:txBody>
      </p:sp>
      <p:sp>
        <p:nvSpPr>
          <p:cNvPr id="133" name="Google Shape;133;g36dba4b18ec_0_578"/>
          <p:cNvSpPr txBox="1"/>
          <p:nvPr>
            <p:ph idx="3" type="subTitle"/>
          </p:nvPr>
        </p:nvSpPr>
        <p:spPr>
          <a:xfrm>
            <a:off x="2140500" y="4282600"/>
            <a:ext cx="9521700" cy="411900"/>
          </a:xfrm>
          <a:prstGeom prst="rect">
            <a:avLst/>
          </a:prstGeom>
          <a:noFill/>
          <a:ln>
            <a:noFill/>
          </a:ln>
        </p:spPr>
        <p:txBody>
          <a:bodyPr anchorCtr="0" anchor="t" bIns="0" lIns="0" spcFirstLastPara="1" rIns="0" wrap="square" tIns="0">
            <a:spAutoFit/>
          </a:bodyPr>
          <a:lstStyle>
            <a:lvl1pPr lvl="0">
              <a:spcBef>
                <a:spcPts val="0"/>
              </a:spcBef>
              <a:spcAft>
                <a:spcPts val="0"/>
              </a:spcAft>
              <a:buClr>
                <a:schemeClr val="accent1"/>
              </a:buClr>
              <a:buSzPts val="3200"/>
              <a:buFont typeface="Urbanist ExtraBold"/>
              <a:buNone/>
              <a:defRPr sz="3200">
                <a:solidFill>
                  <a:schemeClr val="accent1"/>
                </a:solidFill>
                <a:latin typeface="Urbanist ExtraBold"/>
                <a:ea typeface="Urbanist ExtraBold"/>
                <a:cs typeface="Urbanist ExtraBold"/>
                <a:sym typeface="Urbanist ExtraBold"/>
              </a:defRPr>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134" name="Google Shape;134;g36dba4b18ec_0_578"/>
          <p:cNvSpPr txBox="1"/>
          <p:nvPr>
            <p:ph idx="4" type="subTitle"/>
          </p:nvPr>
        </p:nvSpPr>
        <p:spPr>
          <a:xfrm>
            <a:off x="12721650" y="4282600"/>
            <a:ext cx="9551100" cy="411900"/>
          </a:xfrm>
          <a:prstGeom prst="rect">
            <a:avLst/>
          </a:prstGeom>
          <a:noFill/>
          <a:ln>
            <a:noFill/>
          </a:ln>
        </p:spPr>
        <p:txBody>
          <a:bodyPr anchorCtr="0" anchor="t" bIns="0" lIns="0" spcFirstLastPara="1" rIns="0" wrap="square" tIns="0">
            <a:spAutoFit/>
          </a:bodyPr>
          <a:lstStyle>
            <a:lvl1pPr lvl="0">
              <a:spcBef>
                <a:spcPts val="0"/>
              </a:spcBef>
              <a:spcAft>
                <a:spcPts val="0"/>
              </a:spcAft>
              <a:buClr>
                <a:schemeClr val="accent1"/>
              </a:buClr>
              <a:buSzPts val="3200"/>
              <a:buFont typeface="Urbanist ExtraBold"/>
              <a:buNone/>
              <a:defRPr sz="3200">
                <a:solidFill>
                  <a:schemeClr val="accent1"/>
                </a:solidFill>
                <a:latin typeface="Urbanist ExtraBold"/>
                <a:ea typeface="Urbanist ExtraBold"/>
                <a:cs typeface="Urbanist ExtraBold"/>
                <a:sym typeface="Urbanist ExtraBold"/>
              </a:defRPr>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21.xml"/><Relationship Id="rId22" Type="http://schemas.openxmlformats.org/officeDocument/2006/relationships/slideLayout" Target="../slideLayouts/slideLayout23.xml"/><Relationship Id="rId21" Type="http://schemas.openxmlformats.org/officeDocument/2006/relationships/slideLayout" Target="../slideLayouts/slideLayout22.xml"/><Relationship Id="rId24" Type="http://schemas.openxmlformats.org/officeDocument/2006/relationships/slideLayout" Target="../slideLayouts/slideLayout25.xml"/><Relationship Id="rId23" Type="http://schemas.openxmlformats.org/officeDocument/2006/relationships/slideLayout" Target="../slideLayouts/slideLayout24.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26" Type="http://schemas.openxmlformats.org/officeDocument/2006/relationships/slideLayout" Target="../slideLayouts/slideLayout27.xml"/><Relationship Id="rId25" Type="http://schemas.openxmlformats.org/officeDocument/2006/relationships/slideLayout" Target="../slideLayouts/slideLayout26.xml"/><Relationship Id="rId28" Type="http://schemas.openxmlformats.org/officeDocument/2006/relationships/slideLayout" Target="../slideLayouts/slideLayout29.xml"/><Relationship Id="rId27" Type="http://schemas.openxmlformats.org/officeDocument/2006/relationships/slideLayout" Target="../slideLayouts/slideLayout28.xml"/><Relationship Id="rId5" Type="http://schemas.openxmlformats.org/officeDocument/2006/relationships/slideLayout" Target="../slideLayouts/slideLayout6.xml"/><Relationship Id="rId6" Type="http://schemas.openxmlformats.org/officeDocument/2006/relationships/slideLayout" Target="../slideLayouts/slideLayout7.xml"/><Relationship Id="rId29" Type="http://schemas.openxmlformats.org/officeDocument/2006/relationships/slideLayout" Target="../slideLayouts/slideLayout30.xml"/><Relationship Id="rId7" Type="http://schemas.openxmlformats.org/officeDocument/2006/relationships/slideLayout" Target="../slideLayouts/slideLayout8.xml"/><Relationship Id="rId8" Type="http://schemas.openxmlformats.org/officeDocument/2006/relationships/slideLayout" Target="../slideLayouts/slideLayout9.xml"/><Relationship Id="rId31" Type="http://schemas.openxmlformats.org/officeDocument/2006/relationships/slideLayout" Target="../slideLayouts/slideLayout32.xml"/><Relationship Id="rId30" Type="http://schemas.openxmlformats.org/officeDocument/2006/relationships/slideLayout" Target="../slideLayouts/slideLayout31.xml"/><Relationship Id="rId11" Type="http://schemas.openxmlformats.org/officeDocument/2006/relationships/slideLayout" Target="../slideLayouts/slideLayout12.xml"/><Relationship Id="rId33" Type="http://schemas.openxmlformats.org/officeDocument/2006/relationships/slideLayout" Target="../slideLayouts/slideLayout34.xml"/><Relationship Id="rId10" Type="http://schemas.openxmlformats.org/officeDocument/2006/relationships/slideLayout" Target="../slideLayouts/slideLayout11.xml"/><Relationship Id="rId32" Type="http://schemas.openxmlformats.org/officeDocument/2006/relationships/slideLayout" Target="../slideLayouts/slideLayout33.xml"/><Relationship Id="rId13" Type="http://schemas.openxmlformats.org/officeDocument/2006/relationships/slideLayout" Target="../slideLayouts/slideLayout14.xml"/><Relationship Id="rId35" Type="http://schemas.openxmlformats.org/officeDocument/2006/relationships/slideLayout" Target="../slideLayouts/slideLayout36.xml"/><Relationship Id="rId12" Type="http://schemas.openxmlformats.org/officeDocument/2006/relationships/slideLayout" Target="../slideLayouts/slideLayout13.xml"/><Relationship Id="rId34" Type="http://schemas.openxmlformats.org/officeDocument/2006/relationships/slideLayout" Target="../slideLayouts/slideLayout35.xml"/><Relationship Id="rId15" Type="http://schemas.openxmlformats.org/officeDocument/2006/relationships/slideLayout" Target="../slideLayouts/slideLayout16.xml"/><Relationship Id="rId37" Type="http://schemas.openxmlformats.org/officeDocument/2006/relationships/theme" Target="../theme/theme3.xml"/><Relationship Id="rId14" Type="http://schemas.openxmlformats.org/officeDocument/2006/relationships/slideLayout" Target="../slideLayouts/slideLayout15.xml"/><Relationship Id="rId36" Type="http://schemas.openxmlformats.org/officeDocument/2006/relationships/slideLayout" Target="../slideLayouts/slideLayout37.xml"/><Relationship Id="rId17" Type="http://schemas.openxmlformats.org/officeDocument/2006/relationships/slideLayout" Target="../slideLayouts/slideLayout18.xml"/><Relationship Id="rId16" Type="http://schemas.openxmlformats.org/officeDocument/2006/relationships/slideLayout" Target="../slideLayouts/slideLayout17.xml"/><Relationship Id="rId19" Type="http://schemas.openxmlformats.org/officeDocument/2006/relationships/slideLayout" Target="../slideLayouts/slideLayout20.xml"/><Relationship Id="rId1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57.xml"/><Relationship Id="rId22" Type="http://schemas.openxmlformats.org/officeDocument/2006/relationships/slideLayout" Target="../slideLayouts/slideLayout59.xml"/><Relationship Id="rId21" Type="http://schemas.openxmlformats.org/officeDocument/2006/relationships/slideLayout" Target="../slideLayouts/slideLayout58.xml"/><Relationship Id="rId24" Type="http://schemas.openxmlformats.org/officeDocument/2006/relationships/slideLayout" Target="../slideLayouts/slideLayout61.xml"/><Relationship Id="rId23" Type="http://schemas.openxmlformats.org/officeDocument/2006/relationships/slideLayout" Target="../slideLayouts/slideLayout60.xml"/><Relationship Id="rId1" Type="http://schemas.openxmlformats.org/officeDocument/2006/relationships/slideLayout" Target="../slideLayouts/slideLayout38.xml"/><Relationship Id="rId2" Type="http://schemas.openxmlformats.org/officeDocument/2006/relationships/slideLayout" Target="../slideLayouts/slideLayout39.xml"/><Relationship Id="rId3" Type="http://schemas.openxmlformats.org/officeDocument/2006/relationships/slideLayout" Target="../slideLayouts/slideLayout40.xml"/><Relationship Id="rId4" Type="http://schemas.openxmlformats.org/officeDocument/2006/relationships/slideLayout" Target="../slideLayouts/slideLayout41.xml"/><Relationship Id="rId9" Type="http://schemas.openxmlformats.org/officeDocument/2006/relationships/slideLayout" Target="../slideLayouts/slideLayout46.xml"/><Relationship Id="rId26" Type="http://schemas.openxmlformats.org/officeDocument/2006/relationships/slideLayout" Target="../slideLayouts/slideLayout63.xml"/><Relationship Id="rId25" Type="http://schemas.openxmlformats.org/officeDocument/2006/relationships/slideLayout" Target="../slideLayouts/slideLayout62.xml"/><Relationship Id="rId28" Type="http://schemas.openxmlformats.org/officeDocument/2006/relationships/slideLayout" Target="../slideLayouts/slideLayout65.xml"/><Relationship Id="rId27" Type="http://schemas.openxmlformats.org/officeDocument/2006/relationships/slideLayout" Target="../slideLayouts/slideLayout64.xml"/><Relationship Id="rId5" Type="http://schemas.openxmlformats.org/officeDocument/2006/relationships/slideLayout" Target="../slideLayouts/slideLayout42.xml"/><Relationship Id="rId6" Type="http://schemas.openxmlformats.org/officeDocument/2006/relationships/slideLayout" Target="../slideLayouts/slideLayout43.xml"/><Relationship Id="rId29" Type="http://schemas.openxmlformats.org/officeDocument/2006/relationships/slideLayout" Target="../slideLayouts/slideLayout66.xml"/><Relationship Id="rId7" Type="http://schemas.openxmlformats.org/officeDocument/2006/relationships/slideLayout" Target="../slideLayouts/slideLayout44.xml"/><Relationship Id="rId8" Type="http://schemas.openxmlformats.org/officeDocument/2006/relationships/slideLayout" Target="../slideLayouts/slideLayout45.xml"/><Relationship Id="rId31" Type="http://schemas.openxmlformats.org/officeDocument/2006/relationships/slideLayout" Target="../slideLayouts/slideLayout68.xml"/><Relationship Id="rId30" Type="http://schemas.openxmlformats.org/officeDocument/2006/relationships/slideLayout" Target="../slideLayouts/slideLayout67.xml"/><Relationship Id="rId11" Type="http://schemas.openxmlformats.org/officeDocument/2006/relationships/slideLayout" Target="../slideLayouts/slideLayout48.xml"/><Relationship Id="rId33" Type="http://schemas.openxmlformats.org/officeDocument/2006/relationships/slideLayout" Target="../slideLayouts/slideLayout70.xml"/><Relationship Id="rId10" Type="http://schemas.openxmlformats.org/officeDocument/2006/relationships/slideLayout" Target="../slideLayouts/slideLayout47.xml"/><Relationship Id="rId32" Type="http://schemas.openxmlformats.org/officeDocument/2006/relationships/slideLayout" Target="../slideLayouts/slideLayout69.xml"/><Relationship Id="rId13" Type="http://schemas.openxmlformats.org/officeDocument/2006/relationships/slideLayout" Target="../slideLayouts/slideLayout50.xml"/><Relationship Id="rId35" Type="http://schemas.openxmlformats.org/officeDocument/2006/relationships/slideLayout" Target="../slideLayouts/slideLayout72.xml"/><Relationship Id="rId12" Type="http://schemas.openxmlformats.org/officeDocument/2006/relationships/slideLayout" Target="../slideLayouts/slideLayout49.xml"/><Relationship Id="rId34" Type="http://schemas.openxmlformats.org/officeDocument/2006/relationships/slideLayout" Target="../slideLayouts/slideLayout71.xml"/><Relationship Id="rId15" Type="http://schemas.openxmlformats.org/officeDocument/2006/relationships/slideLayout" Target="../slideLayouts/slideLayout52.xml"/><Relationship Id="rId37" Type="http://schemas.openxmlformats.org/officeDocument/2006/relationships/theme" Target="../theme/theme4.xml"/><Relationship Id="rId14" Type="http://schemas.openxmlformats.org/officeDocument/2006/relationships/slideLayout" Target="../slideLayouts/slideLayout51.xml"/><Relationship Id="rId36" Type="http://schemas.openxmlformats.org/officeDocument/2006/relationships/slideLayout" Target="../slideLayouts/slideLayout73.xml"/><Relationship Id="rId17" Type="http://schemas.openxmlformats.org/officeDocument/2006/relationships/slideLayout" Target="../slideLayouts/slideLayout54.xml"/><Relationship Id="rId16" Type="http://schemas.openxmlformats.org/officeDocument/2006/relationships/slideLayout" Target="../slideLayouts/slideLayout53.xml"/><Relationship Id="rId19" Type="http://schemas.openxmlformats.org/officeDocument/2006/relationships/slideLayout" Target="../slideLayouts/slideLayout56.xml"/><Relationship Id="rId18"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1676400" y="730251"/>
            <a:ext cx="21031200" cy="2651100"/>
          </a:xfrm>
          <a:prstGeom prst="rect">
            <a:avLst/>
          </a:prstGeom>
          <a:noFill/>
          <a:ln>
            <a:noFill/>
          </a:ln>
        </p:spPr>
        <p:txBody>
          <a:bodyPr anchorCtr="0" anchor="ctr" bIns="45700" lIns="91425" spcFirstLastPara="1" rIns="91425" wrap="square" tIns="45700">
            <a:normAutofit/>
          </a:bodyPr>
          <a:lstStyle>
            <a:lvl1pPr lvl="0" marR="0" algn="l">
              <a:lnSpc>
                <a:spcPct val="90000"/>
              </a:lnSpc>
              <a:spcBef>
                <a:spcPts val="0"/>
              </a:spcBef>
              <a:spcAft>
                <a:spcPts val="0"/>
              </a:spcAft>
              <a:buClr>
                <a:schemeClr val="dk1"/>
              </a:buClr>
              <a:buSzPts val="8800"/>
              <a:buFont typeface="Arial"/>
              <a:buNone/>
              <a:defRPr b="0" i="0" sz="88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
          <p:cNvSpPr txBox="1"/>
          <p:nvPr>
            <p:ph idx="1" type="body"/>
          </p:nvPr>
        </p:nvSpPr>
        <p:spPr>
          <a:xfrm>
            <a:off x="1676400" y="3651250"/>
            <a:ext cx="21031200" cy="8702700"/>
          </a:xfrm>
          <a:prstGeom prst="rect">
            <a:avLst/>
          </a:prstGeom>
          <a:noFill/>
          <a:ln>
            <a:noFill/>
          </a:ln>
        </p:spPr>
        <p:txBody>
          <a:bodyPr anchorCtr="0" anchor="t" bIns="45700" lIns="91425" spcFirstLastPara="1" rIns="91425" wrap="square" tIns="45700">
            <a:normAutofit/>
          </a:bodyPr>
          <a:lstStyle>
            <a:lvl1pPr indent="-584200" lvl="0" marL="457200" marR="0" algn="l">
              <a:lnSpc>
                <a:spcPct val="90000"/>
              </a:lnSpc>
              <a:spcBef>
                <a:spcPts val="2000"/>
              </a:spcBef>
              <a:spcAft>
                <a:spcPts val="0"/>
              </a:spcAft>
              <a:buClr>
                <a:schemeClr val="dk1"/>
              </a:buClr>
              <a:buSzPts val="5600"/>
              <a:buFont typeface="Arial"/>
              <a:buChar char="•"/>
              <a:defRPr b="0" i="0" sz="5600" u="none" cap="none" strike="noStrike">
                <a:solidFill>
                  <a:schemeClr val="dk1"/>
                </a:solidFill>
                <a:latin typeface="Arial"/>
                <a:ea typeface="Arial"/>
                <a:cs typeface="Arial"/>
                <a:sym typeface="Arial"/>
              </a:defRPr>
            </a:lvl1pPr>
            <a:lvl2pPr indent="-533400" lvl="1" marL="914400" marR="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2pPr>
            <a:lvl3pPr indent="-482600" lvl="2" marL="1371600" marR="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3pPr>
            <a:lvl4pPr indent="-457200" lvl="3" marL="1828800" marR="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4pPr>
            <a:lvl5pPr indent="-457200" lvl="4" marL="2286000" marR="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5pPr>
            <a:lvl6pPr indent="-457200" lvl="5" marL="2743200" marR="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6pPr>
            <a:lvl7pPr indent="-457200" lvl="6" marL="3200400" marR="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7pPr>
            <a:lvl8pPr indent="-457200" lvl="7" marL="3657600" marR="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8pPr>
            <a:lvl9pPr indent="-457200" lvl="8" marL="4114800" marR="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9pPr>
          </a:lstStyle>
          <a:p/>
        </p:txBody>
      </p:sp>
      <p:sp>
        <p:nvSpPr>
          <p:cNvPr id="12" name="Google Shape;12;p6"/>
          <p:cNvSpPr txBox="1"/>
          <p:nvPr>
            <p:ph idx="10" type="dt"/>
          </p:nvPr>
        </p:nvSpPr>
        <p:spPr>
          <a:xfrm>
            <a:off x="1676400" y="12712701"/>
            <a:ext cx="5486400" cy="7302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000000"/>
              </a:buClr>
              <a:buSzPts val="1400"/>
              <a:buFont typeface="Arial"/>
              <a:buNone/>
              <a:defRPr b="0" i="0" sz="2400" u="none" cap="none" strike="noStrike">
                <a:solidFill>
                  <a:srgbClr val="8D8E8F"/>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6"/>
          <p:cNvSpPr txBox="1"/>
          <p:nvPr>
            <p:ph idx="11" type="ftr"/>
          </p:nvPr>
        </p:nvSpPr>
        <p:spPr>
          <a:xfrm>
            <a:off x="8077200" y="12712700"/>
            <a:ext cx="8229600" cy="730200"/>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Clr>
                <a:srgbClr val="000000"/>
              </a:buClr>
              <a:buSzPts val="1400"/>
              <a:buFont typeface="Arial"/>
              <a:buNone/>
              <a:defRPr b="0" i="0" sz="1200" u="none" cap="none" strike="noStrike">
                <a:solidFill>
                  <a:srgbClr val="8D8E8F"/>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 name="Shape 15"/>
        <p:cNvGrpSpPr/>
        <p:nvPr/>
      </p:nvGrpSpPr>
      <p:grpSpPr>
        <a:xfrm>
          <a:off x="0" y="0"/>
          <a:ext cx="0" cy="0"/>
          <a:chOff x="0" y="0"/>
          <a:chExt cx="0" cy="0"/>
        </a:xfrm>
      </p:grpSpPr>
      <p:sp>
        <p:nvSpPr>
          <p:cNvPr id="16" name="Google Shape;16;g36dba4b18ec_0_469"/>
          <p:cNvSpPr txBox="1"/>
          <p:nvPr/>
        </p:nvSpPr>
        <p:spPr>
          <a:xfrm>
            <a:off x="21243636" y="12734508"/>
            <a:ext cx="1028700" cy="507900"/>
          </a:xfrm>
          <a:prstGeom prst="rect">
            <a:avLst/>
          </a:prstGeom>
          <a:noFill/>
          <a:ln>
            <a:noFill/>
          </a:ln>
        </p:spPr>
        <p:txBody>
          <a:bodyPr anchorCtr="0" anchor="t" bIns="91400" lIns="182875" spcFirstLastPara="1" rIns="182875" wrap="square" tIns="91400">
            <a:spAutoFit/>
          </a:bodyPr>
          <a:lstStyle/>
          <a:p>
            <a:pPr indent="0" lvl="0" marL="0" marR="0" rtl="0" algn="r">
              <a:spcBef>
                <a:spcPts val="0"/>
              </a:spcBef>
              <a:spcAft>
                <a:spcPts val="0"/>
              </a:spcAft>
              <a:buNone/>
            </a:pPr>
            <a:fld id="{00000000-1234-1234-1234-123412341234}" type="slidenum">
              <a:rPr i="0" lang="en" sz="2100" u="none" cap="none" strike="noStrike">
                <a:solidFill>
                  <a:schemeClr val="accent2"/>
                </a:solidFill>
                <a:latin typeface="Urbanist SemiBold"/>
                <a:ea typeface="Urbanist SemiBold"/>
                <a:cs typeface="Urbanist SemiBold"/>
                <a:sym typeface="Urbanist SemiBold"/>
              </a:rPr>
              <a:t>‹#›</a:t>
            </a:fld>
            <a:endParaRPr i="0" sz="2100" u="none" cap="none" strike="noStrike">
              <a:solidFill>
                <a:schemeClr val="accent2"/>
              </a:solidFill>
              <a:latin typeface="Urbanist SemiBold"/>
              <a:ea typeface="Urbanist SemiBold"/>
              <a:cs typeface="Urbanist SemiBold"/>
              <a:sym typeface="Urbanist SemiBo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330">
          <p15:clr>
            <a:srgbClr val="F26B43"/>
          </p15:clr>
        </p15:guide>
        <p15:guide id="2" pos="14030">
          <p15:clr>
            <a:srgbClr val="F26B43"/>
          </p15:clr>
        </p15:guide>
        <p15:guide id="3" orient="horz" pos="1372">
          <p15:clr>
            <a:srgbClr val="F26B43"/>
          </p15:clr>
        </p15:guide>
        <p15:guide id="4" orient="horz" pos="731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7" name="Shape 467"/>
        <p:cNvGrpSpPr/>
        <p:nvPr/>
      </p:nvGrpSpPr>
      <p:grpSpPr>
        <a:xfrm>
          <a:off x="0" y="0"/>
          <a:ext cx="0" cy="0"/>
          <a:chOff x="0" y="0"/>
          <a:chExt cx="0" cy="0"/>
        </a:xfrm>
      </p:grpSpPr>
      <p:sp>
        <p:nvSpPr>
          <p:cNvPr id="468" name="Google Shape;468;g36dba4b18ec_0_2283"/>
          <p:cNvSpPr txBox="1"/>
          <p:nvPr/>
        </p:nvSpPr>
        <p:spPr>
          <a:xfrm>
            <a:off x="21243636" y="12734508"/>
            <a:ext cx="1028700" cy="507900"/>
          </a:xfrm>
          <a:prstGeom prst="rect">
            <a:avLst/>
          </a:prstGeom>
          <a:noFill/>
          <a:ln>
            <a:noFill/>
          </a:ln>
        </p:spPr>
        <p:txBody>
          <a:bodyPr anchorCtr="0" anchor="t" bIns="91400" lIns="182875" spcFirstLastPara="1" rIns="182875" wrap="square" tIns="91400">
            <a:spAutoFit/>
          </a:bodyPr>
          <a:lstStyle/>
          <a:p>
            <a:pPr indent="0" lvl="0" marL="0" marR="0" rtl="0" algn="r">
              <a:lnSpc>
                <a:spcPct val="100000"/>
              </a:lnSpc>
              <a:spcBef>
                <a:spcPts val="0"/>
              </a:spcBef>
              <a:spcAft>
                <a:spcPts val="0"/>
              </a:spcAft>
              <a:buClr>
                <a:srgbClr val="000000"/>
              </a:buClr>
              <a:buSzPts val="2100"/>
              <a:buFont typeface="Arial"/>
              <a:buNone/>
            </a:pPr>
            <a:fld id="{00000000-1234-1234-1234-123412341234}" type="slidenum">
              <a:rPr b="0" i="0" lang="en" sz="2100" u="none" cap="none" strike="noStrike">
                <a:solidFill>
                  <a:schemeClr val="accent2"/>
                </a:solidFill>
                <a:latin typeface="Urbanist SemiBold"/>
                <a:ea typeface="Urbanist SemiBold"/>
                <a:cs typeface="Urbanist SemiBold"/>
                <a:sym typeface="Urbanist SemiBold"/>
              </a:rPr>
              <a:t>‹#›</a:t>
            </a:fld>
            <a:endParaRPr b="0" i="0" sz="2100" u="none" cap="none" strike="noStrike">
              <a:solidFill>
                <a:schemeClr val="accent2"/>
              </a:solidFill>
              <a:latin typeface="Urbanist SemiBold"/>
              <a:ea typeface="Urbanist SemiBold"/>
              <a:cs typeface="Urbanist SemiBold"/>
              <a:sym typeface="Urbanist SemiBold"/>
            </a:endParaRPr>
          </a:p>
        </p:txBody>
      </p:sp>
    </p:spTree>
  </p:cSld>
  <p:clrMap accent1="accent1" accent2="accent2" accent3="accent3" accent4="accent4" accent5="accent5" accent6="accent6" bg1="lt1" bg2="dk2" tx1="dk1" tx2="lt2" folHlink="folHlink" hlink="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 id="2147483706" r:id="rId19"/>
    <p:sldLayoutId id="2147483707" r:id="rId20"/>
    <p:sldLayoutId id="2147483708" r:id="rId21"/>
    <p:sldLayoutId id="2147483709" r:id="rId22"/>
    <p:sldLayoutId id="2147483710" r:id="rId23"/>
    <p:sldLayoutId id="2147483711" r:id="rId24"/>
    <p:sldLayoutId id="2147483712" r:id="rId25"/>
    <p:sldLayoutId id="2147483713" r:id="rId26"/>
    <p:sldLayoutId id="2147483714" r:id="rId27"/>
    <p:sldLayoutId id="2147483715" r:id="rId28"/>
    <p:sldLayoutId id="2147483716" r:id="rId29"/>
    <p:sldLayoutId id="2147483717" r:id="rId30"/>
    <p:sldLayoutId id="2147483718" r:id="rId31"/>
    <p:sldLayoutId id="2147483719" r:id="rId32"/>
    <p:sldLayoutId id="2147483720" r:id="rId33"/>
    <p:sldLayoutId id="2147483721" r:id="rId34"/>
    <p:sldLayoutId id="2147483722" r:id="rId35"/>
    <p:sldLayoutId id="2147483723" r:id="rId3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330">
          <p15:clr>
            <a:srgbClr val="F26B43"/>
          </p15:clr>
        </p15:guide>
        <p15:guide id="2" pos="14030">
          <p15:clr>
            <a:srgbClr val="F26B43"/>
          </p15:clr>
        </p15:guide>
        <p15:guide id="3" orient="horz" pos="1372">
          <p15:clr>
            <a:srgbClr val="F26B43"/>
          </p15:clr>
        </p15:guide>
        <p15:guide id="4" orient="horz" pos="731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hyperlink" Target="https://refactoring.guru/design-pattern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32.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43.png"/><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34.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6.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9.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5.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37.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48.png"/><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46.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52.png"/><Relationship Id="rId4" Type="http://schemas.openxmlformats.org/officeDocument/2006/relationships/image" Target="../media/image5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47.png"/><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55.png"/><Relationship Id="rId4" Type="http://schemas.openxmlformats.org/officeDocument/2006/relationships/image" Target="../media/image4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58.png"/><Relationship Id="rId4" Type="http://schemas.openxmlformats.org/officeDocument/2006/relationships/image" Target="../media/image5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53.png"/><Relationship Id="rId4" Type="http://schemas.openxmlformats.org/officeDocument/2006/relationships/image" Target="../media/image6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62.png"/><Relationship Id="rId4" Type="http://schemas.openxmlformats.org/officeDocument/2006/relationships/image" Target="../media/image7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45.png"/><Relationship Id="rId4" Type="http://schemas.openxmlformats.org/officeDocument/2006/relationships/image" Target="../media/image5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54.png"/><Relationship Id="rId4" Type="http://schemas.openxmlformats.org/officeDocument/2006/relationships/image" Target="../media/image7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61.png"/><Relationship Id="rId4" Type="http://schemas.openxmlformats.org/officeDocument/2006/relationships/image" Target="../media/image6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59.png"/><Relationship Id="rId4" Type="http://schemas.openxmlformats.org/officeDocument/2006/relationships/image" Target="../media/image6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64.png"/><Relationship Id="rId4" Type="http://schemas.openxmlformats.org/officeDocument/2006/relationships/image" Target="../media/image6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67.png"/><Relationship Id="rId4" Type="http://schemas.openxmlformats.org/officeDocument/2006/relationships/image" Target="../media/image7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68.png"/><Relationship Id="rId4" Type="http://schemas.openxmlformats.org/officeDocument/2006/relationships/image" Target="../media/image6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hyperlink" Target="https://sourcemaking.com/antipatterns"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s://webpt.atlassian.net/wiki/spaces/OUT/pages/740100583/OutcomesIntake+Diagram" TargetMode="External"/><Relationship Id="rId4" Type="http://schemas.openxmlformats.org/officeDocument/2006/relationships/hyperlink" Target="https://webpt.atlassian.net/wiki/spaces/PROD/pages/1384218625/Architecture+Proposal+Fax+Consolidation+for+EMR+1.0" TargetMode="External"/><Relationship Id="rId5" Type="http://schemas.openxmlformats.org/officeDocument/2006/relationships/hyperlink" Target="https://sparxsystems.com/resources/tutorials/uml2/sequence-diagram.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922" name="Shape 922"/>
        <p:cNvGrpSpPr/>
        <p:nvPr/>
      </p:nvGrpSpPr>
      <p:grpSpPr>
        <a:xfrm>
          <a:off x="0" y="0"/>
          <a:ext cx="0" cy="0"/>
          <a:chOff x="0" y="0"/>
          <a:chExt cx="0" cy="0"/>
        </a:xfrm>
      </p:grpSpPr>
      <p:sp>
        <p:nvSpPr>
          <p:cNvPr id="923" name="Google Shape;923;g36dba4b18ec_0_2279"/>
          <p:cNvSpPr txBox="1"/>
          <p:nvPr>
            <p:ph type="title"/>
          </p:nvPr>
        </p:nvSpPr>
        <p:spPr>
          <a:xfrm>
            <a:off x="5918767" y="4367983"/>
            <a:ext cx="12546300" cy="7957800"/>
          </a:xfrm>
          <a:prstGeom prst="rect">
            <a:avLst/>
          </a:prstGeom>
          <a:noFill/>
          <a:ln>
            <a:noFill/>
          </a:ln>
        </p:spPr>
        <p:txBody>
          <a:bodyPr anchorCtr="0" anchor="ctr" bIns="0" lIns="0" spcFirstLastPara="1" rIns="0" wrap="square" tIns="0">
            <a:spAutoFit/>
          </a:bodyPr>
          <a:lstStyle/>
          <a:p>
            <a:pPr indent="0" lvl="0" marL="0" rtl="0" algn="l">
              <a:spcBef>
                <a:spcPts val="0"/>
              </a:spcBef>
              <a:spcAft>
                <a:spcPts val="0"/>
              </a:spcAft>
              <a:buSzPts val="23500"/>
              <a:buNone/>
            </a:pPr>
            <a:r>
              <a:rPr b="1" lang="en" sz="15200">
                <a:solidFill>
                  <a:srgbClr val="FFFFFF"/>
                </a:solidFill>
                <a:latin typeface="Arial"/>
                <a:ea typeface="Arial"/>
                <a:cs typeface="Arial"/>
                <a:sym typeface="Arial"/>
              </a:rPr>
              <a:t>Software Development Core</a:t>
            </a:r>
            <a:endParaRPr b="1" sz="15200">
              <a:solidFill>
                <a:srgbClr val="31383C"/>
              </a:solidFill>
              <a:latin typeface="Arial"/>
              <a:ea typeface="Arial"/>
              <a:cs typeface="Arial"/>
              <a:sym typeface="Arial"/>
            </a:endParaRPr>
          </a:p>
          <a:p>
            <a:pPr indent="0" lvl="0" marL="0" rtl="0" algn="ctr">
              <a:lnSpc>
                <a:spcPct val="100000"/>
              </a:lnSpc>
              <a:spcBef>
                <a:spcPts val="0"/>
              </a:spcBef>
              <a:spcAft>
                <a:spcPts val="0"/>
              </a:spcAft>
              <a:buSzPts val="14400"/>
              <a:buNone/>
            </a:pPr>
            <a:r>
              <a:t/>
            </a:r>
            <a:endParaRPr sz="61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g36dba4b18ec_0_1452"/>
          <p:cNvSpPr txBox="1"/>
          <p:nvPr>
            <p:ph type="title"/>
          </p:nvPr>
        </p:nvSpPr>
        <p:spPr>
          <a:xfrm>
            <a:off x="1676400" y="730251"/>
            <a:ext cx="21031200" cy="265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2C5D2"/>
              </a:buClr>
              <a:buSzPts val="8800"/>
              <a:buFont typeface="Arial"/>
              <a:buNone/>
            </a:pPr>
            <a:r>
              <a:rPr lang="en"/>
              <a:t>UML (Unified Modeling Language) 2.0</a:t>
            </a:r>
            <a:endParaRPr/>
          </a:p>
        </p:txBody>
      </p:sp>
      <p:sp>
        <p:nvSpPr>
          <p:cNvPr id="977" name="Google Shape;977;g36dba4b18ec_0_1452"/>
          <p:cNvSpPr txBox="1"/>
          <p:nvPr>
            <p:ph idx="1" type="body"/>
          </p:nvPr>
        </p:nvSpPr>
        <p:spPr>
          <a:xfrm>
            <a:off x="1676400" y="3651250"/>
            <a:ext cx="21031200" cy="8702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200"/>
              </a:spcBef>
              <a:spcAft>
                <a:spcPts val="0"/>
              </a:spcAft>
              <a:buSzPts val="2323"/>
              <a:buNone/>
            </a:pPr>
            <a:r>
              <a:rPr b="1" lang="en"/>
              <a:t>Sequence diagram</a:t>
            </a:r>
            <a:r>
              <a:rPr lang="en"/>
              <a:t> is a time dependent view of the interaction between objects to accomplish a behavioral goal of the system. The time sequence is similar to the earlier version of sequence diagram. An interaction may be designed at any level of abstraction within the system design, from subsystem interactions to instancelevel.</a:t>
            </a:r>
            <a:endParaRPr/>
          </a:p>
          <a:p>
            <a:pPr indent="0" lvl="0" marL="0" rtl="0" algn="l">
              <a:lnSpc>
                <a:spcPct val="90000"/>
              </a:lnSpc>
              <a:spcBef>
                <a:spcPts val="1200"/>
              </a:spcBef>
              <a:spcAft>
                <a:spcPts val="0"/>
              </a:spcAft>
              <a:buSzPts val="2323"/>
              <a:buNone/>
            </a:pPr>
            <a:r>
              <a:rPr b="1" lang="en"/>
              <a:t>Communication diagram</a:t>
            </a:r>
            <a:r>
              <a:rPr lang="en"/>
              <a:t> is a new name added in UML 2.0. Communication diagram is a structural view of the messaging between objects, taken from the Collaboration diagram concept of UML 1.4 and earlier versions. This can be defined as a modified version of collaboration diagram.</a:t>
            </a:r>
            <a:endParaRPr/>
          </a:p>
          <a:p>
            <a:pPr indent="0" lvl="0" marL="0" rtl="0" algn="l">
              <a:lnSpc>
                <a:spcPct val="90000"/>
              </a:lnSpc>
              <a:spcBef>
                <a:spcPts val="1200"/>
              </a:spcBef>
              <a:spcAft>
                <a:spcPts val="0"/>
              </a:spcAft>
              <a:buSzPts val="2323"/>
              <a:buNone/>
            </a:pPr>
            <a:r>
              <a:rPr b="1" lang="en"/>
              <a:t>Interaction Overview diagram</a:t>
            </a:r>
            <a:r>
              <a:rPr lang="en"/>
              <a:t> is also a new addition in UML 2.0. An Interaction Overview diagram describes a high-level view of a group of interactions combined into a logic sequence, including flow-control logic to navigate between the interactions.</a:t>
            </a:r>
            <a:endParaRPr/>
          </a:p>
          <a:p>
            <a:pPr indent="0" lvl="0" marL="0" rtl="0" algn="l">
              <a:lnSpc>
                <a:spcPct val="90000"/>
              </a:lnSpc>
              <a:spcBef>
                <a:spcPts val="1200"/>
              </a:spcBef>
              <a:spcAft>
                <a:spcPts val="0"/>
              </a:spcAft>
              <a:buSzPts val="2323"/>
              <a:buNone/>
            </a:pPr>
            <a:r>
              <a:rPr b="1" lang="en"/>
              <a:t>Timing diagram</a:t>
            </a:r>
            <a:r>
              <a:rPr lang="en"/>
              <a:t> is also added in UML 2.0. It is an optional diagram designed to specify the time constraints on the messages sent and received in the course of an interaction.</a:t>
            </a:r>
            <a:endParaRPr/>
          </a:p>
          <a:p>
            <a:pPr indent="0" lvl="0" marL="0" rtl="0" algn="l">
              <a:lnSpc>
                <a:spcPct val="90000"/>
              </a:lnSpc>
              <a:spcBef>
                <a:spcPts val="1200"/>
              </a:spcBef>
              <a:spcAft>
                <a:spcPts val="0"/>
              </a:spcAft>
              <a:buSzPts val="5600"/>
              <a:buNone/>
            </a:pPr>
            <a:r>
              <a:rPr b="1" lang="en"/>
              <a:t>Specification:</a:t>
            </a:r>
            <a:r>
              <a:rPr lang="en"/>
              <a:t> https://www.omg.org/spec/UML/2.5.1/About-UML/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sp>
        <p:nvSpPr>
          <p:cNvPr id="982" name="Google Shape;982;g36dba4b18ec_0_1459"/>
          <p:cNvSpPr txBox="1"/>
          <p:nvPr>
            <p:ph type="title"/>
          </p:nvPr>
        </p:nvSpPr>
        <p:spPr>
          <a:xfrm>
            <a:off x="1676400" y="730251"/>
            <a:ext cx="21031200" cy="265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2C5D2"/>
              </a:buClr>
              <a:buSzPts val="8800"/>
              <a:buFont typeface="Arial"/>
              <a:buNone/>
            </a:pPr>
            <a:r>
              <a:rPr lang="en"/>
              <a:t>UML (Unified Modeling Language) 2.0</a:t>
            </a:r>
            <a:endParaRPr/>
          </a:p>
        </p:txBody>
      </p:sp>
      <p:pic>
        <p:nvPicPr>
          <p:cNvPr id="983" name="Google Shape;983;g36dba4b18ec_0_1459"/>
          <p:cNvPicPr preferRelativeResize="0"/>
          <p:nvPr/>
        </p:nvPicPr>
        <p:blipFill rotWithShape="1">
          <a:blip r:embed="rId3">
            <a:alphaModFix/>
          </a:blip>
          <a:srcRect b="0" l="0" r="0" t="0"/>
          <a:stretch/>
        </p:blipFill>
        <p:spPr>
          <a:xfrm>
            <a:off x="2389800" y="3381349"/>
            <a:ext cx="19604397" cy="9331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g36dba4b18ec_0_1466"/>
          <p:cNvSpPr txBox="1"/>
          <p:nvPr>
            <p:ph type="title"/>
          </p:nvPr>
        </p:nvSpPr>
        <p:spPr>
          <a:xfrm>
            <a:off x="1676400" y="730251"/>
            <a:ext cx="21031200" cy="265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2C5D2"/>
              </a:buClr>
              <a:buSzPts val="8800"/>
              <a:buFont typeface="Arial"/>
              <a:buNone/>
            </a:pPr>
            <a:r>
              <a:rPr lang="en"/>
              <a:t>What are Design Patterns?</a:t>
            </a:r>
            <a:endParaRPr/>
          </a:p>
        </p:txBody>
      </p:sp>
      <p:sp>
        <p:nvSpPr>
          <p:cNvPr id="989" name="Google Shape;989;g36dba4b18ec_0_1466"/>
          <p:cNvSpPr txBox="1"/>
          <p:nvPr>
            <p:ph idx="1" type="body"/>
          </p:nvPr>
        </p:nvSpPr>
        <p:spPr>
          <a:xfrm>
            <a:off x="1676400" y="3651250"/>
            <a:ext cx="21031200" cy="87027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SzPts val="1946"/>
              <a:buNone/>
            </a:pPr>
            <a:r>
              <a:rPr lang="en"/>
              <a:t>Design patterns are solutions to software design problems you find again and again in real-world application development. </a:t>
            </a:r>
            <a:endParaRPr/>
          </a:p>
          <a:p>
            <a:pPr indent="0" lvl="0" marL="0" rtl="0" algn="l">
              <a:lnSpc>
                <a:spcPct val="115000"/>
              </a:lnSpc>
              <a:spcBef>
                <a:spcPts val="1200"/>
              </a:spcBef>
              <a:spcAft>
                <a:spcPts val="0"/>
              </a:spcAft>
              <a:buSzPts val="1946"/>
              <a:buNone/>
            </a:pPr>
            <a:r>
              <a:t/>
            </a:r>
            <a:endParaRPr/>
          </a:p>
          <a:p>
            <a:pPr indent="0" lvl="0" marL="0" rtl="0" algn="l">
              <a:lnSpc>
                <a:spcPct val="115000"/>
              </a:lnSpc>
              <a:spcBef>
                <a:spcPts val="1200"/>
              </a:spcBef>
              <a:spcAft>
                <a:spcPts val="0"/>
              </a:spcAft>
              <a:buSzPts val="1946"/>
              <a:buNone/>
            </a:pPr>
            <a:r>
              <a:rPr lang="en"/>
              <a:t>Patterns are about reusable designs and interactions of objects.</a:t>
            </a:r>
            <a:endParaRPr/>
          </a:p>
          <a:p>
            <a:pPr indent="0" lvl="0" marL="0" rtl="0" algn="l">
              <a:lnSpc>
                <a:spcPct val="115000"/>
              </a:lnSpc>
              <a:spcBef>
                <a:spcPts val="1200"/>
              </a:spcBef>
              <a:spcAft>
                <a:spcPts val="0"/>
              </a:spcAft>
              <a:buSzPts val="1946"/>
              <a:buNone/>
            </a:pPr>
            <a:r>
              <a:t/>
            </a:r>
            <a:endParaRPr/>
          </a:p>
          <a:p>
            <a:pPr indent="0" lvl="0" marL="0" rtl="0" algn="l">
              <a:lnSpc>
                <a:spcPct val="115000"/>
              </a:lnSpc>
              <a:spcBef>
                <a:spcPts val="1200"/>
              </a:spcBef>
              <a:spcAft>
                <a:spcPts val="0"/>
              </a:spcAft>
              <a:buSzPts val="1946"/>
              <a:buNone/>
            </a:pPr>
            <a:r>
              <a:rPr lang="en"/>
              <a:t>The 23 Gang of Four (GoF) patterns are generally considered the foundation for all other patterns. They are categorized in three groups: Creational, Structural, and Behavioral.</a:t>
            </a:r>
            <a:endParaRPr/>
          </a:p>
          <a:p>
            <a:pPr indent="0" lvl="0" marL="0" rtl="0" algn="l">
              <a:lnSpc>
                <a:spcPct val="115000"/>
              </a:lnSpc>
              <a:spcBef>
                <a:spcPts val="1200"/>
              </a:spcBef>
              <a:spcAft>
                <a:spcPts val="0"/>
              </a:spcAft>
              <a:buSzPts val="1946"/>
              <a:buNone/>
            </a:pPr>
            <a:r>
              <a:t/>
            </a:r>
            <a:endParaRPr/>
          </a:p>
          <a:p>
            <a:pPr indent="0" lvl="0" marL="0" rtl="0" algn="l">
              <a:lnSpc>
                <a:spcPct val="90000"/>
              </a:lnSpc>
              <a:spcBef>
                <a:spcPts val="1200"/>
              </a:spcBef>
              <a:spcAft>
                <a:spcPts val="0"/>
              </a:spcAft>
              <a:buSzPts val="5600"/>
              <a:buNone/>
            </a:pPr>
            <a:r>
              <a:rPr lang="en" u="sng">
                <a:solidFill>
                  <a:schemeClr val="hlink"/>
                </a:solidFill>
                <a:hlinkClick r:id="rId3"/>
              </a:rPr>
              <a:t>Refactoring Guru - Design Patterns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g36dba4b18ec_0_1473"/>
          <p:cNvSpPr txBox="1"/>
          <p:nvPr>
            <p:ph type="title"/>
          </p:nvPr>
        </p:nvSpPr>
        <p:spPr>
          <a:xfrm>
            <a:off x="1679575" y="914400"/>
            <a:ext cx="21027900" cy="1597500"/>
          </a:xfrm>
          <a:prstGeom prst="rect">
            <a:avLst/>
          </a:prstGeom>
          <a:noFill/>
          <a:ln>
            <a:noFill/>
          </a:ln>
        </p:spPr>
        <p:txBody>
          <a:bodyPr anchorCtr="0" anchor="ctr" bIns="45700" lIns="91425" spcFirstLastPara="1" rIns="91425" wrap="square" tIns="45700">
            <a:normAutofit fontScale="90000"/>
          </a:bodyPr>
          <a:lstStyle/>
          <a:p>
            <a:pPr indent="0" lvl="0" marL="0" marR="0" rtl="0" algn="l">
              <a:lnSpc>
                <a:spcPct val="90000"/>
              </a:lnSpc>
              <a:spcBef>
                <a:spcPts val="0"/>
              </a:spcBef>
              <a:spcAft>
                <a:spcPts val="0"/>
              </a:spcAft>
              <a:buClr>
                <a:srgbClr val="32C5D2"/>
              </a:buClr>
              <a:buSzPct val="100000"/>
              <a:buFont typeface="Arial"/>
              <a:buNone/>
            </a:pPr>
            <a:r>
              <a:rPr lang="en"/>
              <a:t>Difference</a:t>
            </a:r>
            <a:r>
              <a:rPr lang="en"/>
              <a:t> </a:t>
            </a:r>
            <a:r>
              <a:rPr lang="en"/>
              <a:t>between principle and pattern</a:t>
            </a:r>
            <a:endParaRPr/>
          </a:p>
        </p:txBody>
      </p:sp>
      <p:sp>
        <p:nvSpPr>
          <p:cNvPr id="995" name="Google Shape;995;g36dba4b18ec_0_1473"/>
          <p:cNvSpPr txBox="1"/>
          <p:nvPr>
            <p:ph idx="1" type="body"/>
          </p:nvPr>
        </p:nvSpPr>
        <p:spPr>
          <a:xfrm>
            <a:off x="1679575" y="2511900"/>
            <a:ext cx="21027900" cy="9226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3200"/>
              <a:buNone/>
            </a:pPr>
            <a:r>
              <a:rPr b="1" lang="en" sz="3700"/>
              <a:t>Design Principle</a:t>
            </a:r>
            <a:endParaRPr b="1" sz="3700"/>
          </a:p>
          <a:p>
            <a:pPr indent="0" lvl="0" marL="0" rtl="0" algn="l">
              <a:lnSpc>
                <a:spcPct val="90000"/>
              </a:lnSpc>
              <a:spcBef>
                <a:spcPts val="0"/>
              </a:spcBef>
              <a:spcAft>
                <a:spcPts val="0"/>
              </a:spcAft>
              <a:buSzPts val="3200"/>
              <a:buNone/>
            </a:pPr>
            <a:r>
              <a:rPr lang="en" sz="3700"/>
              <a:t>Design principles provide high level guidelines to design better software applications. They do not provide implementation guidelines and are not bound to any programming language. </a:t>
            </a:r>
            <a:endParaRPr sz="3700"/>
          </a:p>
          <a:p>
            <a:pPr indent="0" lvl="0" marL="0" rtl="0" algn="l">
              <a:lnSpc>
                <a:spcPct val="90000"/>
              </a:lnSpc>
              <a:spcBef>
                <a:spcPts val="0"/>
              </a:spcBef>
              <a:spcAft>
                <a:spcPts val="0"/>
              </a:spcAft>
              <a:buSzPts val="3200"/>
              <a:buNone/>
            </a:pPr>
            <a:r>
              <a:rPr lang="en" sz="3700"/>
              <a:t>The SOLID (SRP, OCP, LSP, ISP, DIP) principles are one of the most popular sets of design principles.</a:t>
            </a:r>
            <a:endParaRPr sz="3700"/>
          </a:p>
          <a:p>
            <a:pPr indent="0" lvl="0" marL="0" rtl="0" algn="l">
              <a:lnSpc>
                <a:spcPct val="90000"/>
              </a:lnSpc>
              <a:spcBef>
                <a:spcPts val="0"/>
              </a:spcBef>
              <a:spcAft>
                <a:spcPts val="0"/>
              </a:spcAft>
              <a:buSzPts val="3200"/>
              <a:buNone/>
            </a:pPr>
            <a:r>
              <a:rPr lang="en" sz="3700"/>
              <a:t>For example, the Single Responsibility Principle (SRP) suggests that a class should have only one reason to change. This is a high-level statement which we can keep in mind while designing or creating classes for our application. SRP does not provide specific implementation steps but it's up to you how you implement SRP in your application.</a:t>
            </a:r>
            <a:endParaRPr sz="3700"/>
          </a:p>
          <a:p>
            <a:pPr indent="0" lvl="0" marL="0" rtl="0" algn="l">
              <a:lnSpc>
                <a:spcPct val="90000"/>
              </a:lnSpc>
              <a:spcBef>
                <a:spcPts val="0"/>
              </a:spcBef>
              <a:spcAft>
                <a:spcPts val="0"/>
              </a:spcAft>
              <a:buSzPts val="3200"/>
              <a:buNone/>
            </a:pPr>
            <a:r>
              <a:t/>
            </a:r>
            <a:endParaRPr sz="3700"/>
          </a:p>
          <a:p>
            <a:pPr indent="0" lvl="0" marL="0" rtl="0" algn="l">
              <a:lnSpc>
                <a:spcPct val="90000"/>
              </a:lnSpc>
              <a:spcBef>
                <a:spcPts val="0"/>
              </a:spcBef>
              <a:spcAft>
                <a:spcPts val="0"/>
              </a:spcAft>
              <a:buSzPts val="3200"/>
              <a:buNone/>
            </a:pPr>
            <a:r>
              <a:rPr b="1" lang="en" sz="3700"/>
              <a:t>Design Pattern</a:t>
            </a:r>
            <a:endParaRPr b="1" sz="3700"/>
          </a:p>
          <a:p>
            <a:pPr indent="0" lvl="0" marL="0" rtl="0" algn="l">
              <a:lnSpc>
                <a:spcPct val="90000"/>
              </a:lnSpc>
              <a:spcBef>
                <a:spcPts val="0"/>
              </a:spcBef>
              <a:spcAft>
                <a:spcPts val="0"/>
              </a:spcAft>
              <a:buSzPts val="3200"/>
              <a:buNone/>
            </a:pPr>
            <a:r>
              <a:rPr lang="en" sz="3700"/>
              <a:t>Design Pattern provides low-level solutions related to implementation, of commonly occurring object-oriented problems. In other words, design pattern suggests a specific implementation for the specific object-oriented programming problem. For example, if you want to create a class that can only have one object at a time, then you can use the Singleton design pattern which suggests the best way to create a class that can only have one object.</a:t>
            </a:r>
            <a:endParaRPr sz="3700"/>
          </a:p>
          <a:p>
            <a:pPr indent="0" lvl="0" marL="0" rtl="0" algn="l">
              <a:lnSpc>
                <a:spcPct val="90000"/>
              </a:lnSpc>
              <a:spcBef>
                <a:spcPts val="0"/>
              </a:spcBef>
              <a:spcAft>
                <a:spcPts val="0"/>
              </a:spcAft>
              <a:buSzPts val="3200"/>
              <a:buNone/>
            </a:pPr>
            <a:r>
              <a:rPr lang="en" sz="3700"/>
              <a:t>Design patterns are tested by others and are safe to follow, e.g. Abstract Factory, Factory, Singleton, Command, etc.</a:t>
            </a:r>
            <a:endParaRPr sz="3700"/>
          </a:p>
          <a:p>
            <a:pPr indent="0" lvl="0" marL="0" rtl="0" algn="l">
              <a:lnSpc>
                <a:spcPct val="90000"/>
              </a:lnSpc>
              <a:spcBef>
                <a:spcPts val="0"/>
              </a:spcBef>
              <a:spcAft>
                <a:spcPts val="0"/>
              </a:spcAft>
              <a:buSzPts val="3200"/>
              <a:buNone/>
            </a:pPr>
            <a:r>
              <a:t/>
            </a:r>
            <a:endParaRPr sz="3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g36dba4b18ec_0_1480"/>
          <p:cNvSpPr txBox="1"/>
          <p:nvPr>
            <p:ph type="title"/>
          </p:nvPr>
        </p:nvSpPr>
        <p:spPr>
          <a:xfrm>
            <a:off x="1676400" y="730251"/>
            <a:ext cx="21031200" cy="265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2C5D2"/>
              </a:buClr>
              <a:buSzPts val="8800"/>
              <a:buFont typeface="Arial"/>
              <a:buNone/>
            </a:pPr>
            <a:r>
              <a:rPr lang="en"/>
              <a:t>Dependency Injection.</a:t>
            </a:r>
            <a:endParaRPr/>
          </a:p>
        </p:txBody>
      </p:sp>
      <p:sp>
        <p:nvSpPr>
          <p:cNvPr id="1001" name="Google Shape;1001;g36dba4b18ec_0_1480"/>
          <p:cNvSpPr txBox="1"/>
          <p:nvPr>
            <p:ph idx="1" type="body"/>
          </p:nvPr>
        </p:nvSpPr>
        <p:spPr>
          <a:xfrm>
            <a:off x="1676400" y="3651250"/>
            <a:ext cx="21031200" cy="8702700"/>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2000"/>
              </a:spcBef>
              <a:spcAft>
                <a:spcPts val="0"/>
              </a:spcAft>
              <a:buSzPts val="5600"/>
              <a:buNone/>
            </a:pPr>
            <a:r>
              <a:rPr lang="en"/>
              <a:t>You probably heard of Inversion of Control (IoC), Dependency Inversion Principle (DIP), Dependency Injection (DI), IoC containers or not at all, we will go through them.</a:t>
            </a:r>
            <a:endParaRPr/>
          </a:p>
        </p:txBody>
      </p:sp>
      <p:pic>
        <p:nvPicPr>
          <p:cNvPr id="1002" name="Google Shape;1002;g36dba4b18ec_0_1480"/>
          <p:cNvPicPr preferRelativeResize="0"/>
          <p:nvPr/>
        </p:nvPicPr>
        <p:blipFill rotWithShape="1">
          <a:blip r:embed="rId3">
            <a:alphaModFix/>
          </a:blip>
          <a:srcRect b="0" l="0" r="0" t="0"/>
          <a:stretch/>
        </p:blipFill>
        <p:spPr>
          <a:xfrm>
            <a:off x="5496175" y="6676225"/>
            <a:ext cx="13391649" cy="5288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g36dba4b18ec_0_1488"/>
          <p:cNvSpPr txBox="1"/>
          <p:nvPr>
            <p:ph type="title"/>
          </p:nvPr>
        </p:nvSpPr>
        <p:spPr>
          <a:xfrm>
            <a:off x="1679575" y="914400"/>
            <a:ext cx="21027900" cy="1597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2"/>
              </a:buClr>
              <a:buSzPts val="6400"/>
              <a:buFont typeface="Arial"/>
              <a:buNone/>
            </a:pPr>
            <a:r>
              <a:rPr lang="en"/>
              <a:t>IoC, DIP, DI, IoC Container</a:t>
            </a:r>
            <a:endParaRPr/>
          </a:p>
        </p:txBody>
      </p:sp>
      <p:sp>
        <p:nvSpPr>
          <p:cNvPr id="1008" name="Google Shape;1008;g36dba4b18ec_0_1488"/>
          <p:cNvSpPr txBox="1"/>
          <p:nvPr>
            <p:ph idx="1" type="body"/>
          </p:nvPr>
        </p:nvSpPr>
        <p:spPr>
          <a:xfrm>
            <a:off x="1679575" y="2511900"/>
            <a:ext cx="21027900" cy="9226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3200"/>
              <a:buNone/>
            </a:pPr>
            <a:r>
              <a:rPr b="1" lang="en" sz="3900"/>
              <a:t>IoC </a:t>
            </a:r>
            <a:r>
              <a:rPr lang="en" sz="3900"/>
              <a:t>is a design principle which recommends the inversion of different kinds of controls in object-oriented design to achieve loose coupling between application classes. In this case, control refers to any additional responsibilities a class has, other than its main responsibility, such as control over the flow of an application, or control over the dependent object creation and binding (Remember SRP - Single Responsibility Principle).</a:t>
            </a:r>
            <a:endParaRPr sz="3900"/>
          </a:p>
          <a:p>
            <a:pPr indent="0" lvl="0" marL="0" rtl="0" algn="l">
              <a:lnSpc>
                <a:spcPct val="90000"/>
              </a:lnSpc>
              <a:spcBef>
                <a:spcPts val="0"/>
              </a:spcBef>
              <a:spcAft>
                <a:spcPts val="0"/>
              </a:spcAft>
              <a:buSzPts val="3200"/>
              <a:buNone/>
            </a:pPr>
            <a:r>
              <a:t/>
            </a:r>
            <a:endParaRPr sz="3900"/>
          </a:p>
          <a:p>
            <a:pPr indent="0" lvl="0" marL="0" rtl="0" algn="l">
              <a:lnSpc>
                <a:spcPct val="90000"/>
              </a:lnSpc>
              <a:spcBef>
                <a:spcPts val="0"/>
              </a:spcBef>
              <a:spcAft>
                <a:spcPts val="0"/>
              </a:spcAft>
              <a:buSzPts val="3200"/>
              <a:buNone/>
            </a:pPr>
            <a:r>
              <a:rPr lang="en" sz="3900"/>
              <a:t>The </a:t>
            </a:r>
            <a:r>
              <a:rPr b="1" lang="en" sz="3900"/>
              <a:t>DIP</a:t>
            </a:r>
            <a:r>
              <a:rPr lang="en" sz="3900"/>
              <a:t> principle also helps in achieving loose coupling between classes. It is highly recommended to use DIP and IoC together in order to achieve loose coupling.</a:t>
            </a:r>
            <a:endParaRPr sz="3900"/>
          </a:p>
          <a:p>
            <a:pPr indent="0" lvl="0" marL="0" rtl="0" algn="l">
              <a:lnSpc>
                <a:spcPct val="90000"/>
              </a:lnSpc>
              <a:spcBef>
                <a:spcPts val="0"/>
              </a:spcBef>
              <a:spcAft>
                <a:spcPts val="0"/>
              </a:spcAft>
              <a:buSzPts val="3200"/>
              <a:buNone/>
            </a:pPr>
            <a:r>
              <a:rPr lang="en" sz="3900"/>
              <a:t>DIP suggests that high-level modules should not depend on low level modules. Both should depend on abstraction.</a:t>
            </a:r>
            <a:endParaRPr sz="3900"/>
          </a:p>
          <a:p>
            <a:pPr indent="0" lvl="0" marL="0" rtl="0" algn="l">
              <a:lnSpc>
                <a:spcPct val="90000"/>
              </a:lnSpc>
              <a:spcBef>
                <a:spcPts val="0"/>
              </a:spcBef>
              <a:spcAft>
                <a:spcPts val="0"/>
              </a:spcAft>
              <a:buSzPts val="3200"/>
              <a:buNone/>
            </a:pPr>
            <a:r>
              <a:t/>
            </a:r>
            <a:endParaRPr sz="3900"/>
          </a:p>
          <a:p>
            <a:pPr indent="0" lvl="0" marL="0" rtl="0" algn="l">
              <a:lnSpc>
                <a:spcPct val="90000"/>
              </a:lnSpc>
              <a:spcBef>
                <a:spcPts val="0"/>
              </a:spcBef>
              <a:spcAft>
                <a:spcPts val="0"/>
              </a:spcAft>
              <a:buSzPts val="3200"/>
              <a:buNone/>
            </a:pPr>
            <a:r>
              <a:rPr lang="en" sz="3900"/>
              <a:t>Dependency Injection </a:t>
            </a:r>
            <a:r>
              <a:rPr b="1" lang="en" sz="3900"/>
              <a:t>(DI)</a:t>
            </a:r>
            <a:r>
              <a:rPr lang="en" sz="3900"/>
              <a:t> is a design pattern which implements the IoC principle to invert the creation of dependent objects.</a:t>
            </a:r>
            <a:endParaRPr sz="3900"/>
          </a:p>
          <a:p>
            <a:pPr indent="0" lvl="0" marL="0" rtl="0" algn="l">
              <a:lnSpc>
                <a:spcPct val="90000"/>
              </a:lnSpc>
              <a:spcBef>
                <a:spcPts val="0"/>
              </a:spcBef>
              <a:spcAft>
                <a:spcPts val="0"/>
              </a:spcAft>
              <a:buSzPts val="3200"/>
              <a:buNone/>
            </a:pPr>
            <a:r>
              <a:t/>
            </a:r>
            <a:endParaRPr sz="3900"/>
          </a:p>
          <a:p>
            <a:pPr indent="0" lvl="0" marL="0" rtl="0" algn="l">
              <a:lnSpc>
                <a:spcPct val="90000"/>
              </a:lnSpc>
              <a:spcBef>
                <a:spcPts val="0"/>
              </a:spcBef>
              <a:spcAft>
                <a:spcPts val="0"/>
              </a:spcAft>
              <a:buSzPts val="3200"/>
              <a:buNone/>
            </a:pPr>
            <a:r>
              <a:rPr lang="en" sz="3900"/>
              <a:t>The </a:t>
            </a:r>
            <a:r>
              <a:rPr b="1" lang="en" sz="3900"/>
              <a:t>IoC container</a:t>
            </a:r>
            <a:r>
              <a:rPr lang="en" sz="3900"/>
              <a:t> is a framework used to manage automatic dependency injection throughout the application, so that we as programmers do not need to put more time and effort into it.</a:t>
            </a:r>
            <a:endParaRPr sz="3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2" name="Shape 1012"/>
        <p:cNvGrpSpPr/>
        <p:nvPr/>
      </p:nvGrpSpPr>
      <p:grpSpPr>
        <a:xfrm>
          <a:off x="0" y="0"/>
          <a:ext cx="0" cy="0"/>
          <a:chOff x="0" y="0"/>
          <a:chExt cx="0" cy="0"/>
        </a:xfrm>
      </p:grpSpPr>
      <p:sp>
        <p:nvSpPr>
          <p:cNvPr id="1013" name="Google Shape;1013;g36dba4b18ec_0_1496"/>
          <p:cNvSpPr txBox="1"/>
          <p:nvPr>
            <p:ph type="title"/>
          </p:nvPr>
        </p:nvSpPr>
        <p:spPr>
          <a:xfrm>
            <a:off x="1679575" y="914400"/>
            <a:ext cx="21027900" cy="320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accent2"/>
              </a:buClr>
              <a:buSzPct val="100000"/>
              <a:buFont typeface="Arial"/>
              <a:buNone/>
            </a:pPr>
            <a:r>
              <a:rPr lang="en"/>
              <a:t>Creational Pattern:</a:t>
            </a:r>
            <a:endParaRPr/>
          </a:p>
          <a:p>
            <a:pPr indent="-502919" lvl="0" marL="457200" rtl="0" algn="l">
              <a:lnSpc>
                <a:spcPct val="90000"/>
              </a:lnSpc>
              <a:spcBef>
                <a:spcPts val="0"/>
              </a:spcBef>
              <a:spcAft>
                <a:spcPts val="0"/>
              </a:spcAft>
              <a:buSzPct val="100000"/>
              <a:buChar char="-"/>
            </a:pPr>
            <a:r>
              <a:rPr lang="en"/>
              <a:t>Abstract Factory</a:t>
            </a:r>
            <a:endParaRPr sz="8800"/>
          </a:p>
          <a:p>
            <a:pPr indent="0" lvl="0" marL="457200" rtl="0" algn="l">
              <a:lnSpc>
                <a:spcPct val="90000"/>
              </a:lnSpc>
              <a:spcBef>
                <a:spcPts val="0"/>
              </a:spcBef>
              <a:spcAft>
                <a:spcPts val="0"/>
              </a:spcAft>
              <a:buSzPct val="80807"/>
              <a:buNone/>
            </a:pPr>
            <a:r>
              <a:t/>
            </a:r>
            <a:endParaRPr/>
          </a:p>
        </p:txBody>
      </p:sp>
      <p:sp>
        <p:nvSpPr>
          <p:cNvPr id="1014" name="Google Shape;1014;g36dba4b18ec_0_1496"/>
          <p:cNvSpPr txBox="1"/>
          <p:nvPr>
            <p:ph idx="2" type="body"/>
          </p:nvPr>
        </p:nvSpPr>
        <p:spPr>
          <a:xfrm>
            <a:off x="1679573" y="4114800"/>
            <a:ext cx="10284600" cy="7623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3200"/>
              <a:buNone/>
            </a:pPr>
            <a:r>
              <a:rPr lang="en"/>
              <a:t>The </a:t>
            </a:r>
            <a:r>
              <a:rPr b="1" lang="en"/>
              <a:t>Abstract Factory</a:t>
            </a:r>
            <a:r>
              <a:rPr lang="en"/>
              <a:t> design pattern provides an interface for creating families of related or dependent objects without specifying their concrete classes.</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rPr lang="en"/>
              <a:t>Frequency of use: </a:t>
            </a:r>
            <a:endParaRPr/>
          </a:p>
        </p:txBody>
      </p:sp>
      <p:pic>
        <p:nvPicPr>
          <p:cNvPr id="1015" name="Google Shape;1015;g36dba4b18ec_0_1496"/>
          <p:cNvPicPr preferRelativeResize="0"/>
          <p:nvPr/>
        </p:nvPicPr>
        <p:blipFill rotWithShape="1">
          <a:blip r:embed="rId3">
            <a:alphaModFix/>
          </a:blip>
          <a:srcRect b="0" l="0" r="0" t="0"/>
          <a:stretch/>
        </p:blipFill>
        <p:spPr>
          <a:xfrm>
            <a:off x="5506575" y="7212000"/>
            <a:ext cx="5159925" cy="1098400"/>
          </a:xfrm>
          <a:prstGeom prst="rect">
            <a:avLst/>
          </a:prstGeom>
          <a:noFill/>
          <a:ln>
            <a:noFill/>
          </a:ln>
        </p:spPr>
      </p:pic>
      <p:pic>
        <p:nvPicPr>
          <p:cNvPr id="1016" name="Google Shape;1016;g36dba4b18ec_0_1496"/>
          <p:cNvPicPr preferRelativeResize="0"/>
          <p:nvPr/>
        </p:nvPicPr>
        <p:blipFill rotWithShape="1">
          <a:blip r:embed="rId4">
            <a:alphaModFix/>
          </a:blip>
          <a:srcRect b="0" l="0" r="0" t="0"/>
          <a:stretch/>
        </p:blipFill>
        <p:spPr>
          <a:xfrm>
            <a:off x="11646150" y="1614220"/>
            <a:ext cx="10284599" cy="1086852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sp>
        <p:nvSpPr>
          <p:cNvPr id="1021" name="Google Shape;1021;g36dba4b18ec_0_1505"/>
          <p:cNvSpPr txBox="1"/>
          <p:nvPr>
            <p:ph type="title"/>
          </p:nvPr>
        </p:nvSpPr>
        <p:spPr>
          <a:xfrm>
            <a:off x="1679575" y="914400"/>
            <a:ext cx="21027900" cy="3200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2"/>
              </a:buClr>
              <a:buSzPts val="8800"/>
              <a:buFont typeface="Arial"/>
              <a:buNone/>
            </a:pPr>
            <a:r>
              <a:rPr lang="en" sz="8800"/>
              <a:t>Creational Pattern:</a:t>
            </a:r>
            <a:endParaRPr sz="8800"/>
          </a:p>
          <a:p>
            <a:pPr indent="-457200" lvl="0" marL="457200" rtl="0" algn="l">
              <a:lnSpc>
                <a:spcPct val="90000"/>
              </a:lnSpc>
              <a:spcBef>
                <a:spcPts val="0"/>
              </a:spcBef>
              <a:spcAft>
                <a:spcPts val="0"/>
              </a:spcAft>
              <a:buSzPts val="8800"/>
              <a:buChar char="-"/>
            </a:pPr>
            <a:r>
              <a:rPr lang="en" sz="8800"/>
              <a:t>Factory method</a:t>
            </a:r>
            <a:endParaRPr/>
          </a:p>
        </p:txBody>
      </p:sp>
      <p:sp>
        <p:nvSpPr>
          <p:cNvPr id="1022" name="Google Shape;1022;g36dba4b18ec_0_1505"/>
          <p:cNvSpPr txBox="1"/>
          <p:nvPr>
            <p:ph idx="2" type="body"/>
          </p:nvPr>
        </p:nvSpPr>
        <p:spPr>
          <a:xfrm>
            <a:off x="1679573" y="4114800"/>
            <a:ext cx="10284600" cy="7623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3200"/>
              <a:buNone/>
            </a:pPr>
            <a:r>
              <a:rPr lang="en"/>
              <a:t>The </a:t>
            </a:r>
            <a:r>
              <a:rPr b="1" lang="en"/>
              <a:t>Factory Method</a:t>
            </a:r>
            <a:r>
              <a:rPr lang="en"/>
              <a:t> design pattern defines an interface for creating an object, but let subclasses decide which class to instantiate. This pattern lets a class defer instantiation to subclasses.</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rPr lang="en"/>
              <a:t>Frequency of use: </a:t>
            </a:r>
            <a:endParaRPr/>
          </a:p>
        </p:txBody>
      </p:sp>
      <p:pic>
        <p:nvPicPr>
          <p:cNvPr id="1023" name="Google Shape;1023;g36dba4b18ec_0_1505"/>
          <p:cNvPicPr preferRelativeResize="0"/>
          <p:nvPr/>
        </p:nvPicPr>
        <p:blipFill rotWithShape="1">
          <a:blip r:embed="rId3">
            <a:alphaModFix/>
          </a:blip>
          <a:srcRect b="0" l="0" r="0" t="0"/>
          <a:stretch/>
        </p:blipFill>
        <p:spPr>
          <a:xfrm>
            <a:off x="5393328" y="7785828"/>
            <a:ext cx="4794375" cy="982850"/>
          </a:xfrm>
          <a:prstGeom prst="rect">
            <a:avLst/>
          </a:prstGeom>
          <a:noFill/>
          <a:ln>
            <a:noFill/>
          </a:ln>
        </p:spPr>
      </p:pic>
      <p:pic>
        <p:nvPicPr>
          <p:cNvPr id="1024" name="Google Shape;1024;g36dba4b18ec_0_1505"/>
          <p:cNvPicPr preferRelativeResize="0"/>
          <p:nvPr/>
        </p:nvPicPr>
        <p:blipFill rotWithShape="1">
          <a:blip r:embed="rId4">
            <a:alphaModFix/>
          </a:blip>
          <a:srcRect b="0" l="0" r="0" t="0"/>
          <a:stretch/>
        </p:blipFill>
        <p:spPr>
          <a:xfrm>
            <a:off x="11721551" y="4114800"/>
            <a:ext cx="12063324" cy="4653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g36dba4b18ec_0_1519"/>
          <p:cNvSpPr txBox="1"/>
          <p:nvPr>
            <p:ph type="title"/>
          </p:nvPr>
        </p:nvSpPr>
        <p:spPr>
          <a:xfrm>
            <a:off x="1679575" y="914400"/>
            <a:ext cx="21027900" cy="3200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2"/>
              </a:buClr>
              <a:buSzPts val="8800"/>
              <a:buFont typeface="Arial"/>
              <a:buNone/>
            </a:pPr>
            <a:r>
              <a:rPr lang="en" sz="8800"/>
              <a:t>Creational Pattern:</a:t>
            </a:r>
            <a:endParaRPr sz="8800"/>
          </a:p>
          <a:p>
            <a:pPr indent="-457200" lvl="0" marL="457200" rtl="0" algn="l">
              <a:lnSpc>
                <a:spcPct val="90000"/>
              </a:lnSpc>
              <a:spcBef>
                <a:spcPts val="0"/>
              </a:spcBef>
              <a:spcAft>
                <a:spcPts val="0"/>
              </a:spcAft>
              <a:buSzPts val="8800"/>
              <a:buChar char="-"/>
            </a:pPr>
            <a:r>
              <a:rPr lang="en" sz="8800"/>
              <a:t>Builder</a:t>
            </a:r>
            <a:endParaRPr/>
          </a:p>
        </p:txBody>
      </p:sp>
      <p:sp>
        <p:nvSpPr>
          <p:cNvPr id="1030" name="Google Shape;1030;g36dba4b18ec_0_1519"/>
          <p:cNvSpPr txBox="1"/>
          <p:nvPr>
            <p:ph idx="2" type="body"/>
          </p:nvPr>
        </p:nvSpPr>
        <p:spPr>
          <a:xfrm>
            <a:off x="1679573" y="4114800"/>
            <a:ext cx="10284600" cy="7623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3200"/>
              <a:buNone/>
            </a:pPr>
            <a:r>
              <a:rPr lang="en"/>
              <a:t>The </a:t>
            </a:r>
            <a:r>
              <a:rPr b="1" lang="en"/>
              <a:t>Builder </a:t>
            </a:r>
            <a:r>
              <a:rPr lang="en"/>
              <a:t>design pattern separates the construction of a complex object from its representation so that the same construction process can create different representations.</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rPr lang="en"/>
              <a:t>Frequency of use: </a:t>
            </a:r>
            <a:endParaRPr/>
          </a:p>
        </p:txBody>
      </p:sp>
      <p:pic>
        <p:nvPicPr>
          <p:cNvPr id="1031" name="Google Shape;1031;g36dba4b18ec_0_1519"/>
          <p:cNvPicPr preferRelativeResize="0"/>
          <p:nvPr/>
        </p:nvPicPr>
        <p:blipFill rotWithShape="1">
          <a:blip r:embed="rId3">
            <a:alphaModFix/>
          </a:blip>
          <a:srcRect b="0" l="0" r="0" t="0"/>
          <a:stretch/>
        </p:blipFill>
        <p:spPr>
          <a:xfrm>
            <a:off x="5308300" y="7759175"/>
            <a:ext cx="5418853" cy="730200"/>
          </a:xfrm>
          <a:prstGeom prst="rect">
            <a:avLst/>
          </a:prstGeom>
          <a:noFill/>
          <a:ln>
            <a:noFill/>
          </a:ln>
        </p:spPr>
      </p:pic>
      <p:pic>
        <p:nvPicPr>
          <p:cNvPr id="1032" name="Google Shape;1032;g36dba4b18ec_0_1519"/>
          <p:cNvPicPr preferRelativeResize="0"/>
          <p:nvPr/>
        </p:nvPicPr>
        <p:blipFill rotWithShape="1">
          <a:blip r:embed="rId4">
            <a:alphaModFix/>
          </a:blip>
          <a:srcRect b="0" l="0" r="0" t="0"/>
          <a:stretch/>
        </p:blipFill>
        <p:spPr>
          <a:xfrm>
            <a:off x="11964175" y="4114800"/>
            <a:ext cx="10743300" cy="442252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
        <p:nvSpPr>
          <p:cNvPr id="1037" name="Google Shape;1037;g36dba4b18ec_0_1530"/>
          <p:cNvSpPr txBox="1"/>
          <p:nvPr>
            <p:ph type="title"/>
          </p:nvPr>
        </p:nvSpPr>
        <p:spPr>
          <a:xfrm>
            <a:off x="1679575" y="914400"/>
            <a:ext cx="21027900" cy="3200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2"/>
              </a:buClr>
              <a:buSzPts val="8800"/>
              <a:buFont typeface="Arial"/>
              <a:buNone/>
            </a:pPr>
            <a:r>
              <a:rPr lang="en" sz="8800"/>
              <a:t>Creational Pattern:</a:t>
            </a:r>
            <a:endParaRPr sz="8800"/>
          </a:p>
          <a:p>
            <a:pPr indent="-457200" lvl="0" marL="457200" rtl="0" algn="l">
              <a:lnSpc>
                <a:spcPct val="90000"/>
              </a:lnSpc>
              <a:spcBef>
                <a:spcPts val="0"/>
              </a:spcBef>
              <a:spcAft>
                <a:spcPts val="0"/>
              </a:spcAft>
              <a:buSzPts val="8800"/>
              <a:buChar char="-"/>
            </a:pPr>
            <a:r>
              <a:rPr lang="en" sz="8800"/>
              <a:t>Prototype</a:t>
            </a:r>
            <a:endParaRPr/>
          </a:p>
        </p:txBody>
      </p:sp>
      <p:sp>
        <p:nvSpPr>
          <p:cNvPr id="1038" name="Google Shape;1038;g36dba4b18ec_0_1530"/>
          <p:cNvSpPr txBox="1"/>
          <p:nvPr>
            <p:ph idx="2" type="body"/>
          </p:nvPr>
        </p:nvSpPr>
        <p:spPr>
          <a:xfrm>
            <a:off x="1679573" y="4114800"/>
            <a:ext cx="10284600" cy="7623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3200"/>
              <a:buNone/>
            </a:pPr>
            <a:r>
              <a:rPr lang="en"/>
              <a:t>The </a:t>
            </a:r>
            <a:r>
              <a:rPr b="1" lang="en"/>
              <a:t>Prototype </a:t>
            </a:r>
            <a:r>
              <a:rPr lang="en"/>
              <a:t>design pattern specifies the kind of objects to create using a prototypical instance, and create new objects by copying this prototype.</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rPr lang="en"/>
              <a:t>Frequency of use: </a:t>
            </a:r>
            <a:endParaRPr/>
          </a:p>
        </p:txBody>
      </p:sp>
      <p:pic>
        <p:nvPicPr>
          <p:cNvPr id="1039" name="Google Shape;1039;g36dba4b18ec_0_1530"/>
          <p:cNvPicPr preferRelativeResize="0"/>
          <p:nvPr/>
        </p:nvPicPr>
        <p:blipFill rotWithShape="1">
          <a:blip r:embed="rId3">
            <a:alphaModFix/>
          </a:blip>
          <a:srcRect b="0" l="0" r="0" t="0"/>
          <a:stretch/>
        </p:blipFill>
        <p:spPr>
          <a:xfrm>
            <a:off x="5404477" y="7260250"/>
            <a:ext cx="4753025" cy="869700"/>
          </a:xfrm>
          <a:prstGeom prst="rect">
            <a:avLst/>
          </a:prstGeom>
          <a:noFill/>
          <a:ln>
            <a:noFill/>
          </a:ln>
        </p:spPr>
      </p:pic>
      <p:pic>
        <p:nvPicPr>
          <p:cNvPr id="1040" name="Google Shape;1040;g36dba4b18ec_0_1530"/>
          <p:cNvPicPr preferRelativeResize="0"/>
          <p:nvPr/>
        </p:nvPicPr>
        <p:blipFill rotWithShape="1">
          <a:blip r:embed="rId4">
            <a:alphaModFix/>
          </a:blip>
          <a:srcRect b="0" l="0" r="0" t="0"/>
          <a:stretch/>
        </p:blipFill>
        <p:spPr>
          <a:xfrm>
            <a:off x="11850717" y="4114800"/>
            <a:ext cx="10856759" cy="622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g36dba4b18ec_0_466"/>
          <p:cNvSpPr txBox="1"/>
          <p:nvPr>
            <p:ph type="title"/>
          </p:nvPr>
        </p:nvSpPr>
        <p:spPr>
          <a:xfrm>
            <a:off x="1676400" y="730251"/>
            <a:ext cx="21031200" cy="265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2C5D2"/>
              </a:buClr>
              <a:buSzPts val="8800"/>
              <a:buFont typeface="Arial"/>
              <a:buNone/>
            </a:pPr>
            <a:r>
              <a:rPr lang="en"/>
              <a:t>What is Software Architecture?</a:t>
            </a:r>
            <a:endParaRPr/>
          </a:p>
        </p:txBody>
      </p:sp>
      <p:sp>
        <p:nvSpPr>
          <p:cNvPr id="929" name="Google Shape;929;g36dba4b18ec_0_466"/>
          <p:cNvSpPr txBox="1"/>
          <p:nvPr>
            <p:ph idx="1" type="body"/>
          </p:nvPr>
        </p:nvSpPr>
        <p:spPr>
          <a:xfrm>
            <a:off x="1676400" y="3651250"/>
            <a:ext cx="21031200" cy="8702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200"/>
              </a:spcBef>
              <a:spcAft>
                <a:spcPts val="0"/>
              </a:spcAft>
              <a:buSzPts val="5600"/>
              <a:buNone/>
            </a:pPr>
            <a:r>
              <a:rPr lang="en" sz="3700"/>
              <a:t>Software architecture refers to the fundamental structures of a software system and the discipline of creating such structures and systems.</a:t>
            </a:r>
            <a:endParaRPr sz="3700"/>
          </a:p>
          <a:p>
            <a:pPr indent="0" lvl="0" marL="0" rtl="0" algn="l">
              <a:lnSpc>
                <a:spcPct val="90000"/>
              </a:lnSpc>
              <a:spcBef>
                <a:spcPts val="1200"/>
              </a:spcBef>
              <a:spcAft>
                <a:spcPts val="0"/>
              </a:spcAft>
              <a:buSzPts val="5600"/>
              <a:buNone/>
            </a:pPr>
            <a:r>
              <a:t/>
            </a:r>
            <a:endParaRPr sz="3700"/>
          </a:p>
          <a:p>
            <a:pPr indent="0" lvl="0" marL="0" rtl="0" algn="l">
              <a:lnSpc>
                <a:spcPct val="90000"/>
              </a:lnSpc>
              <a:spcBef>
                <a:spcPts val="1200"/>
              </a:spcBef>
              <a:spcAft>
                <a:spcPts val="0"/>
              </a:spcAft>
              <a:buSzPts val="5600"/>
              <a:buNone/>
            </a:pPr>
            <a:r>
              <a:rPr lang="en" sz="3700"/>
              <a:t>Each structure comprises software elements, relations among them, and properties of both elements and relations.</a:t>
            </a:r>
            <a:endParaRPr sz="3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4" name="Shape 1044"/>
        <p:cNvGrpSpPr/>
        <p:nvPr/>
      </p:nvGrpSpPr>
      <p:grpSpPr>
        <a:xfrm>
          <a:off x="0" y="0"/>
          <a:ext cx="0" cy="0"/>
          <a:chOff x="0" y="0"/>
          <a:chExt cx="0" cy="0"/>
        </a:xfrm>
      </p:grpSpPr>
      <p:sp>
        <p:nvSpPr>
          <p:cNvPr id="1045" name="Google Shape;1045;g36dba4b18ec_0_1541"/>
          <p:cNvSpPr txBox="1"/>
          <p:nvPr>
            <p:ph type="title"/>
          </p:nvPr>
        </p:nvSpPr>
        <p:spPr>
          <a:xfrm>
            <a:off x="1679575" y="914400"/>
            <a:ext cx="21027900" cy="3200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2"/>
              </a:buClr>
              <a:buSzPts val="8800"/>
              <a:buFont typeface="Arial"/>
              <a:buNone/>
            </a:pPr>
            <a:r>
              <a:rPr lang="en" sz="8800"/>
              <a:t>Creational Pattern:</a:t>
            </a:r>
            <a:endParaRPr sz="8800"/>
          </a:p>
          <a:p>
            <a:pPr indent="-457200" lvl="0" marL="457200" rtl="0" algn="l">
              <a:lnSpc>
                <a:spcPct val="90000"/>
              </a:lnSpc>
              <a:spcBef>
                <a:spcPts val="0"/>
              </a:spcBef>
              <a:spcAft>
                <a:spcPts val="0"/>
              </a:spcAft>
              <a:buSzPts val="8800"/>
              <a:buChar char="-"/>
            </a:pPr>
            <a:r>
              <a:rPr lang="en" sz="8800"/>
              <a:t>Singleton</a:t>
            </a:r>
            <a:endParaRPr/>
          </a:p>
        </p:txBody>
      </p:sp>
      <p:sp>
        <p:nvSpPr>
          <p:cNvPr id="1046" name="Google Shape;1046;g36dba4b18ec_0_1541"/>
          <p:cNvSpPr txBox="1"/>
          <p:nvPr>
            <p:ph idx="2" type="body"/>
          </p:nvPr>
        </p:nvSpPr>
        <p:spPr>
          <a:xfrm>
            <a:off x="1679573" y="4114800"/>
            <a:ext cx="10284600" cy="7623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3200"/>
              <a:buNone/>
            </a:pPr>
            <a:r>
              <a:rPr lang="en"/>
              <a:t>The </a:t>
            </a:r>
            <a:r>
              <a:rPr b="1" lang="en"/>
              <a:t>Singleton </a:t>
            </a:r>
            <a:r>
              <a:rPr lang="en"/>
              <a:t>design pattern ensures a class has only one instance and provide a global point of access to it.</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rPr lang="en"/>
              <a:t>Frequency of use: </a:t>
            </a:r>
            <a:endParaRPr/>
          </a:p>
        </p:txBody>
      </p:sp>
      <p:pic>
        <p:nvPicPr>
          <p:cNvPr id="1047" name="Google Shape;1047;g36dba4b18ec_0_1541"/>
          <p:cNvPicPr preferRelativeResize="0"/>
          <p:nvPr/>
        </p:nvPicPr>
        <p:blipFill rotWithShape="1">
          <a:blip r:embed="rId3">
            <a:alphaModFix/>
          </a:blip>
          <a:srcRect b="0" l="0" r="0" t="0"/>
          <a:stretch/>
        </p:blipFill>
        <p:spPr>
          <a:xfrm>
            <a:off x="5143050" y="7059750"/>
            <a:ext cx="5410969" cy="730200"/>
          </a:xfrm>
          <a:prstGeom prst="rect">
            <a:avLst/>
          </a:prstGeom>
          <a:noFill/>
          <a:ln>
            <a:noFill/>
          </a:ln>
        </p:spPr>
      </p:pic>
      <p:pic>
        <p:nvPicPr>
          <p:cNvPr id="1048" name="Google Shape;1048;g36dba4b18ec_0_1541"/>
          <p:cNvPicPr preferRelativeResize="0"/>
          <p:nvPr/>
        </p:nvPicPr>
        <p:blipFill rotWithShape="1">
          <a:blip r:embed="rId4">
            <a:alphaModFix/>
          </a:blip>
          <a:srcRect b="0" l="0" r="0" t="0"/>
          <a:stretch/>
        </p:blipFill>
        <p:spPr>
          <a:xfrm>
            <a:off x="14496204" y="5556175"/>
            <a:ext cx="5486400" cy="309820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g36dba4b18ec_0_1552"/>
          <p:cNvSpPr txBox="1"/>
          <p:nvPr>
            <p:ph type="title"/>
          </p:nvPr>
        </p:nvSpPr>
        <p:spPr>
          <a:xfrm>
            <a:off x="1679575" y="914400"/>
            <a:ext cx="21027900" cy="3200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2"/>
              </a:buClr>
              <a:buSzPts val="8800"/>
              <a:buFont typeface="Arial"/>
              <a:buNone/>
            </a:pPr>
            <a:r>
              <a:rPr lang="en" sz="8800"/>
              <a:t>Structural Pattern:</a:t>
            </a:r>
            <a:endParaRPr sz="8800"/>
          </a:p>
          <a:p>
            <a:pPr indent="-457200" lvl="0" marL="457200" rtl="0" algn="l">
              <a:lnSpc>
                <a:spcPct val="90000"/>
              </a:lnSpc>
              <a:spcBef>
                <a:spcPts val="0"/>
              </a:spcBef>
              <a:spcAft>
                <a:spcPts val="0"/>
              </a:spcAft>
              <a:buSzPts val="8800"/>
              <a:buChar char="-"/>
            </a:pPr>
            <a:r>
              <a:rPr lang="en" sz="8800"/>
              <a:t>Adapter</a:t>
            </a:r>
            <a:endParaRPr/>
          </a:p>
        </p:txBody>
      </p:sp>
      <p:sp>
        <p:nvSpPr>
          <p:cNvPr id="1054" name="Google Shape;1054;g36dba4b18ec_0_1552"/>
          <p:cNvSpPr txBox="1"/>
          <p:nvPr>
            <p:ph idx="2" type="body"/>
          </p:nvPr>
        </p:nvSpPr>
        <p:spPr>
          <a:xfrm>
            <a:off x="1679573" y="4114800"/>
            <a:ext cx="10284600" cy="7623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3200"/>
              <a:buNone/>
            </a:pPr>
            <a:r>
              <a:rPr lang="en"/>
              <a:t>The </a:t>
            </a:r>
            <a:r>
              <a:rPr b="1" lang="en"/>
              <a:t>Adapter </a:t>
            </a:r>
            <a:r>
              <a:rPr lang="en"/>
              <a:t>design pattern converts the interface of a class into another interface clients expect. This design pattern lets classes work together that couldn‘t otherwise because of incompatible interfaces.</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rPr lang="en"/>
              <a:t>Frequency of use: </a:t>
            </a:r>
            <a:endParaRPr/>
          </a:p>
        </p:txBody>
      </p:sp>
      <p:pic>
        <p:nvPicPr>
          <p:cNvPr id="1055" name="Google Shape;1055;g36dba4b18ec_0_1552"/>
          <p:cNvPicPr preferRelativeResize="0"/>
          <p:nvPr/>
        </p:nvPicPr>
        <p:blipFill rotWithShape="1">
          <a:blip r:embed="rId3">
            <a:alphaModFix/>
          </a:blip>
          <a:srcRect b="0" l="0" r="0" t="0"/>
          <a:stretch/>
        </p:blipFill>
        <p:spPr>
          <a:xfrm>
            <a:off x="5195302" y="7605997"/>
            <a:ext cx="6768875" cy="1048375"/>
          </a:xfrm>
          <a:prstGeom prst="rect">
            <a:avLst/>
          </a:prstGeom>
          <a:noFill/>
          <a:ln>
            <a:noFill/>
          </a:ln>
        </p:spPr>
      </p:pic>
      <p:pic>
        <p:nvPicPr>
          <p:cNvPr id="1056" name="Google Shape;1056;g36dba4b18ec_0_1552"/>
          <p:cNvPicPr preferRelativeResize="0"/>
          <p:nvPr/>
        </p:nvPicPr>
        <p:blipFill rotWithShape="1">
          <a:blip r:embed="rId4">
            <a:alphaModFix/>
          </a:blip>
          <a:srcRect b="0" l="0" r="0" t="0"/>
          <a:stretch/>
        </p:blipFill>
        <p:spPr>
          <a:xfrm>
            <a:off x="12116577" y="4267200"/>
            <a:ext cx="11282550" cy="6408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0" name="Shape 1060"/>
        <p:cNvGrpSpPr/>
        <p:nvPr/>
      </p:nvGrpSpPr>
      <p:grpSpPr>
        <a:xfrm>
          <a:off x="0" y="0"/>
          <a:ext cx="0" cy="0"/>
          <a:chOff x="0" y="0"/>
          <a:chExt cx="0" cy="0"/>
        </a:xfrm>
      </p:grpSpPr>
      <p:sp>
        <p:nvSpPr>
          <p:cNvPr id="1061" name="Google Shape;1061;g36dba4b18ec_0_1563"/>
          <p:cNvSpPr txBox="1"/>
          <p:nvPr>
            <p:ph type="title"/>
          </p:nvPr>
        </p:nvSpPr>
        <p:spPr>
          <a:xfrm>
            <a:off x="1679575" y="914400"/>
            <a:ext cx="21027900" cy="3200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2"/>
              </a:buClr>
              <a:buSzPts val="8800"/>
              <a:buFont typeface="Arial"/>
              <a:buNone/>
            </a:pPr>
            <a:r>
              <a:rPr lang="en" sz="8800"/>
              <a:t>Structural Pattern:</a:t>
            </a:r>
            <a:endParaRPr sz="8800"/>
          </a:p>
          <a:p>
            <a:pPr indent="-457200" lvl="0" marL="457200" rtl="0" algn="l">
              <a:lnSpc>
                <a:spcPct val="90000"/>
              </a:lnSpc>
              <a:spcBef>
                <a:spcPts val="0"/>
              </a:spcBef>
              <a:spcAft>
                <a:spcPts val="0"/>
              </a:spcAft>
              <a:buSzPts val="8800"/>
              <a:buChar char="-"/>
            </a:pPr>
            <a:r>
              <a:rPr lang="en" sz="8800"/>
              <a:t>Decorator</a:t>
            </a:r>
            <a:endParaRPr/>
          </a:p>
        </p:txBody>
      </p:sp>
      <p:sp>
        <p:nvSpPr>
          <p:cNvPr id="1062" name="Google Shape;1062;g36dba4b18ec_0_1563"/>
          <p:cNvSpPr txBox="1"/>
          <p:nvPr>
            <p:ph idx="2" type="body"/>
          </p:nvPr>
        </p:nvSpPr>
        <p:spPr>
          <a:xfrm>
            <a:off x="1679573" y="4114800"/>
            <a:ext cx="10284600" cy="7623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3200"/>
              <a:buNone/>
            </a:pPr>
            <a:r>
              <a:rPr lang="en"/>
              <a:t>The </a:t>
            </a:r>
            <a:r>
              <a:rPr b="1" lang="en"/>
              <a:t>Decorator </a:t>
            </a:r>
            <a:r>
              <a:rPr lang="en"/>
              <a:t>design pattern attaches additional responsibilities to an object dynamically. This pattern provide a flexible alternative to subclassing for extending functionality.</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rPr lang="en"/>
              <a:t>Frequency of use: </a:t>
            </a:r>
            <a:endParaRPr/>
          </a:p>
        </p:txBody>
      </p:sp>
      <p:pic>
        <p:nvPicPr>
          <p:cNvPr id="1063" name="Google Shape;1063;g36dba4b18ec_0_1563"/>
          <p:cNvPicPr preferRelativeResize="0"/>
          <p:nvPr/>
        </p:nvPicPr>
        <p:blipFill rotWithShape="1">
          <a:blip r:embed="rId3">
            <a:alphaModFix/>
          </a:blip>
          <a:srcRect b="0" l="0" r="0" t="0"/>
          <a:stretch/>
        </p:blipFill>
        <p:spPr>
          <a:xfrm>
            <a:off x="5043900" y="7568600"/>
            <a:ext cx="6033825" cy="1043825"/>
          </a:xfrm>
          <a:prstGeom prst="rect">
            <a:avLst/>
          </a:prstGeom>
          <a:noFill/>
          <a:ln>
            <a:noFill/>
          </a:ln>
        </p:spPr>
      </p:pic>
      <p:pic>
        <p:nvPicPr>
          <p:cNvPr id="1064" name="Google Shape;1064;g36dba4b18ec_0_1563"/>
          <p:cNvPicPr preferRelativeResize="0"/>
          <p:nvPr/>
        </p:nvPicPr>
        <p:blipFill rotWithShape="1">
          <a:blip r:embed="rId4">
            <a:alphaModFix/>
          </a:blip>
          <a:srcRect b="0" l="0" r="0" t="0"/>
          <a:stretch/>
        </p:blipFill>
        <p:spPr>
          <a:xfrm>
            <a:off x="11786075" y="3422575"/>
            <a:ext cx="10284600" cy="841467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g36dba4b18ec_0_1574"/>
          <p:cNvSpPr txBox="1"/>
          <p:nvPr>
            <p:ph type="title"/>
          </p:nvPr>
        </p:nvSpPr>
        <p:spPr>
          <a:xfrm>
            <a:off x="1679575" y="914400"/>
            <a:ext cx="21027900" cy="3200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2"/>
              </a:buClr>
              <a:buSzPts val="8800"/>
              <a:buFont typeface="Arial"/>
              <a:buNone/>
            </a:pPr>
            <a:r>
              <a:rPr lang="en" sz="8800"/>
              <a:t>Structural Pattern:</a:t>
            </a:r>
            <a:endParaRPr sz="8800"/>
          </a:p>
          <a:p>
            <a:pPr indent="-457200" lvl="0" marL="457200" rtl="0" algn="l">
              <a:lnSpc>
                <a:spcPct val="90000"/>
              </a:lnSpc>
              <a:spcBef>
                <a:spcPts val="0"/>
              </a:spcBef>
              <a:spcAft>
                <a:spcPts val="0"/>
              </a:spcAft>
              <a:buSzPts val="8800"/>
              <a:buChar char="-"/>
            </a:pPr>
            <a:r>
              <a:rPr lang="en" sz="8800"/>
              <a:t>Facade</a:t>
            </a:r>
            <a:endParaRPr/>
          </a:p>
        </p:txBody>
      </p:sp>
      <p:sp>
        <p:nvSpPr>
          <p:cNvPr id="1070" name="Google Shape;1070;g36dba4b18ec_0_1574"/>
          <p:cNvSpPr txBox="1"/>
          <p:nvPr>
            <p:ph idx="2" type="body"/>
          </p:nvPr>
        </p:nvSpPr>
        <p:spPr>
          <a:xfrm>
            <a:off x="1679573" y="4114800"/>
            <a:ext cx="10284600" cy="7623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3200"/>
              <a:buNone/>
            </a:pPr>
            <a:r>
              <a:rPr lang="en"/>
              <a:t>The </a:t>
            </a:r>
            <a:r>
              <a:rPr b="1" lang="en"/>
              <a:t>Facade </a:t>
            </a:r>
            <a:r>
              <a:rPr lang="en"/>
              <a:t>design pattern provides a unified interface to a set of interfaces in a subsystem. This pattern defines a higher-level interface that makes the subsystem easier to use.</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rPr lang="en"/>
              <a:t>Frequency of use: </a:t>
            </a:r>
            <a:endParaRPr/>
          </a:p>
        </p:txBody>
      </p:sp>
      <p:pic>
        <p:nvPicPr>
          <p:cNvPr id="1071" name="Google Shape;1071;g36dba4b18ec_0_1574"/>
          <p:cNvPicPr preferRelativeResize="0"/>
          <p:nvPr/>
        </p:nvPicPr>
        <p:blipFill rotWithShape="1">
          <a:blip r:embed="rId3">
            <a:alphaModFix/>
          </a:blip>
          <a:srcRect b="0" l="0" r="0" t="0"/>
          <a:stretch/>
        </p:blipFill>
        <p:spPr>
          <a:xfrm>
            <a:off x="5010825" y="7634669"/>
            <a:ext cx="5226775" cy="1138500"/>
          </a:xfrm>
          <a:prstGeom prst="rect">
            <a:avLst/>
          </a:prstGeom>
          <a:noFill/>
          <a:ln>
            <a:noFill/>
          </a:ln>
        </p:spPr>
      </p:pic>
      <p:pic>
        <p:nvPicPr>
          <p:cNvPr id="1072" name="Google Shape;1072;g36dba4b18ec_0_1574"/>
          <p:cNvPicPr preferRelativeResize="0"/>
          <p:nvPr/>
        </p:nvPicPr>
        <p:blipFill rotWithShape="1">
          <a:blip r:embed="rId4">
            <a:alphaModFix/>
          </a:blip>
          <a:srcRect b="0" l="0" r="0" t="0"/>
          <a:stretch/>
        </p:blipFill>
        <p:spPr>
          <a:xfrm>
            <a:off x="12192000" y="3870600"/>
            <a:ext cx="10284600" cy="742297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6" name="Shape 1076"/>
        <p:cNvGrpSpPr/>
        <p:nvPr/>
      </p:nvGrpSpPr>
      <p:grpSpPr>
        <a:xfrm>
          <a:off x="0" y="0"/>
          <a:ext cx="0" cy="0"/>
          <a:chOff x="0" y="0"/>
          <a:chExt cx="0" cy="0"/>
        </a:xfrm>
      </p:grpSpPr>
      <p:sp>
        <p:nvSpPr>
          <p:cNvPr id="1077" name="Google Shape;1077;g36dba4b18ec_0_1585"/>
          <p:cNvSpPr txBox="1"/>
          <p:nvPr>
            <p:ph type="title"/>
          </p:nvPr>
        </p:nvSpPr>
        <p:spPr>
          <a:xfrm>
            <a:off x="1679575" y="914400"/>
            <a:ext cx="21027900" cy="3200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2"/>
              </a:buClr>
              <a:buSzPts val="8800"/>
              <a:buFont typeface="Arial"/>
              <a:buNone/>
            </a:pPr>
            <a:r>
              <a:rPr lang="en" sz="8800"/>
              <a:t>Structural Pattern:</a:t>
            </a:r>
            <a:endParaRPr sz="8800"/>
          </a:p>
          <a:p>
            <a:pPr indent="-457200" lvl="0" marL="457200" rtl="0" algn="l">
              <a:lnSpc>
                <a:spcPct val="90000"/>
              </a:lnSpc>
              <a:spcBef>
                <a:spcPts val="0"/>
              </a:spcBef>
              <a:spcAft>
                <a:spcPts val="0"/>
              </a:spcAft>
              <a:buSzPts val="8800"/>
              <a:buChar char="-"/>
            </a:pPr>
            <a:r>
              <a:rPr lang="en" sz="8800"/>
              <a:t>Proxy</a:t>
            </a:r>
            <a:endParaRPr/>
          </a:p>
        </p:txBody>
      </p:sp>
      <p:sp>
        <p:nvSpPr>
          <p:cNvPr id="1078" name="Google Shape;1078;g36dba4b18ec_0_1585"/>
          <p:cNvSpPr txBox="1"/>
          <p:nvPr>
            <p:ph idx="2" type="body"/>
          </p:nvPr>
        </p:nvSpPr>
        <p:spPr>
          <a:xfrm>
            <a:off x="1679573" y="4114800"/>
            <a:ext cx="10284600" cy="7623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3200"/>
              <a:buNone/>
            </a:pPr>
            <a:r>
              <a:rPr lang="en"/>
              <a:t>The </a:t>
            </a:r>
            <a:r>
              <a:rPr b="1" lang="en"/>
              <a:t>Proxy </a:t>
            </a:r>
            <a:r>
              <a:rPr lang="en"/>
              <a:t>design pattern provides a surrogate or placeholder for another object to control access to it.</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rPr lang="en"/>
              <a:t>Frequency of use: </a:t>
            </a:r>
            <a:endParaRPr/>
          </a:p>
        </p:txBody>
      </p:sp>
      <p:pic>
        <p:nvPicPr>
          <p:cNvPr id="1079" name="Google Shape;1079;g36dba4b18ec_0_1585"/>
          <p:cNvPicPr preferRelativeResize="0"/>
          <p:nvPr/>
        </p:nvPicPr>
        <p:blipFill rotWithShape="1">
          <a:blip r:embed="rId3">
            <a:alphaModFix/>
          </a:blip>
          <a:srcRect b="0" l="0" r="0" t="0"/>
          <a:stretch/>
        </p:blipFill>
        <p:spPr>
          <a:xfrm>
            <a:off x="5176075" y="6725775"/>
            <a:ext cx="6556532" cy="1044600"/>
          </a:xfrm>
          <a:prstGeom prst="rect">
            <a:avLst/>
          </a:prstGeom>
          <a:noFill/>
          <a:ln>
            <a:noFill/>
          </a:ln>
        </p:spPr>
      </p:pic>
      <p:pic>
        <p:nvPicPr>
          <p:cNvPr id="1080" name="Google Shape;1080;g36dba4b18ec_0_1585"/>
          <p:cNvPicPr preferRelativeResize="0"/>
          <p:nvPr/>
        </p:nvPicPr>
        <p:blipFill rotWithShape="1">
          <a:blip r:embed="rId4">
            <a:alphaModFix/>
          </a:blip>
          <a:srcRect b="0" l="0" r="0" t="0"/>
          <a:stretch/>
        </p:blipFill>
        <p:spPr>
          <a:xfrm>
            <a:off x="12116575" y="4267200"/>
            <a:ext cx="11077001" cy="6804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g36dba4b18ec_0_1596"/>
          <p:cNvSpPr txBox="1"/>
          <p:nvPr>
            <p:ph type="title"/>
          </p:nvPr>
        </p:nvSpPr>
        <p:spPr>
          <a:xfrm>
            <a:off x="1679575" y="914400"/>
            <a:ext cx="21027900" cy="3200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2"/>
              </a:buClr>
              <a:buSzPts val="8800"/>
              <a:buFont typeface="Arial"/>
              <a:buNone/>
            </a:pPr>
            <a:r>
              <a:rPr lang="en" sz="8800"/>
              <a:t>Structural Pattern:</a:t>
            </a:r>
            <a:endParaRPr sz="8800"/>
          </a:p>
          <a:p>
            <a:pPr indent="-457200" lvl="0" marL="457200" rtl="0" algn="l">
              <a:lnSpc>
                <a:spcPct val="90000"/>
              </a:lnSpc>
              <a:spcBef>
                <a:spcPts val="0"/>
              </a:spcBef>
              <a:spcAft>
                <a:spcPts val="0"/>
              </a:spcAft>
              <a:buSzPts val="8800"/>
              <a:buChar char="-"/>
            </a:pPr>
            <a:r>
              <a:rPr lang="en" sz="8800"/>
              <a:t>Bridge</a:t>
            </a:r>
            <a:endParaRPr/>
          </a:p>
        </p:txBody>
      </p:sp>
      <p:sp>
        <p:nvSpPr>
          <p:cNvPr id="1086" name="Google Shape;1086;g36dba4b18ec_0_1596"/>
          <p:cNvSpPr txBox="1"/>
          <p:nvPr>
            <p:ph idx="2" type="body"/>
          </p:nvPr>
        </p:nvSpPr>
        <p:spPr>
          <a:xfrm>
            <a:off x="1679573" y="4114800"/>
            <a:ext cx="10284600" cy="7623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3200"/>
              <a:buNone/>
            </a:pPr>
            <a:r>
              <a:rPr lang="en"/>
              <a:t>The </a:t>
            </a:r>
            <a:r>
              <a:rPr b="1" lang="en"/>
              <a:t>Bridge </a:t>
            </a:r>
            <a:r>
              <a:rPr lang="en"/>
              <a:t>design pattern decouples an abstraction from its implementation so that the two can vary independently.</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rPr lang="en"/>
              <a:t>Frequency of use: </a:t>
            </a:r>
            <a:endParaRPr/>
          </a:p>
        </p:txBody>
      </p:sp>
      <p:pic>
        <p:nvPicPr>
          <p:cNvPr id="1087" name="Google Shape;1087;g36dba4b18ec_0_1596"/>
          <p:cNvPicPr preferRelativeResize="0"/>
          <p:nvPr/>
        </p:nvPicPr>
        <p:blipFill rotWithShape="1">
          <a:blip r:embed="rId3">
            <a:alphaModFix/>
          </a:blip>
          <a:srcRect b="0" l="0" r="0" t="0"/>
          <a:stretch/>
        </p:blipFill>
        <p:spPr>
          <a:xfrm>
            <a:off x="5267325" y="7416973"/>
            <a:ext cx="5159525" cy="868775"/>
          </a:xfrm>
          <a:prstGeom prst="rect">
            <a:avLst/>
          </a:prstGeom>
          <a:noFill/>
          <a:ln>
            <a:noFill/>
          </a:ln>
        </p:spPr>
      </p:pic>
      <p:pic>
        <p:nvPicPr>
          <p:cNvPr id="1088" name="Google Shape;1088;g36dba4b18ec_0_1596"/>
          <p:cNvPicPr preferRelativeResize="0"/>
          <p:nvPr/>
        </p:nvPicPr>
        <p:blipFill rotWithShape="1">
          <a:blip r:embed="rId4">
            <a:alphaModFix/>
          </a:blip>
          <a:srcRect b="0" l="0" r="0" t="0"/>
          <a:stretch/>
        </p:blipFill>
        <p:spPr>
          <a:xfrm>
            <a:off x="11744325" y="3734800"/>
            <a:ext cx="10963274" cy="7623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2" name="Shape 1092"/>
        <p:cNvGrpSpPr/>
        <p:nvPr/>
      </p:nvGrpSpPr>
      <p:grpSpPr>
        <a:xfrm>
          <a:off x="0" y="0"/>
          <a:ext cx="0" cy="0"/>
          <a:chOff x="0" y="0"/>
          <a:chExt cx="0" cy="0"/>
        </a:xfrm>
      </p:grpSpPr>
      <p:sp>
        <p:nvSpPr>
          <p:cNvPr id="1093" name="Google Shape;1093;g36dba4b18ec_0_1607"/>
          <p:cNvSpPr txBox="1"/>
          <p:nvPr>
            <p:ph type="title"/>
          </p:nvPr>
        </p:nvSpPr>
        <p:spPr>
          <a:xfrm>
            <a:off x="1679575" y="914400"/>
            <a:ext cx="21027900" cy="3200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2"/>
              </a:buClr>
              <a:buSzPts val="8800"/>
              <a:buFont typeface="Arial"/>
              <a:buNone/>
            </a:pPr>
            <a:r>
              <a:rPr lang="en" sz="8800"/>
              <a:t>Structural Pattern:</a:t>
            </a:r>
            <a:endParaRPr sz="8800"/>
          </a:p>
          <a:p>
            <a:pPr indent="-457200" lvl="0" marL="457200" rtl="0" algn="l">
              <a:lnSpc>
                <a:spcPct val="90000"/>
              </a:lnSpc>
              <a:spcBef>
                <a:spcPts val="0"/>
              </a:spcBef>
              <a:spcAft>
                <a:spcPts val="0"/>
              </a:spcAft>
              <a:buSzPts val="8800"/>
              <a:buChar char="-"/>
            </a:pPr>
            <a:r>
              <a:rPr lang="en" sz="8800"/>
              <a:t>Composite</a:t>
            </a:r>
            <a:endParaRPr/>
          </a:p>
        </p:txBody>
      </p:sp>
      <p:sp>
        <p:nvSpPr>
          <p:cNvPr id="1094" name="Google Shape;1094;g36dba4b18ec_0_1607"/>
          <p:cNvSpPr txBox="1"/>
          <p:nvPr>
            <p:ph idx="2" type="body"/>
          </p:nvPr>
        </p:nvSpPr>
        <p:spPr>
          <a:xfrm>
            <a:off x="1679573" y="4114800"/>
            <a:ext cx="10284600" cy="7623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3200"/>
              <a:buNone/>
            </a:pPr>
            <a:r>
              <a:rPr lang="en"/>
              <a:t>The </a:t>
            </a:r>
            <a:r>
              <a:rPr b="1" lang="en"/>
              <a:t>Composite </a:t>
            </a:r>
            <a:r>
              <a:rPr lang="en"/>
              <a:t>design pattern composes objects into tree structures to represent part-whole hierarchies. This pattern lets clients treat individual objects and compositions of objects uniformly.</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rPr lang="en"/>
              <a:t>Frequency of use: </a:t>
            </a:r>
            <a:endParaRPr/>
          </a:p>
        </p:txBody>
      </p:sp>
      <p:pic>
        <p:nvPicPr>
          <p:cNvPr id="1095" name="Google Shape;1095;g36dba4b18ec_0_1607"/>
          <p:cNvPicPr preferRelativeResize="0"/>
          <p:nvPr/>
        </p:nvPicPr>
        <p:blipFill rotWithShape="1">
          <a:blip r:embed="rId3">
            <a:alphaModFix/>
          </a:blip>
          <a:srcRect b="0" l="0" r="0" t="0"/>
          <a:stretch/>
        </p:blipFill>
        <p:spPr>
          <a:xfrm>
            <a:off x="5344302" y="7314615"/>
            <a:ext cx="5486400" cy="880760"/>
          </a:xfrm>
          <a:prstGeom prst="rect">
            <a:avLst/>
          </a:prstGeom>
          <a:noFill/>
          <a:ln>
            <a:noFill/>
          </a:ln>
        </p:spPr>
      </p:pic>
      <p:pic>
        <p:nvPicPr>
          <p:cNvPr id="1096" name="Google Shape;1096;g36dba4b18ec_0_1607"/>
          <p:cNvPicPr preferRelativeResize="0"/>
          <p:nvPr/>
        </p:nvPicPr>
        <p:blipFill rotWithShape="1">
          <a:blip r:embed="rId4">
            <a:alphaModFix/>
          </a:blip>
          <a:srcRect b="0" l="0" r="0" t="0"/>
          <a:stretch/>
        </p:blipFill>
        <p:spPr>
          <a:xfrm>
            <a:off x="12116575" y="4267200"/>
            <a:ext cx="10412339" cy="7470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id="1101" name="Google Shape;1101;g36dba4b18ec_0_1622"/>
          <p:cNvSpPr txBox="1"/>
          <p:nvPr>
            <p:ph type="title"/>
          </p:nvPr>
        </p:nvSpPr>
        <p:spPr>
          <a:xfrm>
            <a:off x="1679575" y="914400"/>
            <a:ext cx="21027900" cy="3200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2"/>
              </a:buClr>
              <a:buSzPts val="8800"/>
              <a:buFont typeface="Arial"/>
              <a:buNone/>
            </a:pPr>
            <a:r>
              <a:rPr lang="en" sz="8800"/>
              <a:t>Structural Pattern:</a:t>
            </a:r>
            <a:endParaRPr sz="8800"/>
          </a:p>
          <a:p>
            <a:pPr indent="-457200" lvl="0" marL="457200" rtl="0" algn="l">
              <a:lnSpc>
                <a:spcPct val="90000"/>
              </a:lnSpc>
              <a:spcBef>
                <a:spcPts val="0"/>
              </a:spcBef>
              <a:spcAft>
                <a:spcPts val="0"/>
              </a:spcAft>
              <a:buSzPts val="8800"/>
              <a:buChar char="-"/>
            </a:pPr>
            <a:r>
              <a:rPr lang="en" sz="8800"/>
              <a:t>Flyweight</a:t>
            </a:r>
            <a:endParaRPr/>
          </a:p>
        </p:txBody>
      </p:sp>
      <p:sp>
        <p:nvSpPr>
          <p:cNvPr id="1102" name="Google Shape;1102;g36dba4b18ec_0_1622"/>
          <p:cNvSpPr txBox="1"/>
          <p:nvPr>
            <p:ph idx="2" type="body"/>
          </p:nvPr>
        </p:nvSpPr>
        <p:spPr>
          <a:xfrm>
            <a:off x="1679573" y="4114800"/>
            <a:ext cx="10284600" cy="7623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3200"/>
              <a:buNone/>
            </a:pPr>
            <a:r>
              <a:rPr lang="en"/>
              <a:t>The </a:t>
            </a:r>
            <a:r>
              <a:rPr b="1" lang="en"/>
              <a:t>Flyweight </a:t>
            </a:r>
            <a:r>
              <a:rPr lang="en"/>
              <a:t>design pattern uses sharing to support large numbers of fine-grained objects efficiently.</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rPr lang="en"/>
              <a:t>Frequency of use: </a:t>
            </a:r>
            <a:endParaRPr/>
          </a:p>
        </p:txBody>
      </p:sp>
      <p:pic>
        <p:nvPicPr>
          <p:cNvPr id="1103" name="Google Shape;1103;g36dba4b18ec_0_1622"/>
          <p:cNvPicPr preferRelativeResize="0"/>
          <p:nvPr/>
        </p:nvPicPr>
        <p:blipFill rotWithShape="1">
          <a:blip r:embed="rId3">
            <a:alphaModFix/>
          </a:blip>
          <a:srcRect b="0" l="0" r="0" t="0"/>
          <a:stretch/>
        </p:blipFill>
        <p:spPr>
          <a:xfrm>
            <a:off x="5295900" y="5690700"/>
            <a:ext cx="5048250" cy="1294425"/>
          </a:xfrm>
          <a:prstGeom prst="rect">
            <a:avLst/>
          </a:prstGeom>
          <a:noFill/>
          <a:ln>
            <a:noFill/>
          </a:ln>
        </p:spPr>
      </p:pic>
      <p:pic>
        <p:nvPicPr>
          <p:cNvPr id="1104" name="Google Shape;1104;g36dba4b18ec_0_1622"/>
          <p:cNvPicPr preferRelativeResize="0"/>
          <p:nvPr/>
        </p:nvPicPr>
        <p:blipFill rotWithShape="1">
          <a:blip r:embed="rId4">
            <a:alphaModFix/>
          </a:blip>
          <a:srcRect b="0" l="0" r="0" t="0"/>
          <a:stretch/>
        </p:blipFill>
        <p:spPr>
          <a:xfrm>
            <a:off x="12116577" y="4267200"/>
            <a:ext cx="10590901" cy="643583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8" name="Shape 1108"/>
        <p:cNvGrpSpPr/>
        <p:nvPr/>
      </p:nvGrpSpPr>
      <p:grpSpPr>
        <a:xfrm>
          <a:off x="0" y="0"/>
          <a:ext cx="0" cy="0"/>
          <a:chOff x="0" y="0"/>
          <a:chExt cx="0" cy="0"/>
        </a:xfrm>
      </p:grpSpPr>
      <p:sp>
        <p:nvSpPr>
          <p:cNvPr id="1109" name="Google Shape;1109;g36dba4b18ec_0_1633"/>
          <p:cNvSpPr txBox="1"/>
          <p:nvPr>
            <p:ph type="title"/>
          </p:nvPr>
        </p:nvSpPr>
        <p:spPr>
          <a:xfrm>
            <a:off x="1679575" y="914400"/>
            <a:ext cx="21027900" cy="3200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2"/>
              </a:buClr>
              <a:buSzPts val="8800"/>
              <a:buFont typeface="Arial"/>
              <a:buNone/>
            </a:pPr>
            <a:r>
              <a:rPr lang="en" sz="8800"/>
              <a:t>Behavioral Pattern:</a:t>
            </a:r>
            <a:endParaRPr sz="8800"/>
          </a:p>
          <a:p>
            <a:pPr indent="-457200" lvl="0" marL="457200" rtl="0" algn="l">
              <a:lnSpc>
                <a:spcPct val="90000"/>
              </a:lnSpc>
              <a:spcBef>
                <a:spcPts val="0"/>
              </a:spcBef>
              <a:spcAft>
                <a:spcPts val="0"/>
              </a:spcAft>
              <a:buSzPts val="8800"/>
              <a:buChar char="-"/>
            </a:pPr>
            <a:r>
              <a:rPr lang="en" sz="8800"/>
              <a:t>Strategy</a:t>
            </a:r>
            <a:endParaRPr/>
          </a:p>
        </p:txBody>
      </p:sp>
      <p:sp>
        <p:nvSpPr>
          <p:cNvPr id="1110" name="Google Shape;1110;g36dba4b18ec_0_1633"/>
          <p:cNvSpPr txBox="1"/>
          <p:nvPr>
            <p:ph idx="2" type="body"/>
          </p:nvPr>
        </p:nvSpPr>
        <p:spPr>
          <a:xfrm>
            <a:off x="1679573" y="4114800"/>
            <a:ext cx="10284600" cy="7623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3200"/>
              <a:buNone/>
            </a:pPr>
            <a:r>
              <a:rPr lang="en"/>
              <a:t>The </a:t>
            </a:r>
            <a:r>
              <a:rPr b="1" lang="en"/>
              <a:t>Strategy </a:t>
            </a:r>
            <a:r>
              <a:rPr lang="en"/>
              <a:t>design pattern defines a family of algorithms, encapsulate each one, and make them interchangeable. This pattern lets the algorithm vary independently from clients that use it.</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rPr lang="en"/>
              <a:t>Frequency of use: </a:t>
            </a:r>
            <a:endParaRPr/>
          </a:p>
        </p:txBody>
      </p:sp>
      <p:pic>
        <p:nvPicPr>
          <p:cNvPr id="1111" name="Google Shape;1111;g36dba4b18ec_0_1633"/>
          <p:cNvPicPr preferRelativeResize="0"/>
          <p:nvPr/>
        </p:nvPicPr>
        <p:blipFill rotWithShape="1">
          <a:blip r:embed="rId3">
            <a:alphaModFix/>
          </a:blip>
          <a:srcRect b="0" l="0" r="0" t="0"/>
          <a:stretch/>
        </p:blipFill>
        <p:spPr>
          <a:xfrm>
            <a:off x="5110000" y="7832975"/>
            <a:ext cx="4224550" cy="969925"/>
          </a:xfrm>
          <a:prstGeom prst="rect">
            <a:avLst/>
          </a:prstGeom>
          <a:noFill/>
          <a:ln>
            <a:noFill/>
          </a:ln>
        </p:spPr>
      </p:pic>
      <p:pic>
        <p:nvPicPr>
          <p:cNvPr id="1112" name="Google Shape;1112;g36dba4b18ec_0_1633"/>
          <p:cNvPicPr preferRelativeResize="0"/>
          <p:nvPr/>
        </p:nvPicPr>
        <p:blipFill rotWithShape="1">
          <a:blip r:embed="rId4">
            <a:alphaModFix/>
          </a:blip>
          <a:srcRect b="0" l="0" r="0" t="0"/>
          <a:stretch/>
        </p:blipFill>
        <p:spPr>
          <a:xfrm>
            <a:off x="11964175" y="4210745"/>
            <a:ext cx="10938150" cy="405190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6" name="Shape 1116"/>
        <p:cNvGrpSpPr/>
        <p:nvPr/>
      </p:nvGrpSpPr>
      <p:grpSpPr>
        <a:xfrm>
          <a:off x="0" y="0"/>
          <a:ext cx="0" cy="0"/>
          <a:chOff x="0" y="0"/>
          <a:chExt cx="0" cy="0"/>
        </a:xfrm>
      </p:grpSpPr>
      <p:sp>
        <p:nvSpPr>
          <p:cNvPr id="1117" name="Google Shape;1117;g36dba4b18ec_0_1644"/>
          <p:cNvSpPr txBox="1"/>
          <p:nvPr>
            <p:ph type="title"/>
          </p:nvPr>
        </p:nvSpPr>
        <p:spPr>
          <a:xfrm>
            <a:off x="1679575" y="914400"/>
            <a:ext cx="21027900" cy="3200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2"/>
              </a:buClr>
              <a:buSzPts val="8800"/>
              <a:buFont typeface="Arial"/>
              <a:buNone/>
            </a:pPr>
            <a:r>
              <a:rPr lang="en" sz="8800"/>
              <a:t>Behavioral Pattern:</a:t>
            </a:r>
            <a:endParaRPr sz="8800"/>
          </a:p>
          <a:p>
            <a:pPr indent="-457200" lvl="0" marL="457200" rtl="0" algn="l">
              <a:lnSpc>
                <a:spcPct val="90000"/>
              </a:lnSpc>
              <a:spcBef>
                <a:spcPts val="0"/>
              </a:spcBef>
              <a:spcAft>
                <a:spcPts val="0"/>
              </a:spcAft>
              <a:buSzPts val="8800"/>
              <a:buChar char="-"/>
            </a:pPr>
            <a:r>
              <a:rPr lang="en" sz="8800"/>
              <a:t>Chain of Responsibility</a:t>
            </a:r>
            <a:endParaRPr/>
          </a:p>
        </p:txBody>
      </p:sp>
      <p:sp>
        <p:nvSpPr>
          <p:cNvPr id="1118" name="Google Shape;1118;g36dba4b18ec_0_1644"/>
          <p:cNvSpPr txBox="1"/>
          <p:nvPr>
            <p:ph idx="2" type="body"/>
          </p:nvPr>
        </p:nvSpPr>
        <p:spPr>
          <a:xfrm>
            <a:off x="1679573" y="4114800"/>
            <a:ext cx="10284600" cy="7623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3200"/>
              <a:buNone/>
            </a:pPr>
            <a:r>
              <a:rPr lang="en"/>
              <a:t>The </a:t>
            </a:r>
            <a:r>
              <a:rPr b="1" lang="en"/>
              <a:t>Chain of Responsibility</a:t>
            </a:r>
            <a:r>
              <a:rPr lang="en"/>
              <a:t> design pattern avoids coupling the sender of a request to its receiver by giving more than one object a chance to handle the request. This pattern chains the receiving objects and passes the request along the chain until an object handles it.</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rPr lang="en"/>
              <a:t>Frequency of use: </a:t>
            </a:r>
            <a:endParaRPr/>
          </a:p>
        </p:txBody>
      </p:sp>
      <p:pic>
        <p:nvPicPr>
          <p:cNvPr id="1119" name="Google Shape;1119;g36dba4b18ec_0_1644"/>
          <p:cNvPicPr preferRelativeResize="0"/>
          <p:nvPr/>
        </p:nvPicPr>
        <p:blipFill rotWithShape="1">
          <a:blip r:embed="rId3">
            <a:alphaModFix/>
          </a:blip>
          <a:srcRect b="0" l="0" r="0" t="0"/>
          <a:stretch/>
        </p:blipFill>
        <p:spPr>
          <a:xfrm>
            <a:off x="5274527" y="8365475"/>
            <a:ext cx="5486400" cy="820031"/>
          </a:xfrm>
          <a:prstGeom prst="rect">
            <a:avLst/>
          </a:prstGeom>
          <a:noFill/>
          <a:ln>
            <a:noFill/>
          </a:ln>
        </p:spPr>
      </p:pic>
      <p:pic>
        <p:nvPicPr>
          <p:cNvPr id="1120" name="Google Shape;1120;g36dba4b18ec_0_1644"/>
          <p:cNvPicPr preferRelativeResize="0"/>
          <p:nvPr/>
        </p:nvPicPr>
        <p:blipFill rotWithShape="1">
          <a:blip r:embed="rId4">
            <a:alphaModFix/>
          </a:blip>
          <a:srcRect b="0" l="0" r="0" t="0"/>
          <a:stretch/>
        </p:blipFill>
        <p:spPr>
          <a:xfrm>
            <a:off x="12116577" y="4267200"/>
            <a:ext cx="11013275" cy="4259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g36dba4b18ec_0_1403"/>
          <p:cNvSpPr txBox="1"/>
          <p:nvPr>
            <p:ph type="title"/>
          </p:nvPr>
        </p:nvSpPr>
        <p:spPr>
          <a:xfrm>
            <a:off x="1676400" y="730251"/>
            <a:ext cx="21031200" cy="265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2C5D2"/>
              </a:buClr>
              <a:buSzPts val="8800"/>
              <a:buFont typeface="Arial"/>
              <a:buNone/>
            </a:pPr>
            <a:r>
              <a:rPr lang="en"/>
              <a:t>Software Architecture characteristics</a:t>
            </a:r>
            <a:endParaRPr/>
          </a:p>
        </p:txBody>
      </p:sp>
      <p:sp>
        <p:nvSpPr>
          <p:cNvPr id="935" name="Google Shape;935;g36dba4b18ec_0_1403"/>
          <p:cNvSpPr txBox="1"/>
          <p:nvPr>
            <p:ph idx="1" type="body"/>
          </p:nvPr>
        </p:nvSpPr>
        <p:spPr>
          <a:xfrm>
            <a:off x="1676400" y="3651250"/>
            <a:ext cx="21031200" cy="8702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200"/>
              </a:spcBef>
              <a:spcAft>
                <a:spcPts val="0"/>
              </a:spcAft>
              <a:buSzPts val="5600"/>
              <a:buNone/>
            </a:pPr>
            <a:r>
              <a:rPr b="1" lang="en"/>
              <a:t>Multitude of stakeholders</a:t>
            </a:r>
            <a:r>
              <a:rPr lang="en"/>
              <a:t>: software systems have to cater to a variety of stakeholders such as business managers, owners, users, and operators. These stakeholders all have their own concerns with respect to the system. Balancing these concerns and demonstrating that they are addressed is part of designing the system.</a:t>
            </a:r>
            <a:endParaRPr/>
          </a:p>
          <a:p>
            <a:pPr indent="0" lvl="0" marL="0" rtl="0" algn="l">
              <a:lnSpc>
                <a:spcPct val="90000"/>
              </a:lnSpc>
              <a:spcBef>
                <a:spcPts val="1200"/>
              </a:spcBef>
              <a:spcAft>
                <a:spcPts val="0"/>
              </a:spcAft>
              <a:buSzPts val="5600"/>
              <a:buNone/>
            </a:pPr>
            <a:r>
              <a:rPr b="1" lang="en"/>
              <a:t>Separation of concerns</a:t>
            </a:r>
            <a:r>
              <a:rPr lang="en"/>
              <a:t>: the established way for architects to reduce complexity is to separate the concerns that drive the design. Architecture documentation shows that all stakeholder concerns are addressed by modeling and describing the architecture from separate points of view associated with the various stakeholder concerns.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g36dba4b18ec_0_1655"/>
          <p:cNvSpPr txBox="1"/>
          <p:nvPr>
            <p:ph type="title"/>
          </p:nvPr>
        </p:nvSpPr>
        <p:spPr>
          <a:xfrm>
            <a:off x="1679575" y="914400"/>
            <a:ext cx="21027900" cy="3200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2"/>
              </a:buClr>
              <a:buSzPts val="8800"/>
              <a:buFont typeface="Arial"/>
              <a:buNone/>
            </a:pPr>
            <a:r>
              <a:rPr lang="en" sz="8800"/>
              <a:t>Behavioral Pattern:</a:t>
            </a:r>
            <a:endParaRPr sz="8800"/>
          </a:p>
          <a:p>
            <a:pPr indent="-457200" lvl="0" marL="457200" rtl="0" algn="l">
              <a:lnSpc>
                <a:spcPct val="90000"/>
              </a:lnSpc>
              <a:spcBef>
                <a:spcPts val="0"/>
              </a:spcBef>
              <a:spcAft>
                <a:spcPts val="0"/>
              </a:spcAft>
              <a:buSzPts val="8800"/>
              <a:buChar char="-"/>
            </a:pPr>
            <a:r>
              <a:rPr lang="en" sz="8800"/>
              <a:t>Command</a:t>
            </a:r>
            <a:endParaRPr/>
          </a:p>
        </p:txBody>
      </p:sp>
      <p:sp>
        <p:nvSpPr>
          <p:cNvPr id="1126" name="Google Shape;1126;g36dba4b18ec_0_1655"/>
          <p:cNvSpPr txBox="1"/>
          <p:nvPr>
            <p:ph idx="2" type="body"/>
          </p:nvPr>
        </p:nvSpPr>
        <p:spPr>
          <a:xfrm>
            <a:off x="1679573" y="4114800"/>
            <a:ext cx="10284600" cy="7623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3200"/>
              <a:buNone/>
            </a:pPr>
            <a:r>
              <a:rPr lang="en"/>
              <a:t>The </a:t>
            </a:r>
            <a:r>
              <a:rPr b="1" lang="en"/>
              <a:t>Command </a:t>
            </a:r>
            <a:r>
              <a:rPr lang="en"/>
              <a:t>design pattern encapsulates a request as an object, thereby letting you parameterize clients with different requests, queue or log requests, and support undoable operations.</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rPr lang="en"/>
              <a:t>Frequency of use: </a:t>
            </a:r>
            <a:endParaRPr/>
          </a:p>
        </p:txBody>
      </p:sp>
      <p:pic>
        <p:nvPicPr>
          <p:cNvPr id="1127" name="Google Shape;1127;g36dba4b18ec_0_1655"/>
          <p:cNvPicPr preferRelativeResize="0"/>
          <p:nvPr/>
        </p:nvPicPr>
        <p:blipFill rotWithShape="1">
          <a:blip r:embed="rId3">
            <a:alphaModFix/>
          </a:blip>
          <a:srcRect b="0" l="0" r="0" t="0"/>
          <a:stretch/>
        </p:blipFill>
        <p:spPr>
          <a:xfrm>
            <a:off x="5303302" y="7803600"/>
            <a:ext cx="6660875" cy="954800"/>
          </a:xfrm>
          <a:prstGeom prst="rect">
            <a:avLst/>
          </a:prstGeom>
          <a:noFill/>
          <a:ln>
            <a:noFill/>
          </a:ln>
        </p:spPr>
      </p:pic>
      <p:pic>
        <p:nvPicPr>
          <p:cNvPr id="1128" name="Google Shape;1128;g36dba4b18ec_0_1655"/>
          <p:cNvPicPr preferRelativeResize="0"/>
          <p:nvPr/>
        </p:nvPicPr>
        <p:blipFill rotWithShape="1">
          <a:blip r:embed="rId4">
            <a:alphaModFix/>
          </a:blip>
          <a:srcRect b="0" l="0" r="0" t="0"/>
          <a:stretch/>
        </p:blipFill>
        <p:spPr>
          <a:xfrm>
            <a:off x="12116577" y="4267200"/>
            <a:ext cx="11199025" cy="71683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2" name="Shape 1132"/>
        <p:cNvGrpSpPr/>
        <p:nvPr/>
      </p:nvGrpSpPr>
      <p:grpSpPr>
        <a:xfrm>
          <a:off x="0" y="0"/>
          <a:ext cx="0" cy="0"/>
          <a:chOff x="0" y="0"/>
          <a:chExt cx="0" cy="0"/>
        </a:xfrm>
      </p:grpSpPr>
      <p:sp>
        <p:nvSpPr>
          <p:cNvPr id="1133" name="Google Shape;1133;g36dba4b18ec_0_1666"/>
          <p:cNvSpPr txBox="1"/>
          <p:nvPr>
            <p:ph type="title"/>
          </p:nvPr>
        </p:nvSpPr>
        <p:spPr>
          <a:xfrm>
            <a:off x="1679575" y="914400"/>
            <a:ext cx="21027900" cy="3200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2"/>
              </a:buClr>
              <a:buSzPts val="8800"/>
              <a:buFont typeface="Arial"/>
              <a:buNone/>
            </a:pPr>
            <a:r>
              <a:rPr lang="en" sz="8800"/>
              <a:t>Behavioral Pattern:</a:t>
            </a:r>
            <a:endParaRPr sz="8800"/>
          </a:p>
          <a:p>
            <a:pPr indent="-457200" lvl="0" marL="457200" rtl="0" algn="l">
              <a:lnSpc>
                <a:spcPct val="90000"/>
              </a:lnSpc>
              <a:spcBef>
                <a:spcPts val="0"/>
              </a:spcBef>
              <a:spcAft>
                <a:spcPts val="0"/>
              </a:spcAft>
              <a:buSzPts val="8800"/>
              <a:buChar char="-"/>
            </a:pPr>
            <a:r>
              <a:rPr lang="en" sz="8800"/>
              <a:t>Visitor</a:t>
            </a:r>
            <a:endParaRPr/>
          </a:p>
        </p:txBody>
      </p:sp>
      <p:sp>
        <p:nvSpPr>
          <p:cNvPr id="1134" name="Google Shape;1134;g36dba4b18ec_0_1666"/>
          <p:cNvSpPr txBox="1"/>
          <p:nvPr>
            <p:ph idx="2" type="body"/>
          </p:nvPr>
        </p:nvSpPr>
        <p:spPr>
          <a:xfrm>
            <a:off x="1679573" y="4114800"/>
            <a:ext cx="10284600" cy="7623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3200"/>
              <a:buNone/>
            </a:pPr>
            <a:r>
              <a:rPr lang="en"/>
              <a:t>The </a:t>
            </a:r>
            <a:r>
              <a:rPr b="1" lang="en"/>
              <a:t>Visitor </a:t>
            </a:r>
            <a:r>
              <a:rPr lang="en"/>
              <a:t>design pattern represents an operation to be performed on the elements of an object structure. This pattern lets you define a new operation without changing the classes of the elements on which it operates.</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rPr lang="en"/>
              <a:t>Frequency of use: </a:t>
            </a:r>
            <a:endParaRPr/>
          </a:p>
        </p:txBody>
      </p:sp>
      <p:pic>
        <p:nvPicPr>
          <p:cNvPr id="1135" name="Google Shape;1135;g36dba4b18ec_0_1666"/>
          <p:cNvPicPr preferRelativeResize="0"/>
          <p:nvPr/>
        </p:nvPicPr>
        <p:blipFill rotWithShape="1">
          <a:blip r:embed="rId3">
            <a:alphaModFix/>
          </a:blip>
          <a:srcRect b="0" l="0" r="0" t="0"/>
          <a:stretch/>
        </p:blipFill>
        <p:spPr>
          <a:xfrm>
            <a:off x="5323350" y="8245550"/>
            <a:ext cx="3627375" cy="999850"/>
          </a:xfrm>
          <a:prstGeom prst="rect">
            <a:avLst/>
          </a:prstGeom>
          <a:noFill/>
          <a:ln>
            <a:noFill/>
          </a:ln>
        </p:spPr>
      </p:pic>
      <p:pic>
        <p:nvPicPr>
          <p:cNvPr id="1136" name="Google Shape;1136;g36dba4b18ec_0_1666"/>
          <p:cNvPicPr preferRelativeResize="0"/>
          <p:nvPr/>
        </p:nvPicPr>
        <p:blipFill rotWithShape="1">
          <a:blip r:embed="rId4">
            <a:alphaModFix/>
          </a:blip>
          <a:srcRect b="0" l="0" r="0" t="0"/>
          <a:stretch/>
        </p:blipFill>
        <p:spPr>
          <a:xfrm>
            <a:off x="12116575" y="1801275"/>
            <a:ext cx="9609165" cy="109114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0" name="Shape 1140"/>
        <p:cNvGrpSpPr/>
        <p:nvPr/>
      </p:nvGrpSpPr>
      <p:grpSpPr>
        <a:xfrm>
          <a:off x="0" y="0"/>
          <a:ext cx="0" cy="0"/>
          <a:chOff x="0" y="0"/>
          <a:chExt cx="0" cy="0"/>
        </a:xfrm>
      </p:grpSpPr>
      <p:sp>
        <p:nvSpPr>
          <p:cNvPr id="1141" name="Google Shape;1141;g36dba4b18ec_0_1677"/>
          <p:cNvSpPr txBox="1"/>
          <p:nvPr>
            <p:ph type="title"/>
          </p:nvPr>
        </p:nvSpPr>
        <p:spPr>
          <a:xfrm>
            <a:off x="1679575" y="914400"/>
            <a:ext cx="21027900" cy="3200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2"/>
              </a:buClr>
              <a:buSzPts val="8800"/>
              <a:buFont typeface="Arial"/>
              <a:buNone/>
            </a:pPr>
            <a:r>
              <a:rPr lang="en" sz="8800"/>
              <a:t>Behavioral Pattern:</a:t>
            </a:r>
            <a:endParaRPr sz="8800"/>
          </a:p>
          <a:p>
            <a:pPr indent="-457200" lvl="0" marL="457200" rtl="0" algn="l">
              <a:lnSpc>
                <a:spcPct val="90000"/>
              </a:lnSpc>
              <a:spcBef>
                <a:spcPts val="0"/>
              </a:spcBef>
              <a:spcAft>
                <a:spcPts val="0"/>
              </a:spcAft>
              <a:buSzPts val="8800"/>
              <a:buChar char="-"/>
            </a:pPr>
            <a:r>
              <a:rPr lang="en" sz="8800"/>
              <a:t>Mediator</a:t>
            </a:r>
            <a:endParaRPr/>
          </a:p>
        </p:txBody>
      </p:sp>
      <p:sp>
        <p:nvSpPr>
          <p:cNvPr id="1142" name="Google Shape;1142;g36dba4b18ec_0_1677"/>
          <p:cNvSpPr txBox="1"/>
          <p:nvPr>
            <p:ph idx="2" type="body"/>
          </p:nvPr>
        </p:nvSpPr>
        <p:spPr>
          <a:xfrm>
            <a:off x="1679573" y="4114800"/>
            <a:ext cx="10284600" cy="7623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3200"/>
              <a:buNone/>
            </a:pPr>
            <a:r>
              <a:rPr lang="en"/>
              <a:t>The </a:t>
            </a:r>
            <a:r>
              <a:rPr b="1" lang="en"/>
              <a:t>Mediator </a:t>
            </a:r>
            <a:r>
              <a:rPr lang="en"/>
              <a:t>design pattern defines an object that encapsulates how a set of objects interact. Mediator promotes loose coupling by keeping objects from referring to each other explicitly, and it lets you vary their interaction independently.</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rPr lang="en"/>
              <a:t>Frequency of use: </a:t>
            </a:r>
            <a:endParaRPr/>
          </a:p>
        </p:txBody>
      </p:sp>
      <p:pic>
        <p:nvPicPr>
          <p:cNvPr id="1143" name="Google Shape;1143;g36dba4b18ec_0_1677"/>
          <p:cNvPicPr preferRelativeResize="0"/>
          <p:nvPr/>
        </p:nvPicPr>
        <p:blipFill rotWithShape="1">
          <a:blip r:embed="rId3">
            <a:alphaModFix/>
          </a:blip>
          <a:srcRect b="0" l="0" r="0" t="0"/>
          <a:stretch/>
        </p:blipFill>
        <p:spPr>
          <a:xfrm>
            <a:off x="5181600" y="6858009"/>
            <a:ext cx="5486400" cy="800591"/>
          </a:xfrm>
          <a:prstGeom prst="rect">
            <a:avLst/>
          </a:prstGeom>
          <a:noFill/>
          <a:ln>
            <a:noFill/>
          </a:ln>
        </p:spPr>
      </p:pic>
      <p:pic>
        <p:nvPicPr>
          <p:cNvPr id="1144" name="Google Shape;1144;g36dba4b18ec_0_1677"/>
          <p:cNvPicPr preferRelativeResize="0"/>
          <p:nvPr/>
        </p:nvPicPr>
        <p:blipFill rotWithShape="1">
          <a:blip r:embed="rId4">
            <a:alphaModFix/>
          </a:blip>
          <a:srcRect b="0" l="0" r="0" t="0"/>
          <a:stretch/>
        </p:blipFill>
        <p:spPr>
          <a:xfrm>
            <a:off x="12116578" y="4267200"/>
            <a:ext cx="10590900" cy="52954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8" name="Shape 1148"/>
        <p:cNvGrpSpPr/>
        <p:nvPr/>
      </p:nvGrpSpPr>
      <p:grpSpPr>
        <a:xfrm>
          <a:off x="0" y="0"/>
          <a:ext cx="0" cy="0"/>
          <a:chOff x="0" y="0"/>
          <a:chExt cx="0" cy="0"/>
        </a:xfrm>
      </p:grpSpPr>
      <p:sp>
        <p:nvSpPr>
          <p:cNvPr id="1149" name="Google Shape;1149;g36dba4b18ec_0_1688"/>
          <p:cNvSpPr txBox="1"/>
          <p:nvPr>
            <p:ph type="title"/>
          </p:nvPr>
        </p:nvSpPr>
        <p:spPr>
          <a:xfrm>
            <a:off x="1679575" y="914400"/>
            <a:ext cx="21027900" cy="3200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2"/>
              </a:buClr>
              <a:buSzPts val="8800"/>
              <a:buFont typeface="Arial"/>
              <a:buNone/>
            </a:pPr>
            <a:r>
              <a:rPr lang="en" sz="8800"/>
              <a:t>Behavioral Pattern:</a:t>
            </a:r>
            <a:endParaRPr sz="8800"/>
          </a:p>
          <a:p>
            <a:pPr indent="-457200" lvl="0" marL="457200" rtl="0" algn="l">
              <a:lnSpc>
                <a:spcPct val="90000"/>
              </a:lnSpc>
              <a:spcBef>
                <a:spcPts val="0"/>
              </a:spcBef>
              <a:spcAft>
                <a:spcPts val="0"/>
              </a:spcAft>
              <a:buSzPts val="8800"/>
              <a:buChar char="-"/>
            </a:pPr>
            <a:r>
              <a:rPr lang="en" sz="8800"/>
              <a:t>Template Method</a:t>
            </a:r>
            <a:endParaRPr/>
          </a:p>
        </p:txBody>
      </p:sp>
      <p:sp>
        <p:nvSpPr>
          <p:cNvPr id="1150" name="Google Shape;1150;g36dba4b18ec_0_1688"/>
          <p:cNvSpPr txBox="1"/>
          <p:nvPr>
            <p:ph idx="2" type="body"/>
          </p:nvPr>
        </p:nvSpPr>
        <p:spPr>
          <a:xfrm>
            <a:off x="1679573" y="4114800"/>
            <a:ext cx="10284600" cy="7623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3200"/>
              <a:buNone/>
            </a:pPr>
            <a:r>
              <a:rPr lang="en"/>
              <a:t>The </a:t>
            </a:r>
            <a:r>
              <a:rPr b="1" lang="en"/>
              <a:t>Template Method</a:t>
            </a:r>
            <a:r>
              <a:rPr lang="en"/>
              <a:t> design pattern defines the skeleton of an algorithm in an operation, deferring some steps to subclasses. This pattern lets subclasses redefine certain steps of an algorithm without changing the algorithm‘s structure.</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rPr lang="en"/>
              <a:t>Frequency of use: </a:t>
            </a:r>
            <a:endParaRPr/>
          </a:p>
        </p:txBody>
      </p:sp>
      <p:pic>
        <p:nvPicPr>
          <p:cNvPr id="1151" name="Google Shape;1151;g36dba4b18ec_0_1688"/>
          <p:cNvPicPr preferRelativeResize="0"/>
          <p:nvPr/>
        </p:nvPicPr>
        <p:blipFill rotWithShape="1">
          <a:blip r:embed="rId3">
            <a:alphaModFix/>
          </a:blip>
          <a:srcRect b="0" l="0" r="0" t="0"/>
          <a:stretch/>
        </p:blipFill>
        <p:spPr>
          <a:xfrm>
            <a:off x="5244977" y="8262650"/>
            <a:ext cx="5016750" cy="944575"/>
          </a:xfrm>
          <a:prstGeom prst="rect">
            <a:avLst/>
          </a:prstGeom>
          <a:noFill/>
          <a:ln>
            <a:noFill/>
          </a:ln>
        </p:spPr>
      </p:pic>
      <p:pic>
        <p:nvPicPr>
          <p:cNvPr id="1152" name="Google Shape;1152;g36dba4b18ec_0_1688"/>
          <p:cNvPicPr preferRelativeResize="0"/>
          <p:nvPr/>
        </p:nvPicPr>
        <p:blipFill rotWithShape="1">
          <a:blip r:embed="rId4">
            <a:alphaModFix/>
          </a:blip>
          <a:srcRect b="0" l="0" r="0" t="0"/>
          <a:stretch/>
        </p:blipFill>
        <p:spPr>
          <a:xfrm>
            <a:off x="12116578" y="4267200"/>
            <a:ext cx="10591025" cy="689214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6" name="Shape 1156"/>
        <p:cNvGrpSpPr/>
        <p:nvPr/>
      </p:nvGrpSpPr>
      <p:grpSpPr>
        <a:xfrm>
          <a:off x="0" y="0"/>
          <a:ext cx="0" cy="0"/>
          <a:chOff x="0" y="0"/>
          <a:chExt cx="0" cy="0"/>
        </a:xfrm>
      </p:grpSpPr>
      <p:sp>
        <p:nvSpPr>
          <p:cNvPr id="1157" name="Google Shape;1157;g36dba4b18ec_0_1699"/>
          <p:cNvSpPr txBox="1"/>
          <p:nvPr>
            <p:ph type="title"/>
          </p:nvPr>
        </p:nvSpPr>
        <p:spPr>
          <a:xfrm>
            <a:off x="1679575" y="914400"/>
            <a:ext cx="21027900" cy="3200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2"/>
              </a:buClr>
              <a:buSzPts val="8800"/>
              <a:buFont typeface="Arial"/>
              <a:buNone/>
            </a:pPr>
            <a:r>
              <a:rPr lang="en" sz="8800"/>
              <a:t>Behavioral Pattern:</a:t>
            </a:r>
            <a:endParaRPr sz="8800"/>
          </a:p>
          <a:p>
            <a:pPr indent="-457200" lvl="0" marL="457200" rtl="0" algn="l">
              <a:lnSpc>
                <a:spcPct val="90000"/>
              </a:lnSpc>
              <a:spcBef>
                <a:spcPts val="0"/>
              </a:spcBef>
              <a:spcAft>
                <a:spcPts val="0"/>
              </a:spcAft>
              <a:buSzPts val="8800"/>
              <a:buChar char="-"/>
            </a:pPr>
            <a:r>
              <a:rPr lang="en" sz="8800"/>
              <a:t>Iterator</a:t>
            </a:r>
            <a:endParaRPr/>
          </a:p>
        </p:txBody>
      </p:sp>
      <p:sp>
        <p:nvSpPr>
          <p:cNvPr id="1158" name="Google Shape;1158;g36dba4b18ec_0_1699"/>
          <p:cNvSpPr txBox="1"/>
          <p:nvPr>
            <p:ph idx="2" type="body"/>
          </p:nvPr>
        </p:nvSpPr>
        <p:spPr>
          <a:xfrm>
            <a:off x="1679573" y="4114800"/>
            <a:ext cx="10284600" cy="7623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3200"/>
              <a:buNone/>
            </a:pPr>
            <a:r>
              <a:rPr lang="en"/>
              <a:t>The </a:t>
            </a:r>
            <a:r>
              <a:rPr b="1" lang="en"/>
              <a:t>Iterator </a:t>
            </a:r>
            <a:r>
              <a:rPr lang="en"/>
              <a:t>design pattern provides a way to access the elements of an aggregate object sequentially without exposing its underlying representation.</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rPr lang="en"/>
              <a:t>Frequency of use: </a:t>
            </a:r>
            <a:endParaRPr/>
          </a:p>
        </p:txBody>
      </p:sp>
      <p:pic>
        <p:nvPicPr>
          <p:cNvPr id="1159" name="Google Shape;1159;g36dba4b18ec_0_1699"/>
          <p:cNvPicPr preferRelativeResize="0"/>
          <p:nvPr/>
        </p:nvPicPr>
        <p:blipFill rotWithShape="1">
          <a:blip r:embed="rId3">
            <a:alphaModFix/>
          </a:blip>
          <a:srcRect b="0" l="0" r="0" t="0"/>
          <a:stretch/>
        </p:blipFill>
        <p:spPr>
          <a:xfrm>
            <a:off x="5110000" y="7171188"/>
            <a:ext cx="4646175" cy="1029825"/>
          </a:xfrm>
          <a:prstGeom prst="rect">
            <a:avLst/>
          </a:prstGeom>
          <a:noFill/>
          <a:ln>
            <a:noFill/>
          </a:ln>
        </p:spPr>
      </p:pic>
      <p:pic>
        <p:nvPicPr>
          <p:cNvPr id="1160" name="Google Shape;1160;g36dba4b18ec_0_1699"/>
          <p:cNvPicPr preferRelativeResize="0"/>
          <p:nvPr/>
        </p:nvPicPr>
        <p:blipFill rotWithShape="1">
          <a:blip r:embed="rId4">
            <a:alphaModFix/>
          </a:blip>
          <a:srcRect b="0" l="0" r="0" t="0"/>
          <a:stretch/>
        </p:blipFill>
        <p:spPr>
          <a:xfrm>
            <a:off x="11964175" y="4153395"/>
            <a:ext cx="10743425" cy="802268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4" name="Shape 1164"/>
        <p:cNvGrpSpPr/>
        <p:nvPr/>
      </p:nvGrpSpPr>
      <p:grpSpPr>
        <a:xfrm>
          <a:off x="0" y="0"/>
          <a:ext cx="0" cy="0"/>
          <a:chOff x="0" y="0"/>
          <a:chExt cx="0" cy="0"/>
        </a:xfrm>
      </p:grpSpPr>
      <p:sp>
        <p:nvSpPr>
          <p:cNvPr id="1165" name="Google Shape;1165;g36dba4b18ec_0_1710"/>
          <p:cNvSpPr txBox="1"/>
          <p:nvPr>
            <p:ph type="title"/>
          </p:nvPr>
        </p:nvSpPr>
        <p:spPr>
          <a:xfrm>
            <a:off x="1679575" y="914400"/>
            <a:ext cx="21027900" cy="3200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2"/>
              </a:buClr>
              <a:buSzPts val="8800"/>
              <a:buFont typeface="Arial"/>
              <a:buNone/>
            </a:pPr>
            <a:r>
              <a:rPr lang="en" sz="8800"/>
              <a:t>Behavioral Pattern:</a:t>
            </a:r>
            <a:endParaRPr sz="8800"/>
          </a:p>
          <a:p>
            <a:pPr indent="-457200" lvl="0" marL="457200" rtl="0" algn="l">
              <a:lnSpc>
                <a:spcPct val="90000"/>
              </a:lnSpc>
              <a:spcBef>
                <a:spcPts val="0"/>
              </a:spcBef>
              <a:spcAft>
                <a:spcPts val="0"/>
              </a:spcAft>
              <a:buSzPts val="8800"/>
              <a:buChar char="-"/>
            </a:pPr>
            <a:r>
              <a:rPr lang="en" sz="8800"/>
              <a:t>Observer</a:t>
            </a:r>
            <a:endParaRPr/>
          </a:p>
        </p:txBody>
      </p:sp>
      <p:sp>
        <p:nvSpPr>
          <p:cNvPr id="1166" name="Google Shape;1166;g36dba4b18ec_0_1710"/>
          <p:cNvSpPr txBox="1"/>
          <p:nvPr>
            <p:ph idx="2" type="body"/>
          </p:nvPr>
        </p:nvSpPr>
        <p:spPr>
          <a:xfrm>
            <a:off x="1679573" y="4114800"/>
            <a:ext cx="10284600" cy="7623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3200"/>
              <a:buNone/>
            </a:pPr>
            <a:r>
              <a:rPr lang="en"/>
              <a:t>The </a:t>
            </a:r>
            <a:r>
              <a:rPr b="1" lang="en"/>
              <a:t>Observer </a:t>
            </a:r>
            <a:r>
              <a:rPr lang="en"/>
              <a:t>design pattern defines a one-to-many dependency between objects so that when one object changes state, all its dependents are notified and updated automatically.</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rPr lang="en"/>
              <a:t>Frequency of use: </a:t>
            </a:r>
            <a:endParaRPr/>
          </a:p>
        </p:txBody>
      </p:sp>
      <p:pic>
        <p:nvPicPr>
          <p:cNvPr id="1167" name="Google Shape;1167;g36dba4b18ec_0_1710"/>
          <p:cNvPicPr preferRelativeResize="0"/>
          <p:nvPr/>
        </p:nvPicPr>
        <p:blipFill rotWithShape="1">
          <a:blip r:embed="rId3">
            <a:alphaModFix/>
          </a:blip>
          <a:srcRect b="0" l="0" r="0" t="0"/>
          <a:stretch/>
        </p:blipFill>
        <p:spPr>
          <a:xfrm>
            <a:off x="5143050" y="7650475"/>
            <a:ext cx="4538926" cy="1028525"/>
          </a:xfrm>
          <a:prstGeom prst="rect">
            <a:avLst/>
          </a:prstGeom>
          <a:noFill/>
          <a:ln>
            <a:noFill/>
          </a:ln>
        </p:spPr>
      </p:pic>
      <p:pic>
        <p:nvPicPr>
          <p:cNvPr id="1168" name="Google Shape;1168;g36dba4b18ec_0_1710"/>
          <p:cNvPicPr preferRelativeResize="0"/>
          <p:nvPr/>
        </p:nvPicPr>
        <p:blipFill rotWithShape="1">
          <a:blip r:embed="rId4">
            <a:alphaModFix/>
          </a:blip>
          <a:srcRect b="0" l="0" r="0" t="0"/>
          <a:stretch/>
        </p:blipFill>
        <p:spPr>
          <a:xfrm>
            <a:off x="11964175" y="4154749"/>
            <a:ext cx="10483975" cy="77357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2" name="Shape 1172"/>
        <p:cNvGrpSpPr/>
        <p:nvPr/>
      </p:nvGrpSpPr>
      <p:grpSpPr>
        <a:xfrm>
          <a:off x="0" y="0"/>
          <a:ext cx="0" cy="0"/>
          <a:chOff x="0" y="0"/>
          <a:chExt cx="0" cy="0"/>
        </a:xfrm>
      </p:grpSpPr>
      <p:sp>
        <p:nvSpPr>
          <p:cNvPr id="1173" name="Google Shape;1173;g36dba4b18ec_0_1721"/>
          <p:cNvSpPr txBox="1"/>
          <p:nvPr>
            <p:ph type="title"/>
          </p:nvPr>
        </p:nvSpPr>
        <p:spPr>
          <a:xfrm>
            <a:off x="1679575" y="914400"/>
            <a:ext cx="21027900" cy="3200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2"/>
              </a:buClr>
              <a:buSzPts val="8800"/>
              <a:buFont typeface="Arial"/>
              <a:buNone/>
            </a:pPr>
            <a:r>
              <a:rPr lang="en" sz="8800"/>
              <a:t>Behavioral Pattern:</a:t>
            </a:r>
            <a:endParaRPr sz="8800"/>
          </a:p>
          <a:p>
            <a:pPr indent="-457200" lvl="0" marL="457200" rtl="0" algn="l">
              <a:lnSpc>
                <a:spcPct val="90000"/>
              </a:lnSpc>
              <a:spcBef>
                <a:spcPts val="0"/>
              </a:spcBef>
              <a:spcAft>
                <a:spcPts val="0"/>
              </a:spcAft>
              <a:buSzPts val="8800"/>
              <a:buChar char="-"/>
            </a:pPr>
            <a:r>
              <a:rPr lang="en" sz="8800"/>
              <a:t>Memento</a:t>
            </a:r>
            <a:endParaRPr/>
          </a:p>
        </p:txBody>
      </p:sp>
      <p:sp>
        <p:nvSpPr>
          <p:cNvPr id="1174" name="Google Shape;1174;g36dba4b18ec_0_1721"/>
          <p:cNvSpPr txBox="1"/>
          <p:nvPr>
            <p:ph idx="2" type="body"/>
          </p:nvPr>
        </p:nvSpPr>
        <p:spPr>
          <a:xfrm>
            <a:off x="1679573" y="4114800"/>
            <a:ext cx="10284600" cy="7623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3200"/>
              <a:buNone/>
            </a:pPr>
            <a:r>
              <a:rPr lang="en"/>
              <a:t>The </a:t>
            </a:r>
            <a:r>
              <a:rPr b="1" lang="en"/>
              <a:t>Memento </a:t>
            </a:r>
            <a:r>
              <a:rPr lang="en"/>
              <a:t>design pattern without violating encapsulation, captures and externalizes an object‘s internal state so that the object can be restored to this state later.</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rPr lang="en"/>
              <a:t>Frequency of use: </a:t>
            </a:r>
            <a:endParaRPr/>
          </a:p>
        </p:txBody>
      </p:sp>
      <p:pic>
        <p:nvPicPr>
          <p:cNvPr id="1175" name="Google Shape;1175;g36dba4b18ec_0_1721"/>
          <p:cNvPicPr preferRelativeResize="0"/>
          <p:nvPr/>
        </p:nvPicPr>
        <p:blipFill rotWithShape="1">
          <a:blip r:embed="rId3">
            <a:alphaModFix/>
          </a:blip>
          <a:srcRect b="0" l="0" r="0" t="0"/>
          <a:stretch/>
        </p:blipFill>
        <p:spPr>
          <a:xfrm>
            <a:off x="5236800" y="7833831"/>
            <a:ext cx="3540364" cy="730200"/>
          </a:xfrm>
          <a:prstGeom prst="rect">
            <a:avLst/>
          </a:prstGeom>
          <a:noFill/>
          <a:ln>
            <a:noFill/>
          </a:ln>
        </p:spPr>
      </p:pic>
      <p:pic>
        <p:nvPicPr>
          <p:cNvPr id="1176" name="Google Shape;1176;g36dba4b18ec_0_1721"/>
          <p:cNvPicPr preferRelativeResize="0"/>
          <p:nvPr/>
        </p:nvPicPr>
        <p:blipFill rotWithShape="1">
          <a:blip r:embed="rId4">
            <a:alphaModFix/>
          </a:blip>
          <a:srcRect b="0" l="0" r="0" t="0"/>
          <a:stretch/>
        </p:blipFill>
        <p:spPr>
          <a:xfrm>
            <a:off x="12116578" y="4267200"/>
            <a:ext cx="10590900" cy="380796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0" name="Shape 1180"/>
        <p:cNvGrpSpPr/>
        <p:nvPr/>
      </p:nvGrpSpPr>
      <p:grpSpPr>
        <a:xfrm>
          <a:off x="0" y="0"/>
          <a:ext cx="0" cy="0"/>
          <a:chOff x="0" y="0"/>
          <a:chExt cx="0" cy="0"/>
        </a:xfrm>
      </p:grpSpPr>
      <p:sp>
        <p:nvSpPr>
          <p:cNvPr id="1181" name="Google Shape;1181;g36dba4b18ec_0_1732"/>
          <p:cNvSpPr txBox="1"/>
          <p:nvPr>
            <p:ph type="title"/>
          </p:nvPr>
        </p:nvSpPr>
        <p:spPr>
          <a:xfrm>
            <a:off x="1679575" y="914400"/>
            <a:ext cx="21027900" cy="3200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2"/>
              </a:buClr>
              <a:buSzPts val="8800"/>
              <a:buFont typeface="Arial"/>
              <a:buNone/>
            </a:pPr>
            <a:r>
              <a:rPr lang="en" sz="8800"/>
              <a:t>Behavioral Pattern:</a:t>
            </a:r>
            <a:endParaRPr sz="8800"/>
          </a:p>
          <a:p>
            <a:pPr indent="-457200" lvl="0" marL="457200" rtl="0" algn="l">
              <a:lnSpc>
                <a:spcPct val="90000"/>
              </a:lnSpc>
              <a:spcBef>
                <a:spcPts val="0"/>
              </a:spcBef>
              <a:spcAft>
                <a:spcPts val="0"/>
              </a:spcAft>
              <a:buSzPts val="8800"/>
              <a:buChar char="-"/>
            </a:pPr>
            <a:r>
              <a:rPr lang="en" sz="8800"/>
              <a:t>State</a:t>
            </a:r>
            <a:endParaRPr/>
          </a:p>
        </p:txBody>
      </p:sp>
      <p:sp>
        <p:nvSpPr>
          <p:cNvPr id="1182" name="Google Shape;1182;g36dba4b18ec_0_1732"/>
          <p:cNvSpPr txBox="1"/>
          <p:nvPr>
            <p:ph idx="2" type="body"/>
          </p:nvPr>
        </p:nvSpPr>
        <p:spPr>
          <a:xfrm>
            <a:off x="1679573" y="4114800"/>
            <a:ext cx="10284600" cy="7623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3200"/>
              <a:buNone/>
            </a:pPr>
            <a:r>
              <a:rPr lang="en"/>
              <a:t>The </a:t>
            </a:r>
            <a:r>
              <a:rPr b="1" lang="en"/>
              <a:t>State </a:t>
            </a:r>
            <a:r>
              <a:rPr lang="en"/>
              <a:t>design pattern allows an object to alter its behavior when its internal state changes. The object will appear to change its class.</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rPr lang="en"/>
              <a:t>Frequency of use: </a:t>
            </a:r>
            <a:endParaRPr/>
          </a:p>
        </p:txBody>
      </p:sp>
      <p:pic>
        <p:nvPicPr>
          <p:cNvPr id="1183" name="Google Shape;1183;g36dba4b18ec_0_1732"/>
          <p:cNvPicPr preferRelativeResize="0"/>
          <p:nvPr/>
        </p:nvPicPr>
        <p:blipFill rotWithShape="1">
          <a:blip r:embed="rId3">
            <a:alphaModFix/>
          </a:blip>
          <a:srcRect b="0" l="0" r="0" t="0"/>
          <a:stretch/>
        </p:blipFill>
        <p:spPr>
          <a:xfrm>
            <a:off x="5140327" y="7474511"/>
            <a:ext cx="3759000" cy="600675"/>
          </a:xfrm>
          <a:prstGeom prst="rect">
            <a:avLst/>
          </a:prstGeom>
          <a:noFill/>
          <a:ln>
            <a:noFill/>
          </a:ln>
        </p:spPr>
      </p:pic>
      <p:pic>
        <p:nvPicPr>
          <p:cNvPr id="1184" name="Google Shape;1184;g36dba4b18ec_0_1732"/>
          <p:cNvPicPr preferRelativeResize="0"/>
          <p:nvPr/>
        </p:nvPicPr>
        <p:blipFill rotWithShape="1">
          <a:blip r:embed="rId4">
            <a:alphaModFix/>
          </a:blip>
          <a:srcRect b="0" l="0" r="0" t="0"/>
          <a:stretch/>
        </p:blipFill>
        <p:spPr>
          <a:xfrm>
            <a:off x="12116578" y="4267200"/>
            <a:ext cx="10590900" cy="4527198"/>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8" name="Shape 1188"/>
        <p:cNvGrpSpPr/>
        <p:nvPr/>
      </p:nvGrpSpPr>
      <p:grpSpPr>
        <a:xfrm>
          <a:off x="0" y="0"/>
          <a:ext cx="0" cy="0"/>
          <a:chOff x="0" y="0"/>
          <a:chExt cx="0" cy="0"/>
        </a:xfrm>
      </p:grpSpPr>
      <p:sp>
        <p:nvSpPr>
          <p:cNvPr id="1189" name="Google Shape;1189;g36dba4b18ec_0_1743"/>
          <p:cNvSpPr txBox="1"/>
          <p:nvPr>
            <p:ph type="title"/>
          </p:nvPr>
        </p:nvSpPr>
        <p:spPr>
          <a:xfrm>
            <a:off x="1679575" y="914400"/>
            <a:ext cx="21027900" cy="22860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SzPct val="72727"/>
              <a:buNone/>
            </a:pPr>
            <a:r>
              <a:rPr lang="en" sz="8800"/>
              <a:t>AntiPatterns - The Blob, Continuous Obsolescence</a:t>
            </a:r>
            <a:endParaRPr sz="8800"/>
          </a:p>
        </p:txBody>
      </p:sp>
      <p:sp>
        <p:nvSpPr>
          <p:cNvPr id="1190" name="Google Shape;1190;g36dba4b18ec_0_1743"/>
          <p:cNvSpPr txBox="1"/>
          <p:nvPr>
            <p:ph idx="2" type="body"/>
          </p:nvPr>
        </p:nvSpPr>
        <p:spPr>
          <a:xfrm>
            <a:off x="1679575" y="3200400"/>
            <a:ext cx="21027900" cy="8537700"/>
          </a:xfrm>
          <a:prstGeom prst="rect">
            <a:avLst/>
          </a:prstGeom>
          <a:noFill/>
          <a:ln>
            <a:noFill/>
          </a:ln>
        </p:spPr>
        <p:txBody>
          <a:bodyPr anchorCtr="0" anchor="t" bIns="45700" lIns="91425" spcFirstLastPara="1" rIns="91425" wrap="square" tIns="45700">
            <a:normAutofit/>
          </a:bodyPr>
          <a:lstStyle/>
          <a:p>
            <a:pPr indent="-431800" lvl="0" marL="457200" rtl="0" algn="l">
              <a:lnSpc>
                <a:spcPct val="90000"/>
              </a:lnSpc>
              <a:spcBef>
                <a:spcPts val="0"/>
              </a:spcBef>
              <a:spcAft>
                <a:spcPts val="0"/>
              </a:spcAft>
              <a:buSzPts val="3200"/>
              <a:buChar char="●"/>
            </a:pPr>
            <a:r>
              <a:rPr lang="en" sz="3200"/>
              <a:t>AntiPattern Name: The Blob</a:t>
            </a:r>
            <a:endParaRPr sz="3200"/>
          </a:p>
          <a:p>
            <a:pPr indent="-431800" lvl="0" marL="457200" rtl="0" algn="l">
              <a:lnSpc>
                <a:spcPct val="90000"/>
              </a:lnSpc>
              <a:spcBef>
                <a:spcPts val="0"/>
              </a:spcBef>
              <a:spcAft>
                <a:spcPts val="0"/>
              </a:spcAft>
              <a:buSzPts val="3200"/>
              <a:buChar char="●"/>
            </a:pPr>
            <a:r>
              <a:rPr lang="en" sz="3200"/>
              <a:t>Also Known As: Winnebago and The God Class</a:t>
            </a:r>
            <a:endParaRPr sz="3200"/>
          </a:p>
          <a:p>
            <a:pPr indent="-431800" lvl="0" marL="457200" rtl="0" algn="l">
              <a:lnSpc>
                <a:spcPct val="90000"/>
              </a:lnSpc>
              <a:spcBef>
                <a:spcPts val="0"/>
              </a:spcBef>
              <a:spcAft>
                <a:spcPts val="0"/>
              </a:spcAft>
              <a:buSzPts val="3200"/>
              <a:buChar char="●"/>
            </a:pPr>
            <a:r>
              <a:rPr lang="en" sz="3200"/>
              <a:t>Most Frequent Scale: Application</a:t>
            </a:r>
            <a:endParaRPr sz="3200"/>
          </a:p>
          <a:p>
            <a:pPr indent="-431800" lvl="0" marL="457200" rtl="0" algn="l">
              <a:lnSpc>
                <a:spcPct val="90000"/>
              </a:lnSpc>
              <a:spcBef>
                <a:spcPts val="0"/>
              </a:spcBef>
              <a:spcAft>
                <a:spcPts val="0"/>
              </a:spcAft>
              <a:buSzPts val="3200"/>
              <a:buChar char="●"/>
            </a:pPr>
            <a:r>
              <a:rPr lang="en" sz="3200"/>
              <a:t>Refactored Solution Name: Refactoring of Responsibilities</a:t>
            </a:r>
            <a:endParaRPr sz="3200"/>
          </a:p>
          <a:p>
            <a:pPr indent="-431800" lvl="0" marL="457200" rtl="0" algn="l">
              <a:lnSpc>
                <a:spcPct val="90000"/>
              </a:lnSpc>
              <a:spcBef>
                <a:spcPts val="0"/>
              </a:spcBef>
              <a:spcAft>
                <a:spcPts val="0"/>
              </a:spcAft>
              <a:buSzPts val="3200"/>
              <a:buChar char="●"/>
            </a:pPr>
            <a:r>
              <a:rPr lang="en" sz="3200"/>
              <a:t>Refactored Solution Type: Software</a:t>
            </a:r>
            <a:endParaRPr sz="3200"/>
          </a:p>
          <a:p>
            <a:pPr indent="-431800" lvl="0" marL="457200" rtl="0" algn="l">
              <a:lnSpc>
                <a:spcPct val="90000"/>
              </a:lnSpc>
              <a:spcBef>
                <a:spcPts val="0"/>
              </a:spcBef>
              <a:spcAft>
                <a:spcPts val="0"/>
              </a:spcAft>
              <a:buSzPts val="3200"/>
              <a:buChar char="●"/>
            </a:pPr>
            <a:r>
              <a:rPr lang="en" sz="3200"/>
              <a:t>Root Causes: Sloth, Haste</a:t>
            </a:r>
            <a:endParaRPr sz="3200"/>
          </a:p>
          <a:p>
            <a:pPr indent="-431800" lvl="0" marL="457200" rtl="0" algn="l">
              <a:lnSpc>
                <a:spcPct val="90000"/>
              </a:lnSpc>
              <a:spcBef>
                <a:spcPts val="0"/>
              </a:spcBef>
              <a:spcAft>
                <a:spcPts val="0"/>
              </a:spcAft>
              <a:buSzPts val="3200"/>
              <a:buChar char="●"/>
            </a:pPr>
            <a:r>
              <a:rPr lang="en" sz="3200"/>
              <a:t>Unbalanced Forces: Management of Functionality, Performance, Complexity</a:t>
            </a:r>
            <a:endParaRPr sz="3200"/>
          </a:p>
          <a:p>
            <a:pPr indent="-431800" lvl="0" marL="457200" rtl="0" algn="l">
              <a:lnSpc>
                <a:spcPct val="90000"/>
              </a:lnSpc>
              <a:spcBef>
                <a:spcPts val="0"/>
              </a:spcBef>
              <a:spcAft>
                <a:spcPts val="0"/>
              </a:spcAft>
              <a:buSzPts val="3200"/>
              <a:buChar char="●"/>
            </a:pPr>
            <a:r>
              <a:rPr lang="en" sz="3200"/>
              <a:t>Anecdotal Evidence: "This is the class that is really the heart of our architecture."</a:t>
            </a:r>
            <a:endParaRPr sz="3200"/>
          </a:p>
          <a:p>
            <a:pPr indent="0" lvl="0" marL="914400" rtl="0" algn="l">
              <a:lnSpc>
                <a:spcPct val="90000"/>
              </a:lnSpc>
              <a:spcBef>
                <a:spcPts val="0"/>
              </a:spcBef>
              <a:spcAft>
                <a:spcPts val="0"/>
              </a:spcAft>
              <a:buSzPts val="3200"/>
              <a:buNone/>
            </a:pPr>
            <a:r>
              <a:t/>
            </a:r>
            <a:endParaRPr/>
          </a:p>
          <a:p>
            <a:pPr indent="0" lvl="0" marL="914400" rtl="0" algn="l">
              <a:lnSpc>
                <a:spcPct val="90000"/>
              </a:lnSpc>
              <a:spcBef>
                <a:spcPts val="0"/>
              </a:spcBef>
              <a:spcAft>
                <a:spcPts val="0"/>
              </a:spcAft>
              <a:buSzPts val="3200"/>
              <a:buNone/>
            </a:pPr>
            <a:r>
              <a:rPr lang="en"/>
              <a:t>Obsolescence Problem</a:t>
            </a:r>
            <a:endParaRPr/>
          </a:p>
          <a:p>
            <a:pPr indent="0" lvl="0" marL="914400" rtl="0" algn="l">
              <a:lnSpc>
                <a:spcPct val="90000"/>
              </a:lnSpc>
              <a:spcBef>
                <a:spcPts val="0"/>
              </a:spcBef>
              <a:spcAft>
                <a:spcPts val="0"/>
              </a:spcAft>
              <a:buSzPts val="3200"/>
              <a:buNone/>
            </a:pPr>
            <a:r>
              <a:rPr lang="en"/>
              <a:t>Technology is changing so rapidly that developers have trouble keeping up with the current versions of software and finding combinations of product releases that work together.</a:t>
            </a:r>
            <a:endParaRPr/>
          </a:p>
          <a:p>
            <a:pPr indent="0" lvl="0" marL="914400" rtl="0" algn="l">
              <a:lnSpc>
                <a:spcPct val="90000"/>
              </a:lnSpc>
              <a:spcBef>
                <a:spcPts val="0"/>
              </a:spcBef>
              <a:spcAft>
                <a:spcPts val="0"/>
              </a:spcAft>
              <a:buSzPts val="3200"/>
              <a:buNone/>
            </a:pPr>
            <a:r>
              <a:rPr lang="en"/>
              <a:t>Given that every commercial product line evolves through new product releases, the situation has become increasingly difficult for developers to cope with. Finding compatible releases of products that successfully interoperate is even harder.</a:t>
            </a:r>
            <a:endParaRPr/>
          </a:p>
          <a:p>
            <a:pPr indent="0" lvl="0" marL="914400" rtl="0" algn="l">
              <a:lnSpc>
                <a:spcPct val="90000"/>
              </a:lnSpc>
              <a:spcBef>
                <a:spcPts val="0"/>
              </a:spcBef>
              <a:spcAft>
                <a:spcPts val="0"/>
              </a:spcAft>
              <a:buSzPts val="32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4" name="Shape 1194"/>
        <p:cNvGrpSpPr/>
        <p:nvPr/>
      </p:nvGrpSpPr>
      <p:grpSpPr>
        <a:xfrm>
          <a:off x="0" y="0"/>
          <a:ext cx="0" cy="0"/>
          <a:chOff x="0" y="0"/>
          <a:chExt cx="0" cy="0"/>
        </a:xfrm>
      </p:grpSpPr>
      <p:sp>
        <p:nvSpPr>
          <p:cNvPr id="1195" name="Google Shape;1195;g36dba4b18ec_0_1752"/>
          <p:cNvSpPr txBox="1"/>
          <p:nvPr>
            <p:ph type="title"/>
          </p:nvPr>
        </p:nvSpPr>
        <p:spPr>
          <a:xfrm>
            <a:off x="1679575" y="914400"/>
            <a:ext cx="21027900" cy="22860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SzPct val="72727"/>
              <a:buNone/>
            </a:pPr>
            <a:r>
              <a:rPr lang="en" sz="8800"/>
              <a:t>AntiPatterns - Lava Flow, Functional Decomposition</a:t>
            </a:r>
            <a:endParaRPr sz="8800"/>
          </a:p>
        </p:txBody>
      </p:sp>
      <p:sp>
        <p:nvSpPr>
          <p:cNvPr id="1196" name="Google Shape;1196;g36dba4b18ec_0_1752"/>
          <p:cNvSpPr txBox="1"/>
          <p:nvPr>
            <p:ph idx="2" type="body"/>
          </p:nvPr>
        </p:nvSpPr>
        <p:spPr>
          <a:xfrm>
            <a:off x="1679575" y="3200400"/>
            <a:ext cx="21027900" cy="8537700"/>
          </a:xfrm>
          <a:prstGeom prst="rect">
            <a:avLst/>
          </a:prstGeom>
          <a:noFill/>
          <a:ln>
            <a:noFill/>
          </a:ln>
        </p:spPr>
        <p:txBody>
          <a:bodyPr anchorCtr="0" anchor="t" bIns="45700" lIns="91425" spcFirstLastPara="1" rIns="91425" wrap="square" tIns="45700">
            <a:normAutofit/>
          </a:bodyPr>
          <a:lstStyle/>
          <a:p>
            <a:pPr indent="-431800" lvl="0" marL="457200" rtl="0" algn="l">
              <a:lnSpc>
                <a:spcPct val="90000"/>
              </a:lnSpc>
              <a:spcBef>
                <a:spcPts val="0"/>
              </a:spcBef>
              <a:spcAft>
                <a:spcPts val="0"/>
              </a:spcAft>
              <a:buSzPts val="3200"/>
              <a:buChar char="●"/>
            </a:pPr>
            <a:r>
              <a:rPr lang="en" sz="3200"/>
              <a:t>AntiPattern Name: Lava Flow</a:t>
            </a:r>
            <a:endParaRPr sz="3200"/>
          </a:p>
          <a:p>
            <a:pPr indent="-431800" lvl="0" marL="457200" rtl="0" algn="l">
              <a:lnSpc>
                <a:spcPct val="90000"/>
              </a:lnSpc>
              <a:spcBef>
                <a:spcPts val="0"/>
              </a:spcBef>
              <a:spcAft>
                <a:spcPts val="0"/>
              </a:spcAft>
              <a:buSzPts val="3200"/>
              <a:buChar char="●"/>
            </a:pPr>
            <a:r>
              <a:rPr lang="en" sz="3200"/>
              <a:t>Also Known As: Dead Code</a:t>
            </a:r>
            <a:endParaRPr sz="3200"/>
          </a:p>
          <a:p>
            <a:pPr indent="-431800" lvl="0" marL="457200" rtl="0" algn="l">
              <a:lnSpc>
                <a:spcPct val="90000"/>
              </a:lnSpc>
              <a:spcBef>
                <a:spcPts val="0"/>
              </a:spcBef>
              <a:spcAft>
                <a:spcPts val="0"/>
              </a:spcAft>
              <a:buSzPts val="3200"/>
              <a:buChar char="●"/>
            </a:pPr>
            <a:r>
              <a:rPr lang="en" sz="3200"/>
              <a:t>Most Frequent Scale: Application</a:t>
            </a:r>
            <a:endParaRPr sz="3200"/>
          </a:p>
          <a:p>
            <a:pPr indent="-431800" lvl="0" marL="457200" rtl="0" algn="l">
              <a:lnSpc>
                <a:spcPct val="90000"/>
              </a:lnSpc>
              <a:spcBef>
                <a:spcPts val="0"/>
              </a:spcBef>
              <a:spcAft>
                <a:spcPts val="0"/>
              </a:spcAft>
              <a:buSzPts val="3200"/>
              <a:buChar char="●"/>
            </a:pPr>
            <a:r>
              <a:rPr lang="en" sz="3200"/>
              <a:t>Refactored Solution Name: Architectural Configuration Management</a:t>
            </a:r>
            <a:endParaRPr sz="3200"/>
          </a:p>
          <a:p>
            <a:pPr indent="-431800" lvl="0" marL="457200" rtl="0" algn="l">
              <a:lnSpc>
                <a:spcPct val="90000"/>
              </a:lnSpc>
              <a:spcBef>
                <a:spcPts val="0"/>
              </a:spcBef>
              <a:spcAft>
                <a:spcPts val="0"/>
              </a:spcAft>
              <a:buSzPts val="3200"/>
              <a:buChar char="●"/>
            </a:pPr>
            <a:r>
              <a:rPr lang="en" sz="3200"/>
              <a:t>Refactored Solution Type: Process</a:t>
            </a:r>
            <a:endParaRPr sz="3200"/>
          </a:p>
          <a:p>
            <a:pPr indent="-431800" lvl="0" marL="457200" rtl="0" algn="l">
              <a:lnSpc>
                <a:spcPct val="90000"/>
              </a:lnSpc>
              <a:spcBef>
                <a:spcPts val="0"/>
              </a:spcBef>
              <a:spcAft>
                <a:spcPts val="0"/>
              </a:spcAft>
              <a:buSzPts val="3200"/>
              <a:buChar char="●"/>
            </a:pPr>
            <a:r>
              <a:rPr lang="en" sz="3200"/>
              <a:t>Root Causes: Avarice, Greed, Sloth</a:t>
            </a:r>
            <a:endParaRPr sz="3200"/>
          </a:p>
          <a:p>
            <a:pPr indent="-431800" lvl="0" marL="457200" rtl="0" algn="l">
              <a:lnSpc>
                <a:spcPct val="90000"/>
              </a:lnSpc>
              <a:spcBef>
                <a:spcPts val="0"/>
              </a:spcBef>
              <a:spcAft>
                <a:spcPts val="0"/>
              </a:spcAft>
              <a:buSzPts val="3200"/>
              <a:buChar char="●"/>
            </a:pPr>
            <a:r>
              <a:rPr lang="en" sz="3200"/>
              <a:t>Unbalanced Forces: Management of Functionality, Performance, Complexity</a:t>
            </a:r>
            <a:endParaRPr sz="3200"/>
          </a:p>
          <a:p>
            <a:pPr indent="0" lvl="0" marL="914400" rtl="0" algn="l">
              <a:lnSpc>
                <a:spcPct val="90000"/>
              </a:lnSpc>
              <a:spcBef>
                <a:spcPts val="0"/>
              </a:spcBef>
              <a:spcAft>
                <a:spcPts val="0"/>
              </a:spcAft>
              <a:buSzPts val="3200"/>
              <a:buNone/>
            </a:pPr>
            <a:r>
              <a:t/>
            </a:r>
            <a:endParaRPr sz="3200"/>
          </a:p>
          <a:p>
            <a:pPr indent="0" lvl="0" marL="914400" rtl="0" algn="l">
              <a:lnSpc>
                <a:spcPct val="90000"/>
              </a:lnSpc>
              <a:spcBef>
                <a:spcPts val="0"/>
              </a:spcBef>
              <a:spcAft>
                <a:spcPts val="0"/>
              </a:spcAft>
              <a:buSzPts val="3200"/>
              <a:buNone/>
            </a:pPr>
            <a:r>
              <a:t/>
            </a:r>
            <a:endParaRPr/>
          </a:p>
          <a:p>
            <a:pPr indent="-431800" lvl="0" marL="457200" rtl="0" algn="l">
              <a:lnSpc>
                <a:spcPct val="90000"/>
              </a:lnSpc>
              <a:spcBef>
                <a:spcPts val="0"/>
              </a:spcBef>
              <a:spcAft>
                <a:spcPts val="0"/>
              </a:spcAft>
              <a:buSzPts val="3200"/>
              <a:buChar char="●"/>
            </a:pPr>
            <a:r>
              <a:rPr lang="en"/>
              <a:t>AntiPattern Name: Functional Decomposition</a:t>
            </a:r>
            <a:endParaRPr/>
          </a:p>
          <a:p>
            <a:pPr indent="-431800" lvl="0" marL="457200" rtl="0" algn="l">
              <a:lnSpc>
                <a:spcPct val="90000"/>
              </a:lnSpc>
              <a:spcBef>
                <a:spcPts val="0"/>
              </a:spcBef>
              <a:spcAft>
                <a:spcPts val="0"/>
              </a:spcAft>
              <a:buSzPts val="3200"/>
              <a:buChar char="●"/>
            </a:pPr>
            <a:r>
              <a:rPr lang="en"/>
              <a:t>Also Known As: No Object-Oriented AntiPattern "No OO"</a:t>
            </a:r>
            <a:endParaRPr/>
          </a:p>
          <a:p>
            <a:pPr indent="-431800" lvl="0" marL="457200" rtl="0" algn="l">
              <a:lnSpc>
                <a:spcPct val="90000"/>
              </a:lnSpc>
              <a:spcBef>
                <a:spcPts val="0"/>
              </a:spcBef>
              <a:spcAft>
                <a:spcPts val="0"/>
              </a:spcAft>
              <a:buSzPts val="3200"/>
              <a:buChar char="●"/>
            </a:pPr>
            <a:r>
              <a:rPr lang="en"/>
              <a:t>Most Frequent Scale: Application</a:t>
            </a:r>
            <a:endParaRPr/>
          </a:p>
          <a:p>
            <a:pPr indent="-431800" lvl="0" marL="457200" rtl="0" algn="l">
              <a:lnSpc>
                <a:spcPct val="90000"/>
              </a:lnSpc>
              <a:spcBef>
                <a:spcPts val="0"/>
              </a:spcBef>
              <a:spcAft>
                <a:spcPts val="0"/>
              </a:spcAft>
              <a:buSzPts val="3200"/>
              <a:buChar char="●"/>
            </a:pPr>
            <a:r>
              <a:rPr lang="en"/>
              <a:t>Refactored Solution Name: Object-Oriented Reengineering</a:t>
            </a:r>
            <a:endParaRPr/>
          </a:p>
          <a:p>
            <a:pPr indent="-431800" lvl="0" marL="457200" rtl="0" algn="l">
              <a:lnSpc>
                <a:spcPct val="90000"/>
              </a:lnSpc>
              <a:spcBef>
                <a:spcPts val="0"/>
              </a:spcBef>
              <a:spcAft>
                <a:spcPts val="0"/>
              </a:spcAft>
              <a:buSzPts val="3200"/>
              <a:buChar char="●"/>
            </a:pPr>
            <a:r>
              <a:rPr lang="en"/>
              <a:t>Refactored Solution Type: Process</a:t>
            </a:r>
            <a:endParaRPr/>
          </a:p>
          <a:p>
            <a:pPr indent="-431800" lvl="0" marL="457200" rtl="0" algn="l">
              <a:lnSpc>
                <a:spcPct val="90000"/>
              </a:lnSpc>
              <a:spcBef>
                <a:spcPts val="0"/>
              </a:spcBef>
              <a:spcAft>
                <a:spcPts val="0"/>
              </a:spcAft>
              <a:buSzPts val="3200"/>
              <a:buChar char="●"/>
            </a:pPr>
            <a:r>
              <a:rPr lang="en"/>
              <a:t>Root Causes: Avarice, Greed, Sloth</a:t>
            </a:r>
            <a:endParaRPr/>
          </a:p>
          <a:p>
            <a:pPr indent="-431800" lvl="0" marL="457200" rtl="0" algn="l">
              <a:lnSpc>
                <a:spcPct val="90000"/>
              </a:lnSpc>
              <a:spcBef>
                <a:spcPts val="0"/>
              </a:spcBef>
              <a:spcAft>
                <a:spcPts val="0"/>
              </a:spcAft>
              <a:buSzPts val="3200"/>
              <a:buChar char="●"/>
            </a:pPr>
            <a:r>
              <a:rPr lang="en"/>
              <a:t>Unbalanced Forces: Management of Complexity, Change</a:t>
            </a:r>
            <a:endParaRPr/>
          </a:p>
          <a:p>
            <a:pPr indent="0" lvl="0" marL="914400" rtl="0" algn="l">
              <a:lnSpc>
                <a:spcPct val="90000"/>
              </a:lnSpc>
              <a:spcBef>
                <a:spcPts val="0"/>
              </a:spcBef>
              <a:spcAft>
                <a:spcPts val="0"/>
              </a:spcAft>
              <a:buSzPts val="3200"/>
              <a:buNone/>
            </a:pPr>
            <a:r>
              <a:t/>
            </a:r>
            <a:endParaRPr/>
          </a:p>
          <a:p>
            <a:pPr indent="0" lvl="0" marL="914400" rtl="0" algn="l">
              <a:lnSpc>
                <a:spcPct val="90000"/>
              </a:lnSpc>
              <a:spcBef>
                <a:spcPts val="0"/>
              </a:spcBef>
              <a:spcAft>
                <a:spcPts val="0"/>
              </a:spcAft>
              <a:buSzPts val="32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g36dba4b18ec_0_1410"/>
          <p:cNvSpPr txBox="1"/>
          <p:nvPr>
            <p:ph type="title"/>
          </p:nvPr>
        </p:nvSpPr>
        <p:spPr>
          <a:xfrm>
            <a:off x="1676400" y="730251"/>
            <a:ext cx="21031200" cy="265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2C5D2"/>
              </a:buClr>
              <a:buSzPts val="8800"/>
              <a:buFont typeface="Arial"/>
              <a:buNone/>
            </a:pPr>
            <a:r>
              <a:rPr lang="en"/>
              <a:t>Software Architecture characteristics</a:t>
            </a:r>
            <a:endParaRPr/>
          </a:p>
        </p:txBody>
      </p:sp>
      <p:sp>
        <p:nvSpPr>
          <p:cNvPr id="941" name="Google Shape;941;g36dba4b18ec_0_1410"/>
          <p:cNvSpPr txBox="1"/>
          <p:nvPr>
            <p:ph idx="1" type="body"/>
          </p:nvPr>
        </p:nvSpPr>
        <p:spPr>
          <a:xfrm>
            <a:off x="1676400" y="3651250"/>
            <a:ext cx="21031200" cy="8702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200"/>
              </a:spcBef>
              <a:spcAft>
                <a:spcPts val="0"/>
              </a:spcAft>
              <a:buSzPts val="5600"/>
              <a:buNone/>
            </a:pPr>
            <a:r>
              <a:rPr b="1" lang="en"/>
              <a:t>Quality-driven:</a:t>
            </a:r>
            <a:r>
              <a:rPr lang="en"/>
              <a:t> closely related to its quality attributes such as fault-tolerance, backward compatibility, extensibility, reliability, maintainability, availability, security, usability, and others.</a:t>
            </a:r>
            <a:endParaRPr/>
          </a:p>
          <a:p>
            <a:pPr indent="0" lvl="0" marL="0" rtl="0" algn="l">
              <a:lnSpc>
                <a:spcPct val="90000"/>
              </a:lnSpc>
              <a:spcBef>
                <a:spcPts val="1200"/>
              </a:spcBef>
              <a:spcAft>
                <a:spcPts val="0"/>
              </a:spcAft>
              <a:buSzPts val="5600"/>
              <a:buNone/>
            </a:pPr>
            <a:r>
              <a:rPr b="1" lang="en"/>
              <a:t>Recurring styles: </a:t>
            </a:r>
            <a:r>
              <a:rPr lang="en"/>
              <a:t>like building architecture, the software architecture discipline has developed standard ways to address recurring concerns.</a:t>
            </a:r>
            <a:endParaRPr/>
          </a:p>
          <a:p>
            <a:pPr indent="0" lvl="0" marL="0" rtl="0" algn="l">
              <a:lnSpc>
                <a:spcPct val="90000"/>
              </a:lnSpc>
              <a:spcBef>
                <a:spcPts val="1200"/>
              </a:spcBef>
              <a:spcAft>
                <a:spcPts val="0"/>
              </a:spcAft>
              <a:buSzPts val="5600"/>
              <a:buNone/>
            </a:pPr>
            <a:r>
              <a:rPr b="1" lang="en"/>
              <a:t>Conceptual integrity</a:t>
            </a:r>
            <a:r>
              <a:rPr lang="en"/>
              <a:t>: represents an overall vision of what it should do and how it should do it. This vision should be separated from its implementation.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0" name="Shape 1200"/>
        <p:cNvGrpSpPr/>
        <p:nvPr/>
      </p:nvGrpSpPr>
      <p:grpSpPr>
        <a:xfrm>
          <a:off x="0" y="0"/>
          <a:ext cx="0" cy="0"/>
          <a:chOff x="0" y="0"/>
          <a:chExt cx="0" cy="0"/>
        </a:xfrm>
      </p:grpSpPr>
      <p:sp>
        <p:nvSpPr>
          <p:cNvPr id="1201" name="Google Shape;1201;g36dba4b18ec_0_1759"/>
          <p:cNvSpPr txBox="1"/>
          <p:nvPr>
            <p:ph type="title"/>
          </p:nvPr>
        </p:nvSpPr>
        <p:spPr>
          <a:xfrm>
            <a:off x="1679575" y="914400"/>
            <a:ext cx="21027900" cy="22860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SzPct val="72727"/>
              <a:buNone/>
            </a:pPr>
            <a:r>
              <a:rPr lang="en" sz="8800"/>
              <a:t>AntiPatterns - Poltergeists, Golden Hammer</a:t>
            </a:r>
            <a:endParaRPr sz="8800"/>
          </a:p>
        </p:txBody>
      </p:sp>
      <p:sp>
        <p:nvSpPr>
          <p:cNvPr id="1202" name="Google Shape;1202;g36dba4b18ec_0_1759"/>
          <p:cNvSpPr txBox="1"/>
          <p:nvPr>
            <p:ph idx="2" type="body"/>
          </p:nvPr>
        </p:nvSpPr>
        <p:spPr>
          <a:xfrm>
            <a:off x="1679575" y="3200400"/>
            <a:ext cx="21027900" cy="8537700"/>
          </a:xfrm>
          <a:prstGeom prst="rect">
            <a:avLst/>
          </a:prstGeom>
          <a:noFill/>
          <a:ln>
            <a:noFill/>
          </a:ln>
        </p:spPr>
        <p:txBody>
          <a:bodyPr anchorCtr="0" anchor="t" bIns="45700" lIns="91425" spcFirstLastPara="1" rIns="91425" wrap="square" tIns="45700">
            <a:normAutofit lnSpcReduction="20000"/>
          </a:bodyPr>
          <a:lstStyle/>
          <a:p>
            <a:pPr indent="-431800" lvl="0" marL="457200" rtl="0" algn="l">
              <a:lnSpc>
                <a:spcPct val="90000"/>
              </a:lnSpc>
              <a:spcBef>
                <a:spcPts val="0"/>
              </a:spcBef>
              <a:spcAft>
                <a:spcPts val="0"/>
              </a:spcAft>
              <a:buSzPts val="3200"/>
              <a:buChar char="●"/>
            </a:pPr>
            <a:r>
              <a:rPr lang="en"/>
              <a:t>AntiPattern Name: Poltergeists</a:t>
            </a:r>
            <a:endParaRPr/>
          </a:p>
          <a:p>
            <a:pPr indent="-431800" lvl="0" marL="457200" rtl="0" algn="l">
              <a:lnSpc>
                <a:spcPct val="90000"/>
              </a:lnSpc>
              <a:spcBef>
                <a:spcPts val="0"/>
              </a:spcBef>
              <a:spcAft>
                <a:spcPts val="0"/>
              </a:spcAft>
              <a:buSzPts val="3200"/>
              <a:buChar char="●"/>
            </a:pPr>
            <a:r>
              <a:rPr lang="en"/>
              <a:t>Also Known As: Gypsy , Proliferation of Classes , and Big DoIt Controller Class</a:t>
            </a:r>
            <a:endParaRPr/>
          </a:p>
          <a:p>
            <a:pPr indent="-431800" lvl="0" marL="457200" rtl="0" algn="l">
              <a:lnSpc>
                <a:spcPct val="90000"/>
              </a:lnSpc>
              <a:spcBef>
                <a:spcPts val="0"/>
              </a:spcBef>
              <a:spcAft>
                <a:spcPts val="0"/>
              </a:spcAft>
              <a:buSzPts val="3200"/>
              <a:buChar char="●"/>
            </a:pPr>
            <a:r>
              <a:rPr lang="en"/>
              <a:t>Most Frequent Scale: Application</a:t>
            </a:r>
            <a:endParaRPr/>
          </a:p>
          <a:p>
            <a:pPr indent="-431800" lvl="0" marL="457200" rtl="0" algn="l">
              <a:lnSpc>
                <a:spcPct val="90000"/>
              </a:lnSpc>
              <a:spcBef>
                <a:spcPts val="0"/>
              </a:spcBef>
              <a:spcAft>
                <a:spcPts val="0"/>
              </a:spcAft>
              <a:buSzPts val="3200"/>
              <a:buChar char="●"/>
            </a:pPr>
            <a:r>
              <a:rPr lang="en"/>
              <a:t>Refactored Solution Name: Ghostbusting</a:t>
            </a:r>
            <a:endParaRPr/>
          </a:p>
          <a:p>
            <a:pPr indent="-431800" lvl="0" marL="457200" rtl="0" algn="l">
              <a:lnSpc>
                <a:spcPct val="90000"/>
              </a:lnSpc>
              <a:spcBef>
                <a:spcPts val="0"/>
              </a:spcBef>
              <a:spcAft>
                <a:spcPts val="0"/>
              </a:spcAft>
              <a:buSzPts val="3200"/>
              <a:buChar char="●"/>
            </a:pPr>
            <a:r>
              <a:rPr lang="en"/>
              <a:t>Refactored Solution Type: Process</a:t>
            </a:r>
            <a:endParaRPr/>
          </a:p>
          <a:p>
            <a:pPr indent="-431800" lvl="0" marL="457200" rtl="0" algn="l">
              <a:lnSpc>
                <a:spcPct val="90000"/>
              </a:lnSpc>
              <a:spcBef>
                <a:spcPts val="0"/>
              </a:spcBef>
              <a:spcAft>
                <a:spcPts val="0"/>
              </a:spcAft>
              <a:buSzPts val="3200"/>
              <a:buChar char="●"/>
            </a:pPr>
            <a:r>
              <a:rPr lang="en"/>
              <a:t>Root Causes: Sloth, Ignorance</a:t>
            </a:r>
            <a:endParaRPr/>
          </a:p>
          <a:p>
            <a:pPr indent="-431800" lvl="0" marL="457200" rtl="0" algn="l">
              <a:lnSpc>
                <a:spcPct val="90000"/>
              </a:lnSpc>
              <a:spcBef>
                <a:spcPts val="0"/>
              </a:spcBef>
              <a:spcAft>
                <a:spcPts val="0"/>
              </a:spcAft>
              <a:buSzPts val="3200"/>
              <a:buChar char="●"/>
            </a:pPr>
            <a:r>
              <a:rPr lang="en"/>
              <a:t>Unbalanced Force: Management of Functionality, Complexity</a:t>
            </a:r>
            <a:endParaRPr/>
          </a:p>
          <a:p>
            <a:pPr indent="-431800" lvl="0" marL="457200" rtl="0" algn="l">
              <a:lnSpc>
                <a:spcPct val="90000"/>
              </a:lnSpc>
              <a:spcBef>
                <a:spcPts val="0"/>
              </a:spcBef>
              <a:spcAft>
                <a:spcPts val="0"/>
              </a:spcAft>
              <a:buSzPts val="3200"/>
              <a:buChar char="●"/>
            </a:pPr>
            <a:r>
              <a:rPr lang="en"/>
              <a:t>Anecdotal Evidence: "I'm not exactly sure what this class does, but it sure is important!"</a:t>
            </a:r>
            <a:endParaRPr/>
          </a:p>
          <a:p>
            <a:pPr indent="0" lvl="0" marL="914400" rtl="0" algn="l">
              <a:lnSpc>
                <a:spcPct val="90000"/>
              </a:lnSpc>
              <a:spcBef>
                <a:spcPts val="0"/>
              </a:spcBef>
              <a:spcAft>
                <a:spcPts val="0"/>
              </a:spcAft>
              <a:buSzPts val="3200"/>
              <a:buNone/>
            </a:pPr>
            <a:r>
              <a:t/>
            </a:r>
            <a:endParaRPr/>
          </a:p>
          <a:p>
            <a:pPr indent="0" lvl="0" marL="914400" rtl="0" algn="l">
              <a:lnSpc>
                <a:spcPct val="90000"/>
              </a:lnSpc>
              <a:spcBef>
                <a:spcPts val="0"/>
              </a:spcBef>
              <a:spcAft>
                <a:spcPts val="0"/>
              </a:spcAft>
              <a:buSzPts val="3200"/>
              <a:buNone/>
            </a:pPr>
            <a:r>
              <a:t/>
            </a:r>
            <a:endParaRPr sz="3200"/>
          </a:p>
          <a:p>
            <a:pPr indent="0" lvl="0" marL="914400" rtl="0" algn="l">
              <a:lnSpc>
                <a:spcPct val="90000"/>
              </a:lnSpc>
              <a:spcBef>
                <a:spcPts val="0"/>
              </a:spcBef>
              <a:spcAft>
                <a:spcPts val="0"/>
              </a:spcAft>
              <a:buSzPts val="3200"/>
              <a:buNone/>
            </a:pPr>
            <a:r>
              <a:t/>
            </a:r>
            <a:endParaRPr/>
          </a:p>
          <a:p>
            <a:pPr indent="-431800" lvl="0" marL="457200" rtl="0" algn="l">
              <a:lnSpc>
                <a:spcPct val="90000"/>
              </a:lnSpc>
              <a:spcBef>
                <a:spcPts val="0"/>
              </a:spcBef>
              <a:spcAft>
                <a:spcPts val="0"/>
              </a:spcAft>
              <a:buSzPts val="3200"/>
              <a:buChar char="●"/>
            </a:pPr>
            <a:r>
              <a:rPr lang="en"/>
              <a:t>AntiPattern Name: Golden Hammer</a:t>
            </a:r>
            <a:endParaRPr/>
          </a:p>
          <a:p>
            <a:pPr indent="-431800" lvl="0" marL="457200" rtl="0" algn="l">
              <a:lnSpc>
                <a:spcPct val="90000"/>
              </a:lnSpc>
              <a:spcBef>
                <a:spcPts val="0"/>
              </a:spcBef>
              <a:spcAft>
                <a:spcPts val="0"/>
              </a:spcAft>
              <a:buSzPts val="3200"/>
              <a:buChar char="●"/>
            </a:pPr>
            <a:r>
              <a:rPr lang="en"/>
              <a:t>Also Known As: Old Yeller, Head-in-the sand</a:t>
            </a:r>
            <a:endParaRPr/>
          </a:p>
          <a:p>
            <a:pPr indent="-431800" lvl="0" marL="457200" rtl="0" algn="l">
              <a:lnSpc>
                <a:spcPct val="90000"/>
              </a:lnSpc>
              <a:spcBef>
                <a:spcPts val="0"/>
              </a:spcBef>
              <a:spcAft>
                <a:spcPts val="0"/>
              </a:spcAft>
              <a:buSzPts val="3200"/>
              <a:buChar char="●"/>
            </a:pPr>
            <a:r>
              <a:rPr lang="en"/>
              <a:t>Most Applicable Scale: Application</a:t>
            </a:r>
            <a:endParaRPr/>
          </a:p>
          <a:p>
            <a:pPr indent="-431800" lvl="0" marL="457200" rtl="0" algn="l">
              <a:lnSpc>
                <a:spcPct val="90000"/>
              </a:lnSpc>
              <a:spcBef>
                <a:spcPts val="0"/>
              </a:spcBef>
              <a:spcAft>
                <a:spcPts val="0"/>
              </a:spcAft>
              <a:buSzPts val="3200"/>
              <a:buChar char="●"/>
            </a:pPr>
            <a:r>
              <a:rPr lang="en"/>
              <a:t>Refactored Solution Name: Expand your horizons</a:t>
            </a:r>
            <a:endParaRPr/>
          </a:p>
          <a:p>
            <a:pPr indent="-431800" lvl="0" marL="457200" rtl="0" algn="l">
              <a:lnSpc>
                <a:spcPct val="90000"/>
              </a:lnSpc>
              <a:spcBef>
                <a:spcPts val="0"/>
              </a:spcBef>
              <a:spcAft>
                <a:spcPts val="0"/>
              </a:spcAft>
              <a:buSzPts val="3200"/>
              <a:buChar char="●"/>
            </a:pPr>
            <a:r>
              <a:rPr lang="en"/>
              <a:t>Refactored Solution Type: Process</a:t>
            </a:r>
            <a:endParaRPr/>
          </a:p>
          <a:p>
            <a:pPr indent="-431800" lvl="0" marL="457200" rtl="0" algn="l">
              <a:lnSpc>
                <a:spcPct val="90000"/>
              </a:lnSpc>
              <a:spcBef>
                <a:spcPts val="0"/>
              </a:spcBef>
              <a:spcAft>
                <a:spcPts val="0"/>
              </a:spcAft>
              <a:buSzPts val="3200"/>
              <a:buChar char="●"/>
            </a:pPr>
            <a:r>
              <a:rPr lang="en"/>
              <a:t>Root Causes: Ignorance, Pride, Narrow-Mindedness</a:t>
            </a:r>
            <a:endParaRPr/>
          </a:p>
          <a:p>
            <a:pPr indent="-431800" lvl="0" marL="457200" rtl="0" algn="l">
              <a:lnSpc>
                <a:spcPct val="90000"/>
              </a:lnSpc>
              <a:spcBef>
                <a:spcPts val="0"/>
              </a:spcBef>
              <a:spcAft>
                <a:spcPts val="0"/>
              </a:spcAft>
              <a:buSzPts val="3200"/>
              <a:buChar char="●"/>
            </a:pPr>
            <a:r>
              <a:rPr lang="en"/>
              <a:t>Unbalanced Forces: Management of Technology Transfer</a:t>
            </a:r>
            <a:endParaRPr/>
          </a:p>
          <a:p>
            <a:pPr indent="-431800" lvl="0" marL="457200" rtl="0" algn="l">
              <a:lnSpc>
                <a:spcPct val="90000"/>
              </a:lnSpc>
              <a:spcBef>
                <a:spcPts val="0"/>
              </a:spcBef>
              <a:spcAft>
                <a:spcPts val="0"/>
              </a:spcAft>
              <a:buSzPts val="3200"/>
              <a:buChar char="●"/>
            </a:pPr>
            <a:r>
              <a:rPr lang="en"/>
              <a:t>Anecdotal Evidence: "I have a hammer and everything else is a nail." "Our database is our architecture." "Maybe we shouldn't have used Excel macros for this job after all."</a:t>
            </a:r>
            <a:endParaRPr/>
          </a:p>
          <a:p>
            <a:pPr indent="0" lvl="0" marL="1371600" rtl="0" algn="l">
              <a:lnSpc>
                <a:spcPct val="90000"/>
              </a:lnSpc>
              <a:spcBef>
                <a:spcPts val="0"/>
              </a:spcBef>
              <a:spcAft>
                <a:spcPts val="0"/>
              </a:spcAft>
              <a:buSzPts val="3200"/>
              <a:buNone/>
            </a:pPr>
            <a:r>
              <a:t/>
            </a:r>
            <a:endParaRPr/>
          </a:p>
          <a:p>
            <a:pPr indent="0" lvl="0" marL="914400" rtl="0" algn="l">
              <a:lnSpc>
                <a:spcPct val="90000"/>
              </a:lnSpc>
              <a:spcBef>
                <a:spcPts val="0"/>
              </a:spcBef>
              <a:spcAft>
                <a:spcPts val="0"/>
              </a:spcAft>
              <a:buSzPts val="3200"/>
              <a:buNone/>
            </a:pPr>
            <a:r>
              <a:t/>
            </a:r>
            <a:endParaRPr/>
          </a:p>
          <a:p>
            <a:pPr indent="0" lvl="0" marL="914400" rtl="0" algn="l">
              <a:lnSpc>
                <a:spcPct val="90000"/>
              </a:lnSpc>
              <a:spcBef>
                <a:spcPts val="0"/>
              </a:spcBef>
              <a:spcAft>
                <a:spcPts val="0"/>
              </a:spcAft>
              <a:buSzPts val="320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6" name="Shape 1206"/>
        <p:cNvGrpSpPr/>
        <p:nvPr/>
      </p:nvGrpSpPr>
      <p:grpSpPr>
        <a:xfrm>
          <a:off x="0" y="0"/>
          <a:ext cx="0" cy="0"/>
          <a:chOff x="0" y="0"/>
          <a:chExt cx="0" cy="0"/>
        </a:xfrm>
      </p:grpSpPr>
      <p:sp>
        <p:nvSpPr>
          <p:cNvPr id="1207" name="Google Shape;1207;g36dba4b18ec_0_1766"/>
          <p:cNvSpPr txBox="1"/>
          <p:nvPr>
            <p:ph type="title"/>
          </p:nvPr>
        </p:nvSpPr>
        <p:spPr>
          <a:xfrm>
            <a:off x="1679575" y="914400"/>
            <a:ext cx="21027900" cy="2286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400"/>
              <a:buNone/>
            </a:pPr>
            <a:r>
              <a:rPr lang="en" sz="8800"/>
              <a:t>AntiPatterns - Dead End, Spaghetti Code</a:t>
            </a:r>
            <a:endParaRPr sz="8800"/>
          </a:p>
        </p:txBody>
      </p:sp>
      <p:sp>
        <p:nvSpPr>
          <p:cNvPr id="1208" name="Google Shape;1208;g36dba4b18ec_0_1766"/>
          <p:cNvSpPr txBox="1"/>
          <p:nvPr>
            <p:ph idx="2" type="body"/>
          </p:nvPr>
        </p:nvSpPr>
        <p:spPr>
          <a:xfrm>
            <a:off x="1679575" y="3200400"/>
            <a:ext cx="21027900" cy="8537700"/>
          </a:xfrm>
          <a:prstGeom prst="rect">
            <a:avLst/>
          </a:prstGeom>
          <a:noFill/>
          <a:ln>
            <a:noFill/>
          </a:ln>
        </p:spPr>
        <p:txBody>
          <a:bodyPr anchorCtr="0" anchor="t" bIns="45700" lIns="91425" spcFirstLastPara="1" rIns="91425" wrap="square" tIns="45700">
            <a:normAutofit/>
          </a:bodyPr>
          <a:lstStyle/>
          <a:p>
            <a:pPr indent="-431800" lvl="0" marL="457200" rtl="0" algn="l">
              <a:lnSpc>
                <a:spcPct val="90000"/>
              </a:lnSpc>
              <a:spcBef>
                <a:spcPts val="0"/>
              </a:spcBef>
              <a:spcAft>
                <a:spcPts val="0"/>
              </a:spcAft>
              <a:buSzPts val="3200"/>
              <a:buChar char="●"/>
            </a:pPr>
            <a:r>
              <a:rPr lang="en"/>
              <a:t>A Dead End is reached by modifying a reusable component, if the modified component is no longer maintained and supported by the supplier. When these modifications are made, the support burden transfers to the application system developers and maintainers. Improvements in the reusable component cannot be easily integrated, and support problems may be blamed on the modification.</a:t>
            </a:r>
            <a:endParaRPr/>
          </a:p>
          <a:p>
            <a:pPr indent="0" lvl="0" marL="914400" rtl="0" algn="l">
              <a:lnSpc>
                <a:spcPct val="90000"/>
              </a:lnSpc>
              <a:spcBef>
                <a:spcPts val="0"/>
              </a:spcBef>
              <a:spcAft>
                <a:spcPts val="0"/>
              </a:spcAft>
              <a:buSzPts val="3200"/>
              <a:buNone/>
            </a:pPr>
            <a:r>
              <a:t/>
            </a:r>
            <a:endParaRPr/>
          </a:p>
          <a:p>
            <a:pPr indent="0" lvl="0" marL="914400" rtl="0" algn="l">
              <a:lnSpc>
                <a:spcPct val="90000"/>
              </a:lnSpc>
              <a:spcBef>
                <a:spcPts val="0"/>
              </a:spcBef>
              <a:spcAft>
                <a:spcPts val="0"/>
              </a:spcAft>
              <a:buSzPts val="3200"/>
              <a:buNone/>
            </a:pPr>
            <a:r>
              <a:t/>
            </a:r>
            <a:endParaRPr sz="3200"/>
          </a:p>
          <a:p>
            <a:pPr indent="0" lvl="0" marL="914400" rtl="0" algn="l">
              <a:lnSpc>
                <a:spcPct val="90000"/>
              </a:lnSpc>
              <a:spcBef>
                <a:spcPts val="0"/>
              </a:spcBef>
              <a:spcAft>
                <a:spcPts val="0"/>
              </a:spcAft>
              <a:buSzPts val="3200"/>
              <a:buNone/>
            </a:pPr>
            <a:r>
              <a:t/>
            </a:r>
            <a:endParaRPr/>
          </a:p>
          <a:p>
            <a:pPr indent="-431800" lvl="0" marL="457200" rtl="0" algn="l">
              <a:lnSpc>
                <a:spcPct val="90000"/>
              </a:lnSpc>
              <a:spcBef>
                <a:spcPts val="0"/>
              </a:spcBef>
              <a:spcAft>
                <a:spcPts val="0"/>
              </a:spcAft>
              <a:buSzPts val="3200"/>
              <a:buChar char="●"/>
            </a:pPr>
            <a:r>
              <a:rPr lang="en"/>
              <a:t>AntiPattern Name: Spaghetti Code</a:t>
            </a:r>
            <a:endParaRPr/>
          </a:p>
          <a:p>
            <a:pPr indent="-431800" lvl="0" marL="457200" rtl="0" algn="l">
              <a:lnSpc>
                <a:spcPct val="90000"/>
              </a:lnSpc>
              <a:spcBef>
                <a:spcPts val="0"/>
              </a:spcBef>
              <a:spcAft>
                <a:spcPts val="0"/>
              </a:spcAft>
              <a:buSzPts val="3200"/>
              <a:buChar char="●"/>
            </a:pPr>
            <a:r>
              <a:rPr lang="en"/>
              <a:t>Most Applicable Scale: Application</a:t>
            </a:r>
            <a:endParaRPr/>
          </a:p>
          <a:p>
            <a:pPr indent="-431800" lvl="0" marL="457200" rtl="0" algn="l">
              <a:lnSpc>
                <a:spcPct val="90000"/>
              </a:lnSpc>
              <a:spcBef>
                <a:spcPts val="0"/>
              </a:spcBef>
              <a:spcAft>
                <a:spcPts val="0"/>
              </a:spcAft>
              <a:buSzPts val="3200"/>
              <a:buChar char="●"/>
            </a:pPr>
            <a:r>
              <a:rPr lang="en"/>
              <a:t>Refactored Solution Name: Software Refactoring, Code Cleanup</a:t>
            </a:r>
            <a:endParaRPr/>
          </a:p>
          <a:p>
            <a:pPr indent="-431800" lvl="0" marL="457200" rtl="0" algn="l">
              <a:lnSpc>
                <a:spcPct val="90000"/>
              </a:lnSpc>
              <a:spcBef>
                <a:spcPts val="0"/>
              </a:spcBef>
              <a:spcAft>
                <a:spcPts val="0"/>
              </a:spcAft>
              <a:buSzPts val="3200"/>
              <a:buChar char="●"/>
            </a:pPr>
            <a:r>
              <a:rPr lang="en"/>
              <a:t>Refactored Solution Type: Software</a:t>
            </a:r>
            <a:endParaRPr/>
          </a:p>
          <a:p>
            <a:pPr indent="-431800" lvl="0" marL="457200" rtl="0" algn="l">
              <a:lnSpc>
                <a:spcPct val="90000"/>
              </a:lnSpc>
              <a:spcBef>
                <a:spcPts val="0"/>
              </a:spcBef>
              <a:spcAft>
                <a:spcPts val="0"/>
              </a:spcAft>
              <a:buSzPts val="3200"/>
              <a:buChar char="●"/>
            </a:pPr>
            <a:r>
              <a:rPr lang="en"/>
              <a:t>Root Causes: Ignorance, Sloth</a:t>
            </a:r>
            <a:endParaRPr/>
          </a:p>
          <a:p>
            <a:pPr indent="-431800" lvl="0" marL="457200" rtl="0" algn="l">
              <a:lnSpc>
                <a:spcPct val="90000"/>
              </a:lnSpc>
              <a:spcBef>
                <a:spcPts val="0"/>
              </a:spcBef>
              <a:spcAft>
                <a:spcPts val="0"/>
              </a:spcAft>
              <a:buSzPts val="3200"/>
              <a:buChar char="●"/>
            </a:pPr>
            <a:r>
              <a:rPr lang="en"/>
              <a:t>Unbalanced Forces: Management of Complexity, Change</a:t>
            </a:r>
            <a:endParaRPr/>
          </a:p>
          <a:p>
            <a:pPr indent="-431800" lvl="0" marL="457200" rtl="0" algn="l">
              <a:lnSpc>
                <a:spcPct val="90000"/>
              </a:lnSpc>
              <a:spcBef>
                <a:spcPts val="0"/>
              </a:spcBef>
              <a:spcAft>
                <a:spcPts val="0"/>
              </a:spcAft>
              <a:buSzPts val="3200"/>
              <a:buChar char="●"/>
            </a:pPr>
            <a:r>
              <a:rPr lang="en"/>
              <a:t>Anecdotal Evidence: "Ugh! What a mess!" "You do realize that the language supports more than one function, right?" "It's easier to rewrite this code than to attempt to modify it." "Software engineers don't write spaghetti code." "The quality of your software structure is an investment for future modification and extension."</a:t>
            </a:r>
            <a:endParaRPr/>
          </a:p>
          <a:p>
            <a:pPr indent="0" lvl="0" marL="1371600" rtl="0" algn="l">
              <a:lnSpc>
                <a:spcPct val="90000"/>
              </a:lnSpc>
              <a:spcBef>
                <a:spcPts val="0"/>
              </a:spcBef>
              <a:spcAft>
                <a:spcPts val="0"/>
              </a:spcAft>
              <a:buSzPts val="3200"/>
              <a:buNone/>
            </a:pPr>
            <a:r>
              <a:t/>
            </a:r>
            <a:endParaRPr/>
          </a:p>
          <a:p>
            <a:pPr indent="0" lvl="0" marL="1371600" rtl="0" algn="l">
              <a:lnSpc>
                <a:spcPct val="90000"/>
              </a:lnSpc>
              <a:spcBef>
                <a:spcPts val="0"/>
              </a:spcBef>
              <a:spcAft>
                <a:spcPts val="0"/>
              </a:spcAft>
              <a:buSzPts val="3200"/>
              <a:buNone/>
            </a:pPr>
            <a:r>
              <a:t/>
            </a:r>
            <a:endParaRPr/>
          </a:p>
          <a:p>
            <a:pPr indent="0" lvl="0" marL="914400" rtl="0" algn="l">
              <a:lnSpc>
                <a:spcPct val="90000"/>
              </a:lnSpc>
              <a:spcBef>
                <a:spcPts val="0"/>
              </a:spcBef>
              <a:spcAft>
                <a:spcPts val="0"/>
              </a:spcAft>
              <a:buSzPts val="3200"/>
              <a:buNone/>
            </a:pPr>
            <a:r>
              <a:t/>
            </a:r>
            <a:endParaRPr/>
          </a:p>
          <a:p>
            <a:pPr indent="0" lvl="0" marL="914400" rtl="0" algn="l">
              <a:lnSpc>
                <a:spcPct val="90000"/>
              </a:lnSpc>
              <a:spcBef>
                <a:spcPts val="0"/>
              </a:spcBef>
              <a:spcAft>
                <a:spcPts val="0"/>
              </a:spcAft>
              <a:buSzPts val="32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2" name="Shape 1212"/>
        <p:cNvGrpSpPr/>
        <p:nvPr/>
      </p:nvGrpSpPr>
      <p:grpSpPr>
        <a:xfrm>
          <a:off x="0" y="0"/>
          <a:ext cx="0" cy="0"/>
          <a:chOff x="0" y="0"/>
          <a:chExt cx="0" cy="0"/>
        </a:xfrm>
      </p:grpSpPr>
      <p:sp>
        <p:nvSpPr>
          <p:cNvPr id="1213" name="Google Shape;1213;g36dba4b18ec_0_1773"/>
          <p:cNvSpPr txBox="1"/>
          <p:nvPr>
            <p:ph type="title"/>
          </p:nvPr>
        </p:nvSpPr>
        <p:spPr>
          <a:xfrm>
            <a:off x="1679575" y="914400"/>
            <a:ext cx="21027900" cy="22860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SzPct val="72727"/>
              <a:buNone/>
            </a:pPr>
            <a:r>
              <a:rPr lang="en" sz="8800"/>
              <a:t>AntiPatterns - Copy and Paste, Mushroom management</a:t>
            </a:r>
            <a:endParaRPr sz="8800"/>
          </a:p>
        </p:txBody>
      </p:sp>
      <p:sp>
        <p:nvSpPr>
          <p:cNvPr id="1214" name="Google Shape;1214;g36dba4b18ec_0_1773"/>
          <p:cNvSpPr txBox="1"/>
          <p:nvPr>
            <p:ph idx="2" type="body"/>
          </p:nvPr>
        </p:nvSpPr>
        <p:spPr>
          <a:xfrm>
            <a:off x="1679575" y="3200400"/>
            <a:ext cx="21027900" cy="8537700"/>
          </a:xfrm>
          <a:prstGeom prst="rect">
            <a:avLst/>
          </a:prstGeom>
          <a:noFill/>
          <a:ln>
            <a:noFill/>
          </a:ln>
        </p:spPr>
        <p:txBody>
          <a:bodyPr anchorCtr="0" anchor="t" bIns="45700" lIns="91425" spcFirstLastPara="1" rIns="91425" wrap="square" tIns="45700">
            <a:normAutofit fontScale="55000" lnSpcReduction="20000"/>
          </a:bodyPr>
          <a:lstStyle/>
          <a:p>
            <a:pPr indent="-406717" lvl="0" marL="457200" rtl="0" algn="l">
              <a:lnSpc>
                <a:spcPct val="90000"/>
              </a:lnSpc>
              <a:spcBef>
                <a:spcPts val="0"/>
              </a:spcBef>
              <a:spcAft>
                <a:spcPts val="0"/>
              </a:spcAft>
              <a:buSzPct val="100000"/>
              <a:buChar char="●"/>
            </a:pPr>
            <a:r>
              <a:rPr lang="en" sz="5100"/>
              <a:t>AntiPattern Name: Cut-and-Paste Programming</a:t>
            </a:r>
            <a:endParaRPr sz="5100"/>
          </a:p>
          <a:p>
            <a:pPr indent="-406717" lvl="0" marL="457200" rtl="0" algn="l">
              <a:lnSpc>
                <a:spcPct val="90000"/>
              </a:lnSpc>
              <a:spcBef>
                <a:spcPts val="0"/>
              </a:spcBef>
              <a:spcAft>
                <a:spcPts val="0"/>
              </a:spcAft>
              <a:buSzPct val="100000"/>
              <a:buChar char="●"/>
            </a:pPr>
            <a:r>
              <a:rPr lang="en" sz="5100"/>
              <a:t>Also Known As: Clipboard Coding, Software Cloning, Software Propagation</a:t>
            </a:r>
            <a:endParaRPr sz="5100"/>
          </a:p>
          <a:p>
            <a:pPr indent="-406717" lvl="0" marL="457200" rtl="0" algn="l">
              <a:lnSpc>
                <a:spcPct val="90000"/>
              </a:lnSpc>
              <a:spcBef>
                <a:spcPts val="0"/>
              </a:spcBef>
              <a:spcAft>
                <a:spcPts val="0"/>
              </a:spcAft>
              <a:buSzPct val="100000"/>
              <a:buChar char="●"/>
            </a:pPr>
            <a:r>
              <a:rPr lang="en" sz="5100"/>
              <a:t>Most Applicable Scale: Application</a:t>
            </a:r>
            <a:endParaRPr sz="5100"/>
          </a:p>
          <a:p>
            <a:pPr indent="-406717" lvl="0" marL="457200" rtl="0" algn="l">
              <a:lnSpc>
                <a:spcPct val="90000"/>
              </a:lnSpc>
              <a:spcBef>
                <a:spcPts val="0"/>
              </a:spcBef>
              <a:spcAft>
                <a:spcPts val="0"/>
              </a:spcAft>
              <a:buSzPct val="100000"/>
              <a:buChar char="●"/>
            </a:pPr>
            <a:r>
              <a:rPr lang="en" sz="5100"/>
              <a:t>Refactored Solution Name: Black Box Reuse</a:t>
            </a:r>
            <a:endParaRPr sz="5100"/>
          </a:p>
          <a:p>
            <a:pPr indent="-406717" lvl="0" marL="457200" rtl="0" algn="l">
              <a:lnSpc>
                <a:spcPct val="90000"/>
              </a:lnSpc>
              <a:spcBef>
                <a:spcPts val="0"/>
              </a:spcBef>
              <a:spcAft>
                <a:spcPts val="0"/>
              </a:spcAft>
              <a:buSzPct val="100000"/>
              <a:buChar char="●"/>
            </a:pPr>
            <a:r>
              <a:rPr lang="en" sz="5100"/>
              <a:t>Refactored Solution Type: Software</a:t>
            </a:r>
            <a:endParaRPr sz="5100"/>
          </a:p>
          <a:p>
            <a:pPr indent="-406717" lvl="0" marL="457200" rtl="0" algn="l">
              <a:lnSpc>
                <a:spcPct val="90000"/>
              </a:lnSpc>
              <a:spcBef>
                <a:spcPts val="0"/>
              </a:spcBef>
              <a:spcAft>
                <a:spcPts val="0"/>
              </a:spcAft>
              <a:buSzPct val="100000"/>
              <a:buChar char="●"/>
            </a:pPr>
            <a:r>
              <a:rPr lang="en" sz="5100"/>
              <a:t>Root Causes: Sloth</a:t>
            </a:r>
            <a:endParaRPr sz="5100"/>
          </a:p>
          <a:p>
            <a:pPr indent="-406717" lvl="0" marL="457200" rtl="0" algn="l">
              <a:lnSpc>
                <a:spcPct val="90000"/>
              </a:lnSpc>
              <a:spcBef>
                <a:spcPts val="0"/>
              </a:spcBef>
              <a:spcAft>
                <a:spcPts val="0"/>
              </a:spcAft>
              <a:buSzPct val="100000"/>
              <a:buChar char="●"/>
            </a:pPr>
            <a:r>
              <a:rPr lang="en" sz="5100"/>
              <a:t>Unbalanced Forces: Management of Resources, Technology Transfer</a:t>
            </a:r>
            <a:endParaRPr sz="5100"/>
          </a:p>
          <a:p>
            <a:pPr indent="-406717" lvl="0" marL="457200" rtl="0" algn="l">
              <a:lnSpc>
                <a:spcPct val="90000"/>
              </a:lnSpc>
              <a:spcBef>
                <a:spcPts val="0"/>
              </a:spcBef>
              <a:spcAft>
                <a:spcPts val="0"/>
              </a:spcAft>
              <a:buSzPct val="100000"/>
              <a:buChar char="●"/>
            </a:pPr>
            <a:r>
              <a:rPr lang="en" sz="5100"/>
              <a:t>Anecdotal Evidence: "Hey, I thought you fixed that bug already, so why is it doing this again?" "Man, you guys work fast. Over 400,000 lines of code in three weeks is outstanding progress!"</a:t>
            </a:r>
            <a:endParaRPr sz="5100"/>
          </a:p>
          <a:p>
            <a:pPr indent="0" lvl="0" marL="914400" rtl="0" algn="l">
              <a:lnSpc>
                <a:spcPct val="90000"/>
              </a:lnSpc>
              <a:spcBef>
                <a:spcPts val="0"/>
              </a:spcBef>
              <a:spcAft>
                <a:spcPts val="0"/>
              </a:spcAft>
              <a:buSzPct val="114080"/>
              <a:buNone/>
            </a:pPr>
            <a:r>
              <a:t/>
            </a:r>
            <a:endParaRPr sz="5100"/>
          </a:p>
          <a:p>
            <a:pPr indent="0" lvl="0" marL="914400" rtl="0" algn="l">
              <a:lnSpc>
                <a:spcPct val="90000"/>
              </a:lnSpc>
              <a:spcBef>
                <a:spcPts val="0"/>
              </a:spcBef>
              <a:spcAft>
                <a:spcPts val="0"/>
              </a:spcAft>
              <a:buSzPct val="114080"/>
              <a:buNone/>
            </a:pPr>
            <a:r>
              <a:t/>
            </a:r>
            <a:endParaRPr sz="5100"/>
          </a:p>
          <a:p>
            <a:pPr indent="0" lvl="0" marL="914400" rtl="0" algn="l">
              <a:lnSpc>
                <a:spcPct val="90000"/>
              </a:lnSpc>
              <a:spcBef>
                <a:spcPts val="0"/>
              </a:spcBef>
              <a:spcAft>
                <a:spcPts val="0"/>
              </a:spcAft>
              <a:buSzPct val="114080"/>
              <a:buNone/>
            </a:pPr>
            <a:r>
              <a:t/>
            </a:r>
            <a:endParaRPr sz="5100"/>
          </a:p>
          <a:p>
            <a:pPr indent="0" lvl="0" marL="0" rtl="0" algn="l">
              <a:lnSpc>
                <a:spcPct val="90000"/>
              </a:lnSpc>
              <a:spcBef>
                <a:spcPts val="0"/>
              </a:spcBef>
              <a:spcAft>
                <a:spcPts val="0"/>
              </a:spcAft>
              <a:buSzPct val="114080"/>
              <a:buNone/>
            </a:pPr>
            <a:r>
              <a:rPr lang="en" sz="5100"/>
              <a:t>Mushroom Management</a:t>
            </a:r>
            <a:endParaRPr sz="5100"/>
          </a:p>
          <a:p>
            <a:pPr indent="0" lvl="0" marL="0" rtl="0" algn="l">
              <a:lnSpc>
                <a:spcPct val="90000"/>
              </a:lnSpc>
              <a:spcBef>
                <a:spcPts val="0"/>
              </a:spcBef>
              <a:spcAft>
                <a:spcPts val="0"/>
              </a:spcAft>
              <a:buSzPct val="114080"/>
              <a:buNone/>
            </a:pPr>
            <a:r>
              <a:t/>
            </a:r>
            <a:endParaRPr sz="5100"/>
          </a:p>
          <a:p>
            <a:pPr indent="0" lvl="0" marL="0" rtl="0" algn="l">
              <a:lnSpc>
                <a:spcPct val="90000"/>
              </a:lnSpc>
              <a:spcBef>
                <a:spcPts val="0"/>
              </a:spcBef>
              <a:spcAft>
                <a:spcPts val="0"/>
              </a:spcAft>
              <a:buSzPct val="114080"/>
              <a:buNone/>
            </a:pPr>
            <a:r>
              <a:rPr lang="en" sz="5100"/>
              <a:t>Also known as Pseudo-Analysis and Blind Development, Mushroom Management is often described by this phrase: "Keep your developers in the dark and feed them fertilizer."</a:t>
            </a:r>
            <a:endParaRPr sz="5100"/>
          </a:p>
          <a:p>
            <a:pPr indent="0" lvl="0" marL="0" rtl="0" algn="l">
              <a:lnSpc>
                <a:spcPct val="90000"/>
              </a:lnSpc>
              <a:spcBef>
                <a:spcPts val="0"/>
              </a:spcBef>
              <a:spcAft>
                <a:spcPts val="0"/>
              </a:spcAft>
              <a:buSzPct val="114080"/>
              <a:buNone/>
            </a:pPr>
            <a:r>
              <a:rPr lang="en" sz="5100"/>
              <a:t>An experienced system architect recently stated, "Never let software developers talk to end users." Furthermore, without end-user participation, "The risk is that you end up building the wrong system."</a:t>
            </a:r>
            <a:endParaRPr sz="5100"/>
          </a:p>
          <a:p>
            <a:pPr indent="0" lvl="0" marL="0" rtl="0" algn="l">
              <a:lnSpc>
                <a:spcPct val="90000"/>
              </a:lnSpc>
              <a:spcBef>
                <a:spcPts val="0"/>
              </a:spcBef>
              <a:spcAft>
                <a:spcPts val="0"/>
              </a:spcAft>
              <a:buSzPct val="114080"/>
              <a:buNone/>
            </a:pPr>
            <a:r>
              <a:t/>
            </a:r>
            <a:endParaRPr sz="5100"/>
          </a:p>
          <a:p>
            <a:pPr indent="0" lvl="0" marL="0" rtl="0" algn="l">
              <a:lnSpc>
                <a:spcPct val="90000"/>
              </a:lnSpc>
              <a:spcBef>
                <a:spcPts val="0"/>
              </a:spcBef>
              <a:spcAft>
                <a:spcPts val="0"/>
              </a:spcAft>
              <a:buSzPct val="114080"/>
              <a:buNone/>
            </a:pPr>
            <a:r>
              <a:rPr lang="en" sz="5100"/>
              <a:t>Partial Solution:</a:t>
            </a:r>
            <a:endParaRPr sz="5100"/>
          </a:p>
          <a:p>
            <a:pPr indent="0" lvl="0" marL="0" rtl="0" algn="l">
              <a:lnSpc>
                <a:spcPct val="90000"/>
              </a:lnSpc>
              <a:spcBef>
                <a:spcPts val="0"/>
              </a:spcBef>
              <a:spcAft>
                <a:spcPts val="0"/>
              </a:spcAft>
              <a:buSzPct val="114080"/>
              <a:buNone/>
            </a:pPr>
            <a:r>
              <a:rPr lang="en" sz="5100"/>
              <a:t>Risk-driven development is a spiral development process based upon prototyping and user feedback. Risk-driven development is a specialization of iterative-incremental development process (see the Analysis Paralysis AntiPattern). In this case, every increment is an external iteration.</a:t>
            </a:r>
            <a:endParaRPr sz="5100"/>
          </a:p>
          <a:p>
            <a:pPr indent="0" lvl="0" marL="0" rtl="0" algn="l">
              <a:lnSpc>
                <a:spcPct val="90000"/>
              </a:lnSpc>
              <a:spcBef>
                <a:spcPts val="0"/>
              </a:spcBef>
              <a:spcAft>
                <a:spcPts val="0"/>
              </a:spcAft>
              <a:buSzPct val="200626"/>
              <a:buNone/>
            </a:pPr>
            <a:r>
              <a:t/>
            </a:r>
            <a:endParaRPr/>
          </a:p>
          <a:p>
            <a:pPr indent="0" lvl="0" marL="1371600" rtl="0" algn="l">
              <a:lnSpc>
                <a:spcPct val="90000"/>
              </a:lnSpc>
              <a:spcBef>
                <a:spcPts val="0"/>
              </a:spcBef>
              <a:spcAft>
                <a:spcPts val="0"/>
              </a:spcAft>
              <a:buSzPct val="114080"/>
              <a:buNone/>
            </a:pPr>
            <a:r>
              <a:t/>
            </a:r>
            <a:endParaRPr sz="5100"/>
          </a:p>
          <a:p>
            <a:pPr indent="0" lvl="0" marL="1371600" rtl="0" algn="l">
              <a:lnSpc>
                <a:spcPct val="90000"/>
              </a:lnSpc>
              <a:spcBef>
                <a:spcPts val="0"/>
              </a:spcBef>
              <a:spcAft>
                <a:spcPts val="0"/>
              </a:spcAft>
              <a:buSzPct val="114080"/>
              <a:buNone/>
            </a:pPr>
            <a:r>
              <a:t/>
            </a:r>
            <a:endParaRPr sz="5100"/>
          </a:p>
          <a:p>
            <a:pPr indent="0" lvl="0" marL="914400" rtl="0" algn="l">
              <a:lnSpc>
                <a:spcPct val="90000"/>
              </a:lnSpc>
              <a:spcBef>
                <a:spcPts val="0"/>
              </a:spcBef>
              <a:spcAft>
                <a:spcPts val="0"/>
              </a:spcAft>
              <a:buSzPct val="114080"/>
              <a:buNone/>
            </a:pPr>
            <a:r>
              <a:t/>
            </a:r>
            <a:endParaRPr sz="5100"/>
          </a:p>
          <a:p>
            <a:pPr indent="0" lvl="0" marL="914400" rtl="0" algn="l">
              <a:lnSpc>
                <a:spcPct val="90000"/>
              </a:lnSpc>
              <a:spcBef>
                <a:spcPts val="0"/>
              </a:spcBef>
              <a:spcAft>
                <a:spcPts val="0"/>
              </a:spcAft>
              <a:buSzPct val="114080"/>
              <a:buNone/>
            </a:pPr>
            <a:r>
              <a:rPr lang="en" sz="5100"/>
              <a:t>Source: </a:t>
            </a:r>
            <a:r>
              <a:rPr lang="en" sz="5100" u="sng">
                <a:solidFill>
                  <a:schemeClr val="hlink"/>
                </a:solidFill>
                <a:hlinkClick r:id="rId3"/>
              </a:rPr>
              <a:t>https://sourcemaking.com/antipatterns</a:t>
            </a:r>
            <a:endParaRPr sz="51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8" name="Shape 1218"/>
        <p:cNvGrpSpPr/>
        <p:nvPr/>
      </p:nvGrpSpPr>
      <p:grpSpPr>
        <a:xfrm>
          <a:off x="0" y="0"/>
          <a:ext cx="0" cy="0"/>
          <a:chOff x="0" y="0"/>
          <a:chExt cx="0" cy="0"/>
        </a:xfrm>
      </p:grpSpPr>
      <p:sp>
        <p:nvSpPr>
          <p:cNvPr id="1219" name="Google Shape;1219;g36dba4b18ec_0_1780"/>
          <p:cNvSpPr txBox="1"/>
          <p:nvPr>
            <p:ph type="title"/>
          </p:nvPr>
        </p:nvSpPr>
        <p:spPr>
          <a:xfrm>
            <a:off x="1679575" y="914400"/>
            <a:ext cx="21027900" cy="3200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400"/>
              <a:buNone/>
            </a:pPr>
            <a:r>
              <a:rPr lang="en" sz="8800"/>
              <a:t>Refactoring</a:t>
            </a:r>
            <a:endParaRPr sz="8800"/>
          </a:p>
          <a:p>
            <a:pPr indent="0" lvl="0" marL="0" rtl="0" algn="l">
              <a:lnSpc>
                <a:spcPct val="90000"/>
              </a:lnSpc>
              <a:spcBef>
                <a:spcPts val="0"/>
              </a:spcBef>
              <a:spcAft>
                <a:spcPts val="0"/>
              </a:spcAft>
              <a:buSzPts val="6400"/>
              <a:buNone/>
            </a:pPr>
            <a:r>
              <a:t/>
            </a:r>
            <a:endParaRPr sz="8800"/>
          </a:p>
        </p:txBody>
      </p:sp>
      <p:sp>
        <p:nvSpPr>
          <p:cNvPr id="1220" name="Google Shape;1220;g36dba4b18ec_0_1780"/>
          <p:cNvSpPr txBox="1"/>
          <p:nvPr>
            <p:ph idx="2" type="body"/>
          </p:nvPr>
        </p:nvSpPr>
        <p:spPr>
          <a:xfrm>
            <a:off x="1679577" y="4114800"/>
            <a:ext cx="21027900" cy="76233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SzPts val="3200"/>
              <a:buNone/>
            </a:pPr>
            <a:r>
              <a:rPr b="1" lang="en"/>
              <a:t>Martin Fowler</a:t>
            </a:r>
            <a:r>
              <a:rPr lang="en"/>
              <a:t>: “Refactoring is a disciplined technique for restructuring an existing body of code, altering its internal structure without changing its external behavior.</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rPr lang="en"/>
              <a:t>Its heart is a series of small behavior preserving transformations. Each transformation (called a "refactoring") does little, but a sequence of these transformations can produce a significant restructuring. Since each refactoring is small, it's less likely to go wrong. The system is kept fully working after each refactoring, reducing the chances that a system can get seriously broken during the restructuring.”</a:t>
            </a:r>
            <a:endParaRPr sz="3500"/>
          </a:p>
          <a:p>
            <a:pPr indent="0" lvl="0" marL="0" rtl="0" algn="l">
              <a:lnSpc>
                <a:spcPct val="90000"/>
              </a:lnSpc>
              <a:spcBef>
                <a:spcPts val="0"/>
              </a:spcBef>
              <a:spcAft>
                <a:spcPts val="0"/>
              </a:spcAft>
              <a:buSzPts val="3200"/>
              <a:buNone/>
            </a:pPr>
            <a:r>
              <a:t/>
            </a:r>
            <a:endParaRPr sz="3500"/>
          </a:p>
          <a:p>
            <a:pPr indent="0" lvl="0" marL="0" rtl="0" algn="l">
              <a:lnSpc>
                <a:spcPct val="90000"/>
              </a:lnSpc>
              <a:spcBef>
                <a:spcPts val="0"/>
              </a:spcBef>
              <a:spcAft>
                <a:spcPts val="0"/>
              </a:spcAft>
              <a:buSzPts val="3200"/>
              <a:buNone/>
            </a:pPr>
            <a:r>
              <a:rPr lang="en"/>
              <a:t>We should try to refactor code whenever possible to follow SOLID principles and good practices in general.</a:t>
            </a:r>
            <a:endParaRPr/>
          </a:p>
          <a:p>
            <a:pPr indent="0" lvl="0" marL="0" rtl="0" algn="l">
              <a:lnSpc>
                <a:spcPct val="90000"/>
              </a:lnSpc>
              <a:spcBef>
                <a:spcPts val="0"/>
              </a:spcBef>
              <a:spcAft>
                <a:spcPts val="0"/>
              </a:spcAft>
              <a:buSzPts val="3200"/>
              <a:buNone/>
            </a:pPr>
            <a:r>
              <a:t/>
            </a:r>
            <a:endParaRPr/>
          </a:p>
          <a:p>
            <a:pPr indent="-450850" lvl="0" marL="457200" rtl="0" algn="l">
              <a:lnSpc>
                <a:spcPct val="90000"/>
              </a:lnSpc>
              <a:spcBef>
                <a:spcPts val="0"/>
              </a:spcBef>
              <a:spcAft>
                <a:spcPts val="0"/>
              </a:spcAft>
              <a:buSzPts val="3500"/>
              <a:buChar char="-"/>
            </a:pPr>
            <a:r>
              <a:rPr lang="en"/>
              <a:t>Refactor effort should be lower than value in doing so.</a:t>
            </a:r>
            <a:endParaRPr/>
          </a:p>
          <a:p>
            <a:pPr indent="-425450" lvl="1" marL="914400" rtl="0" algn="l">
              <a:lnSpc>
                <a:spcPct val="90000"/>
              </a:lnSpc>
              <a:spcBef>
                <a:spcPts val="0"/>
              </a:spcBef>
              <a:spcAft>
                <a:spcPts val="0"/>
              </a:spcAft>
              <a:buSzPts val="3100"/>
              <a:buChar char="-"/>
            </a:pPr>
            <a:r>
              <a:rPr lang="en" sz="3200"/>
              <a:t>If a refactor is going to take several hours and will just order some code, is not worthy.</a:t>
            </a:r>
            <a:endParaRPr sz="3200"/>
          </a:p>
          <a:p>
            <a:pPr indent="-425450" lvl="1" marL="914400" rtl="0" algn="l">
              <a:lnSpc>
                <a:spcPct val="90000"/>
              </a:lnSpc>
              <a:spcBef>
                <a:spcPts val="0"/>
              </a:spcBef>
              <a:spcAft>
                <a:spcPts val="0"/>
              </a:spcAft>
              <a:buSzPts val="3100"/>
              <a:buChar char="-"/>
            </a:pPr>
            <a:r>
              <a:rPr lang="en" sz="3200"/>
              <a:t>If a refactor will leave us in a better position than before allowing us to perform our tasks then is worthy.</a:t>
            </a:r>
            <a:endParaRPr sz="3200"/>
          </a:p>
          <a:p>
            <a:pPr indent="0" lvl="0" marL="91440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450850" lvl="0" marL="457200" rtl="0" algn="l">
              <a:lnSpc>
                <a:spcPct val="90000"/>
              </a:lnSpc>
              <a:spcBef>
                <a:spcPts val="0"/>
              </a:spcBef>
              <a:spcAft>
                <a:spcPts val="0"/>
              </a:spcAft>
              <a:buSzPts val="3500"/>
              <a:buChar char="-"/>
            </a:pPr>
            <a:r>
              <a:rPr lang="en"/>
              <a:t>Refactor risks should be diminished as much as possible.</a:t>
            </a:r>
            <a:endParaRPr/>
          </a:p>
          <a:p>
            <a:pPr indent="-425450" lvl="1" marL="914400" rtl="0" algn="l">
              <a:lnSpc>
                <a:spcPct val="90000"/>
              </a:lnSpc>
              <a:spcBef>
                <a:spcPts val="0"/>
              </a:spcBef>
              <a:spcAft>
                <a:spcPts val="0"/>
              </a:spcAft>
              <a:buSzPts val="3100"/>
              <a:buChar char="-"/>
            </a:pPr>
            <a:r>
              <a:rPr lang="en" sz="3200"/>
              <a:t>If a refactor is going to be extensive, place unit tests before performing it or harden its related unit tests if has any.</a:t>
            </a:r>
            <a:endParaRPr sz="3200"/>
          </a:p>
          <a:p>
            <a:pPr indent="-425450" lvl="1" marL="914400" rtl="0" algn="l">
              <a:lnSpc>
                <a:spcPct val="90000"/>
              </a:lnSpc>
              <a:spcBef>
                <a:spcPts val="0"/>
              </a:spcBef>
              <a:spcAft>
                <a:spcPts val="0"/>
              </a:spcAft>
              <a:buSzPts val="3100"/>
              <a:buChar char="-"/>
            </a:pPr>
            <a:r>
              <a:rPr lang="en" sz="3200"/>
              <a:t>Avoid refactoring common resources unless strictly necessary</a:t>
            </a:r>
            <a:endParaRPr sz="3200"/>
          </a:p>
          <a:p>
            <a:pPr indent="-425450" lvl="1" marL="914400" rtl="0" algn="l">
              <a:lnSpc>
                <a:spcPct val="90000"/>
              </a:lnSpc>
              <a:spcBef>
                <a:spcPts val="0"/>
              </a:spcBef>
              <a:spcAft>
                <a:spcPts val="0"/>
              </a:spcAft>
              <a:buSzPts val="3100"/>
              <a:buChar char="-"/>
            </a:pPr>
            <a:r>
              <a:rPr lang="en" sz="3200"/>
              <a:t>If there are means to add a feature flip (flag) in the portion refactored, do so.</a:t>
            </a:r>
            <a:endParaRPr sz="3200"/>
          </a:p>
          <a:p>
            <a:pPr indent="-425450" lvl="1" marL="914400" rtl="0" algn="l">
              <a:lnSpc>
                <a:spcPct val="90000"/>
              </a:lnSpc>
              <a:spcBef>
                <a:spcPts val="0"/>
              </a:spcBef>
              <a:spcAft>
                <a:spcPts val="0"/>
              </a:spcAft>
              <a:buSzPts val="3100"/>
              <a:buChar char="-"/>
            </a:pPr>
            <a:r>
              <a:rPr lang="en" sz="3200"/>
              <a:t>Have a fallback plan if something gets broken and you have to rollback changes</a:t>
            </a:r>
            <a:r>
              <a:rPr lang="en" sz="3100"/>
              <a: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4" name="Shape 1224"/>
        <p:cNvGrpSpPr/>
        <p:nvPr/>
      </p:nvGrpSpPr>
      <p:grpSpPr>
        <a:xfrm>
          <a:off x="0" y="0"/>
          <a:ext cx="0" cy="0"/>
          <a:chOff x="0" y="0"/>
          <a:chExt cx="0" cy="0"/>
        </a:xfrm>
      </p:grpSpPr>
      <p:sp>
        <p:nvSpPr>
          <p:cNvPr id="1225" name="Google Shape;1225;g36dba4b18ec_0_1787"/>
          <p:cNvSpPr txBox="1"/>
          <p:nvPr>
            <p:ph type="title"/>
          </p:nvPr>
        </p:nvSpPr>
        <p:spPr>
          <a:xfrm>
            <a:off x="1679575" y="914400"/>
            <a:ext cx="21027900" cy="3200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400"/>
              <a:buNone/>
            </a:pPr>
            <a:r>
              <a:rPr lang="en" sz="8800"/>
              <a:t>Refactoring</a:t>
            </a:r>
            <a:endParaRPr sz="8800"/>
          </a:p>
          <a:p>
            <a:pPr indent="0" lvl="0" marL="0" rtl="0" algn="l">
              <a:lnSpc>
                <a:spcPct val="90000"/>
              </a:lnSpc>
              <a:spcBef>
                <a:spcPts val="0"/>
              </a:spcBef>
              <a:spcAft>
                <a:spcPts val="0"/>
              </a:spcAft>
              <a:buSzPts val="6400"/>
              <a:buNone/>
            </a:pPr>
            <a:r>
              <a:rPr lang="en" sz="8800"/>
              <a:t>Method extraction</a:t>
            </a:r>
            <a:endParaRPr sz="8800"/>
          </a:p>
        </p:txBody>
      </p:sp>
      <p:sp>
        <p:nvSpPr>
          <p:cNvPr id="1226" name="Google Shape;1226;g36dba4b18ec_0_1787"/>
          <p:cNvSpPr txBox="1"/>
          <p:nvPr>
            <p:ph idx="2" type="body"/>
          </p:nvPr>
        </p:nvSpPr>
        <p:spPr>
          <a:xfrm>
            <a:off x="1679575" y="4114800"/>
            <a:ext cx="21027900" cy="82461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SzPts val="3200"/>
              <a:buNone/>
            </a:pPr>
            <a:r>
              <a:rPr b="1" lang="en"/>
              <a:t>Problem</a:t>
            </a:r>
            <a:endParaRPr b="1"/>
          </a:p>
          <a:p>
            <a:pPr indent="0" lvl="0" marL="0" rtl="0" algn="l">
              <a:lnSpc>
                <a:spcPct val="90000"/>
              </a:lnSpc>
              <a:spcBef>
                <a:spcPts val="0"/>
              </a:spcBef>
              <a:spcAft>
                <a:spcPts val="0"/>
              </a:spcAft>
              <a:buSzPts val="3200"/>
              <a:buNone/>
            </a:pPr>
            <a:r>
              <a:rPr lang="en"/>
              <a:t>You have a code fragment that can be grouped together.</a:t>
            </a:r>
            <a:endParaRPr/>
          </a:p>
          <a:p>
            <a:pPr indent="0" lvl="0" marL="0" rtl="0" algn="l">
              <a:lnSpc>
                <a:spcPct val="90000"/>
              </a:lnSpc>
              <a:spcBef>
                <a:spcPts val="0"/>
              </a:spcBef>
              <a:spcAft>
                <a:spcPts val="0"/>
              </a:spcAft>
              <a:buSzPts val="3200"/>
              <a:buNone/>
            </a:pPr>
            <a:r>
              <a:rPr b="1" lang="en"/>
              <a:t>Solution</a:t>
            </a:r>
            <a:endParaRPr b="1"/>
          </a:p>
          <a:p>
            <a:pPr indent="0" lvl="0" marL="0" rtl="0" algn="l">
              <a:lnSpc>
                <a:spcPct val="90000"/>
              </a:lnSpc>
              <a:spcBef>
                <a:spcPts val="0"/>
              </a:spcBef>
              <a:spcAft>
                <a:spcPts val="0"/>
              </a:spcAft>
              <a:buSzPts val="3200"/>
              <a:buNone/>
            </a:pPr>
            <a:r>
              <a:rPr lang="en"/>
              <a:t>Move this code to a separate new method (or function) and replace the old code with a call to the method.</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90000"/>
              </a:lnSpc>
              <a:spcBef>
                <a:spcPts val="0"/>
              </a:spcBef>
              <a:spcAft>
                <a:spcPts val="0"/>
              </a:spcAft>
              <a:buSzPts val="3200"/>
              <a:buNone/>
            </a:pPr>
            <a:r>
              <a:t/>
            </a:r>
            <a:endParaRPr/>
          </a:p>
          <a:p>
            <a:pPr indent="0" lvl="0" marL="0" rtl="0" algn="l">
              <a:lnSpc>
                <a:spcPct val="115000"/>
              </a:lnSpc>
              <a:spcBef>
                <a:spcPts val="1200"/>
              </a:spcBef>
              <a:spcAft>
                <a:spcPts val="0"/>
              </a:spcAft>
              <a:buSzPts val="3200"/>
              <a:buNone/>
            </a:pPr>
            <a:r>
              <a:t/>
            </a:r>
            <a:endParaRPr/>
          </a:p>
          <a:p>
            <a:pPr indent="0" lvl="0" marL="0" rtl="0" algn="l">
              <a:lnSpc>
                <a:spcPct val="115000"/>
              </a:lnSpc>
              <a:spcBef>
                <a:spcPts val="1200"/>
              </a:spcBef>
              <a:spcAft>
                <a:spcPts val="0"/>
              </a:spcAft>
              <a:buSzPts val="3200"/>
              <a:buNone/>
            </a:pPr>
            <a:r>
              <a:rPr lang="en"/>
              <a:t>The more lines found in a method, the harder it’s to figure out what the method does. This is the main reason for this refactoring.</a:t>
            </a:r>
            <a:endParaRPr/>
          </a:p>
          <a:p>
            <a:pPr indent="0" lvl="0" marL="0" rtl="0" algn="l">
              <a:lnSpc>
                <a:spcPct val="115000"/>
              </a:lnSpc>
              <a:spcBef>
                <a:spcPts val="1200"/>
              </a:spcBef>
              <a:spcAft>
                <a:spcPts val="1200"/>
              </a:spcAft>
              <a:buSzPts val="3200"/>
              <a:buNone/>
            </a:pPr>
            <a:r>
              <a:rPr lang="en"/>
              <a:t>Besides eliminating rough edges in your code, extracting methods is also a step in many other refactoring approaches.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g36dba4b18ec_0_1417"/>
          <p:cNvSpPr txBox="1"/>
          <p:nvPr>
            <p:ph type="title"/>
          </p:nvPr>
        </p:nvSpPr>
        <p:spPr>
          <a:xfrm>
            <a:off x="1676400" y="730251"/>
            <a:ext cx="21031200" cy="265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2C5D2"/>
              </a:buClr>
              <a:buSzPts val="8800"/>
              <a:buFont typeface="Arial"/>
              <a:buNone/>
            </a:pPr>
            <a:r>
              <a:rPr lang="en"/>
              <a:t>Software Architecture characteristics</a:t>
            </a:r>
            <a:endParaRPr/>
          </a:p>
        </p:txBody>
      </p:sp>
      <p:sp>
        <p:nvSpPr>
          <p:cNvPr id="947" name="Google Shape;947;g36dba4b18ec_0_1417"/>
          <p:cNvSpPr txBox="1"/>
          <p:nvPr>
            <p:ph idx="1" type="body"/>
          </p:nvPr>
        </p:nvSpPr>
        <p:spPr>
          <a:xfrm>
            <a:off x="1676400" y="3651250"/>
            <a:ext cx="21031200" cy="8702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200"/>
              </a:spcBef>
              <a:spcAft>
                <a:spcPts val="0"/>
              </a:spcAft>
              <a:buSzPts val="5600"/>
              <a:buNone/>
            </a:pPr>
            <a:r>
              <a:rPr b="1" lang="en"/>
              <a:t>Cognitive constraints:</a:t>
            </a:r>
            <a:r>
              <a:rPr lang="en"/>
              <a:t> refers to organizations which design systems are constrained to produce designs which are copies of the communication structures of these organizations.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g36dba4b18ec_0_1424"/>
          <p:cNvSpPr txBox="1"/>
          <p:nvPr>
            <p:ph type="title"/>
          </p:nvPr>
        </p:nvSpPr>
        <p:spPr>
          <a:xfrm>
            <a:off x="1676400" y="730251"/>
            <a:ext cx="21031200" cy="265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2C5D2"/>
              </a:buClr>
              <a:buSzPts val="8800"/>
              <a:buFont typeface="Arial"/>
              <a:buNone/>
            </a:pPr>
            <a:r>
              <a:rPr lang="en"/>
              <a:t>Code review</a:t>
            </a:r>
            <a:endParaRPr/>
          </a:p>
        </p:txBody>
      </p:sp>
      <p:sp>
        <p:nvSpPr>
          <p:cNvPr id="953" name="Google Shape;953;g36dba4b18ec_0_1424"/>
          <p:cNvSpPr txBox="1"/>
          <p:nvPr>
            <p:ph idx="1" type="body"/>
          </p:nvPr>
        </p:nvSpPr>
        <p:spPr>
          <a:xfrm>
            <a:off x="1676400" y="3651250"/>
            <a:ext cx="21031200" cy="8702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200"/>
              </a:spcBef>
              <a:spcAft>
                <a:spcPts val="0"/>
              </a:spcAft>
              <a:buSzPts val="5600"/>
              <a:buNone/>
            </a:pPr>
            <a:r>
              <a:rPr b="1" lang="en"/>
              <a:t>Importance and usage: </a:t>
            </a:r>
            <a:r>
              <a:rPr lang="en"/>
              <a:t>Dissociate code from coder, how to provide constructive feedback, how to accept negative feedback, own the code and align with the product best interests.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sp>
        <p:nvSpPr>
          <p:cNvPr id="958" name="Google Shape;958;g36dba4b18ec_0_1431"/>
          <p:cNvSpPr txBox="1"/>
          <p:nvPr>
            <p:ph type="title"/>
          </p:nvPr>
        </p:nvSpPr>
        <p:spPr>
          <a:xfrm>
            <a:off x="1676400" y="730251"/>
            <a:ext cx="21031200" cy="265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2C5D2"/>
              </a:buClr>
              <a:buSzPts val="8800"/>
              <a:buFont typeface="Arial"/>
              <a:buNone/>
            </a:pPr>
            <a:r>
              <a:rPr lang="en"/>
              <a:t>Pair Programming</a:t>
            </a:r>
            <a:endParaRPr/>
          </a:p>
        </p:txBody>
      </p:sp>
      <p:sp>
        <p:nvSpPr>
          <p:cNvPr id="959" name="Google Shape;959;g36dba4b18ec_0_1431"/>
          <p:cNvSpPr txBox="1"/>
          <p:nvPr>
            <p:ph idx="1" type="body"/>
          </p:nvPr>
        </p:nvSpPr>
        <p:spPr>
          <a:xfrm>
            <a:off x="1676400" y="3651250"/>
            <a:ext cx="21031200" cy="8702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200"/>
              </a:spcBef>
              <a:spcAft>
                <a:spcPts val="0"/>
              </a:spcAft>
              <a:buSzPts val="5600"/>
              <a:buNone/>
            </a:pPr>
            <a:r>
              <a:rPr b="1" lang="en"/>
              <a:t>Importance and usage: </a:t>
            </a:r>
            <a:r>
              <a:rPr lang="en"/>
              <a:t>When to use, benefits and disadvantages, wrong usage, exploit.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g36dba4b18ec_0_1438"/>
          <p:cNvSpPr txBox="1"/>
          <p:nvPr>
            <p:ph type="title"/>
          </p:nvPr>
        </p:nvSpPr>
        <p:spPr>
          <a:xfrm>
            <a:off x="1676400" y="730251"/>
            <a:ext cx="21031200" cy="265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2C5D2"/>
              </a:buClr>
              <a:buSzPts val="8800"/>
              <a:buFont typeface="Arial"/>
              <a:buNone/>
            </a:pPr>
            <a:r>
              <a:rPr lang="en"/>
              <a:t>Swarming</a:t>
            </a:r>
            <a:endParaRPr/>
          </a:p>
        </p:txBody>
      </p:sp>
      <p:sp>
        <p:nvSpPr>
          <p:cNvPr id="965" name="Google Shape;965;g36dba4b18ec_0_1438"/>
          <p:cNvSpPr txBox="1"/>
          <p:nvPr>
            <p:ph idx="1" type="body"/>
          </p:nvPr>
        </p:nvSpPr>
        <p:spPr>
          <a:xfrm>
            <a:off x="1676400" y="3651250"/>
            <a:ext cx="21031200" cy="8702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200"/>
              </a:spcBef>
              <a:spcAft>
                <a:spcPts val="0"/>
              </a:spcAft>
              <a:buSzPts val="5600"/>
              <a:buNone/>
            </a:pPr>
            <a:r>
              <a:rPr b="1" lang="en"/>
              <a:t>Importance and usage: </a:t>
            </a:r>
            <a:r>
              <a:rPr lang="en"/>
              <a:t>When to use, pros and cons.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g36dba4b18ec_0_1445"/>
          <p:cNvSpPr txBox="1"/>
          <p:nvPr>
            <p:ph type="title"/>
          </p:nvPr>
        </p:nvSpPr>
        <p:spPr>
          <a:xfrm>
            <a:off x="1676400" y="730251"/>
            <a:ext cx="21031200" cy="265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2C5D2"/>
              </a:buClr>
              <a:buSzPts val="8800"/>
              <a:buFont typeface="Arial"/>
              <a:buNone/>
            </a:pPr>
            <a:r>
              <a:rPr lang="en"/>
              <a:t>UML (Unified Modeling Language) 2.0</a:t>
            </a:r>
            <a:endParaRPr/>
          </a:p>
        </p:txBody>
      </p:sp>
      <p:sp>
        <p:nvSpPr>
          <p:cNvPr id="971" name="Google Shape;971;g36dba4b18ec_0_1445"/>
          <p:cNvSpPr txBox="1"/>
          <p:nvPr>
            <p:ph idx="1" type="body"/>
          </p:nvPr>
        </p:nvSpPr>
        <p:spPr>
          <a:xfrm>
            <a:off x="1676400" y="3651250"/>
            <a:ext cx="21031200" cy="8702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200"/>
              </a:spcBef>
              <a:spcAft>
                <a:spcPts val="0"/>
              </a:spcAft>
              <a:buSzPts val="5600"/>
              <a:buNone/>
            </a:pPr>
            <a:r>
              <a:rPr b="1" lang="en"/>
              <a:t>Examples: </a:t>
            </a:r>
            <a:r>
              <a:rPr b="1" lang="en" u="sng">
                <a:solidFill>
                  <a:schemeClr val="hlink"/>
                </a:solidFill>
                <a:hlinkClick r:id="rId3"/>
              </a:rPr>
              <a:t>https://webpt.atlassian.net/wiki/spaces/OUT/pages/740100583/OutcomesIntake+Diagram</a:t>
            </a:r>
            <a:endParaRPr b="1"/>
          </a:p>
          <a:p>
            <a:pPr indent="0" lvl="0" marL="0" rtl="0" algn="l">
              <a:lnSpc>
                <a:spcPct val="90000"/>
              </a:lnSpc>
              <a:spcBef>
                <a:spcPts val="1200"/>
              </a:spcBef>
              <a:spcAft>
                <a:spcPts val="0"/>
              </a:spcAft>
              <a:buSzPts val="5600"/>
              <a:buNone/>
            </a:pPr>
            <a:r>
              <a:rPr b="1" lang="en" u="sng">
                <a:solidFill>
                  <a:schemeClr val="hlink"/>
                </a:solidFill>
                <a:hlinkClick r:id="rId4"/>
              </a:rPr>
              <a:t>https://webpt.atlassian.net/wiki/spaces/PROD/pages/1384218625/Architecture+Proposal+Fax+Consolidation+for+EMR+1.0</a:t>
            </a:r>
            <a:endParaRPr b="1"/>
          </a:p>
          <a:p>
            <a:pPr indent="0" lvl="0" marL="0" rtl="0" algn="l">
              <a:lnSpc>
                <a:spcPct val="90000"/>
              </a:lnSpc>
              <a:spcBef>
                <a:spcPts val="1200"/>
              </a:spcBef>
              <a:spcAft>
                <a:spcPts val="0"/>
              </a:spcAft>
              <a:buSzPts val="5600"/>
              <a:buNone/>
            </a:pPr>
            <a:r>
              <a:t/>
            </a:r>
            <a:endParaRPr b="1"/>
          </a:p>
          <a:p>
            <a:pPr indent="0" lvl="0" marL="0" rtl="0" algn="l">
              <a:lnSpc>
                <a:spcPct val="90000"/>
              </a:lnSpc>
              <a:spcBef>
                <a:spcPts val="1200"/>
              </a:spcBef>
              <a:spcAft>
                <a:spcPts val="0"/>
              </a:spcAft>
              <a:buSzPts val="5600"/>
              <a:buNone/>
            </a:pPr>
            <a:r>
              <a:rPr b="1" lang="en"/>
              <a:t>Tutorial Examples:</a:t>
            </a:r>
            <a:endParaRPr b="1"/>
          </a:p>
          <a:p>
            <a:pPr indent="0" lvl="0" marL="0" rtl="0" algn="l">
              <a:lnSpc>
                <a:spcPct val="90000"/>
              </a:lnSpc>
              <a:spcBef>
                <a:spcPts val="1200"/>
              </a:spcBef>
              <a:spcAft>
                <a:spcPts val="0"/>
              </a:spcAft>
              <a:buSzPts val="5600"/>
              <a:buNone/>
            </a:pPr>
            <a:r>
              <a:rPr b="1" lang="en" u="sng">
                <a:solidFill>
                  <a:schemeClr val="hlink"/>
                </a:solidFill>
                <a:hlinkClick r:id="rId5"/>
              </a:rPr>
              <a:t>https://sparxsystems.com/resources/tutorials/uml2/sequence-diagram.html</a:t>
            </a:r>
            <a:endParaRPr b="1"/>
          </a:p>
          <a:p>
            <a:pPr indent="0" lvl="0" marL="0" rtl="0" algn="l">
              <a:lnSpc>
                <a:spcPct val="90000"/>
              </a:lnSpc>
              <a:spcBef>
                <a:spcPts val="1200"/>
              </a:spcBef>
              <a:spcAft>
                <a:spcPts val="0"/>
              </a:spcAft>
              <a:buSzPts val="5600"/>
              <a:buNone/>
            </a:pPr>
            <a:r>
              <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AS-PPT">
      <a:dk1>
        <a:srgbClr val="31383C"/>
      </a:dk1>
      <a:lt1>
        <a:srgbClr val="FFFFFF"/>
      </a:lt1>
      <a:dk2>
        <a:srgbClr val="7F8C97"/>
      </a:dk2>
      <a:lt2>
        <a:srgbClr val="EEEEEE"/>
      </a:lt2>
      <a:accent1>
        <a:srgbClr val="5B9BD5"/>
      </a:accent1>
      <a:accent2>
        <a:srgbClr val="32C5D2"/>
      </a:accent2>
      <a:accent3>
        <a:srgbClr val="41515B"/>
      </a:accent3>
      <a:accent4>
        <a:srgbClr val="EB5D68"/>
      </a:accent4>
      <a:accent5>
        <a:srgbClr val="7F8C97"/>
      </a:accent5>
      <a:accent6>
        <a:srgbClr val="5DC09C"/>
      </a:accent6>
      <a:hlink>
        <a:srgbClr val="32C5D2"/>
      </a:hlink>
      <a:folHlink>
        <a:srgbClr val="ADE8E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AS-Theme-1">
  <a:themeElements>
    <a:clrScheme name="Lupine - Brandguideline">
      <a:dk1>
        <a:srgbClr val="020514"/>
      </a:dk1>
      <a:lt1>
        <a:srgbClr val="FDFDFF"/>
      </a:lt1>
      <a:dk2>
        <a:srgbClr val="141618"/>
      </a:dk2>
      <a:lt2>
        <a:srgbClr val="F3FCFF"/>
      </a:lt2>
      <a:accent1>
        <a:srgbClr val="1B36D9"/>
      </a:accent1>
      <a:accent2>
        <a:srgbClr val="00A3CA"/>
      </a:accent2>
      <a:accent3>
        <a:srgbClr val="C6FF00"/>
      </a:accent3>
      <a:accent4>
        <a:srgbClr val="FE4719"/>
      </a:accent4>
      <a:accent5>
        <a:srgbClr val="294C48"/>
      </a:accent5>
      <a:accent6>
        <a:srgbClr val="F8BAD1"/>
      </a:accent6>
      <a:hlink>
        <a:srgbClr val="00A3CA"/>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AS-Theme-1">
  <a:themeElements>
    <a:clrScheme name="Lupine - Brandguideline">
      <a:dk1>
        <a:srgbClr val="020514"/>
      </a:dk1>
      <a:lt1>
        <a:srgbClr val="FDFDFF"/>
      </a:lt1>
      <a:dk2>
        <a:srgbClr val="141618"/>
      </a:dk2>
      <a:lt2>
        <a:srgbClr val="F3FCFF"/>
      </a:lt2>
      <a:accent1>
        <a:srgbClr val="1B36D9"/>
      </a:accent1>
      <a:accent2>
        <a:srgbClr val="00A3CA"/>
      </a:accent2>
      <a:accent3>
        <a:srgbClr val="C6FF00"/>
      </a:accent3>
      <a:accent4>
        <a:srgbClr val="FE4719"/>
      </a:accent4>
      <a:accent5>
        <a:srgbClr val="294C48"/>
      </a:accent5>
      <a:accent6>
        <a:srgbClr val="F8BAD1"/>
      </a:accent6>
      <a:hlink>
        <a:srgbClr val="00A3CA"/>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2017-08-24T20:54:48Z</dcterms:created>
  <dc:creator>AZAD</dc:creator>
</cp:coreProperties>
</file>