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9" r:id="rId6"/>
    <p:sldId id="263" r:id="rId7"/>
    <p:sldId id="261" r:id="rId8"/>
    <p:sldId id="264" r:id="rId9"/>
    <p:sldId id="265" r:id="rId10"/>
    <p:sldId id="266" r:id="rId11"/>
    <p:sldId id="259" r:id="rId12"/>
    <p:sldId id="262" r:id="rId13"/>
    <p:sldId id="267" r:id="rId14"/>
    <p:sldId id="270" r:id="rId15"/>
    <p:sldId id="268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1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8DC5-D75D-4A21-90ED-B54B650F644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EF9-1CEF-4A37-9C66-1356D43F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2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8DC5-D75D-4A21-90ED-B54B650F644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EF9-1CEF-4A37-9C66-1356D43F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2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8DC5-D75D-4A21-90ED-B54B650F644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EF9-1CEF-4A37-9C66-1356D43F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1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8DC5-D75D-4A21-90ED-B54B650F644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EF9-1CEF-4A37-9C66-1356D43F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2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8DC5-D75D-4A21-90ED-B54B650F644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EF9-1CEF-4A37-9C66-1356D43F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2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8DC5-D75D-4A21-90ED-B54B650F644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EF9-1CEF-4A37-9C66-1356D43F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6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8DC5-D75D-4A21-90ED-B54B650F644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EF9-1CEF-4A37-9C66-1356D43F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8DC5-D75D-4A21-90ED-B54B650F644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EF9-1CEF-4A37-9C66-1356D43F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4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8DC5-D75D-4A21-90ED-B54B650F644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EF9-1CEF-4A37-9C66-1356D43F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2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8DC5-D75D-4A21-90ED-B54B650F644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EF9-1CEF-4A37-9C66-1356D43F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0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8DC5-D75D-4A21-90ED-B54B650F644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EF9-1CEF-4A37-9C66-1356D43F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5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68DC5-D75D-4A21-90ED-B54B650F644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CDEF9-1CEF-4A37-9C66-1356D43F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9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Ionic 2 / Angular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Alejandro Amrein</a:t>
            </a:r>
          </a:p>
        </p:txBody>
      </p:sp>
    </p:spTree>
    <p:extLst>
      <p:ext uri="{BB962C8B-B14F-4D97-AF65-F5344CB8AC3E}">
        <p14:creationId xmlns:p14="http://schemas.microsoft.com/office/powerpoint/2010/main" val="361994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>
                <a:sym typeface="Wingdings" panose="05000000000000000000" pitchFamily="2" charset="2"/>
              </a:rPr>
              <a:t> home.html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6"/>
            <a:ext cx="4754526" cy="434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61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again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098" y="1917306"/>
            <a:ext cx="4856498" cy="439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30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the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following folders and files </a:t>
            </a:r>
            <a:br>
              <a:rPr lang="en-US" dirty="0"/>
            </a:br>
            <a:r>
              <a:rPr lang="en-US" dirty="0"/>
              <a:t>and edit following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717" y="1817281"/>
            <a:ext cx="1465886" cy="4809262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7975061" y="3675209"/>
            <a:ext cx="287079" cy="9037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/>
          <p:cNvSpPr/>
          <p:nvPr/>
        </p:nvSpPr>
        <p:spPr>
          <a:xfrm>
            <a:off x="7975059" y="2399905"/>
            <a:ext cx="287079" cy="9037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/>
          <p:cNvSpPr/>
          <p:nvPr/>
        </p:nvSpPr>
        <p:spPr>
          <a:xfrm>
            <a:off x="7975060" y="2557751"/>
            <a:ext cx="287079" cy="9037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>
            <a:off x="7976831" y="2698890"/>
            <a:ext cx="287079" cy="9037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67087" y="2304206"/>
            <a:ext cx="34555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</a:p>
          <a:p>
            <a:r>
              <a:rPr lang="en-US" sz="1050" dirty="0"/>
              <a:t>3</a:t>
            </a:r>
          </a:p>
          <a:p>
            <a:r>
              <a:rPr lang="en-US" sz="1050" dirty="0"/>
              <a:t>2</a:t>
            </a:r>
          </a:p>
          <a:p>
            <a:endParaRPr lang="en-US" sz="1050" dirty="0"/>
          </a:p>
          <a:p>
            <a:r>
              <a:rPr lang="en-US" sz="1050" dirty="0"/>
              <a:t>4</a:t>
            </a:r>
          </a:p>
          <a:p>
            <a:endParaRPr lang="en-US" sz="1050" dirty="0"/>
          </a:p>
          <a:p>
            <a:r>
              <a:rPr lang="en-US" sz="1050" dirty="0"/>
              <a:t>3</a:t>
            </a:r>
          </a:p>
          <a:p>
            <a:endParaRPr lang="en-US" sz="1050" dirty="0"/>
          </a:p>
          <a:p>
            <a:r>
              <a:rPr lang="en-US" sz="1050" dirty="0"/>
              <a:t>5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5671332" y="2020675"/>
            <a:ext cx="287079" cy="9037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>
            <a:off x="4611615" y="2417629"/>
            <a:ext cx="287079" cy="9037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>
            <a:off x="7969105" y="3029962"/>
            <a:ext cx="287079" cy="9037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7969104" y="3333994"/>
            <a:ext cx="287079" cy="9037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3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details.html and </a:t>
            </a:r>
            <a:r>
              <a:rPr lang="en-US" dirty="0" err="1"/>
              <a:t>details.ts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052" y="1690688"/>
            <a:ext cx="4271742" cy="4354813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071967" cy="2005027"/>
          </a:xfrm>
        </p:spPr>
      </p:pic>
    </p:spTree>
    <p:extLst>
      <p:ext uri="{BB962C8B-B14F-4D97-AF65-F5344CB8AC3E}">
        <p14:creationId xmlns:p14="http://schemas.microsoft.com/office/powerpoint/2010/main" val="3830147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home.ts</a:t>
            </a:r>
            <a:r>
              <a:rPr lang="en-US" dirty="0"/>
              <a:t>, home.html and </a:t>
            </a:r>
            <a:r>
              <a:rPr lang="en-US" dirty="0" err="1"/>
              <a:t>github.ts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home.ts</a:t>
            </a:r>
            <a:r>
              <a:rPr lang="en-US" dirty="0"/>
              <a:t>                                             home.html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</a:t>
            </a:r>
            <a:r>
              <a:rPr lang="en-US" dirty="0" err="1"/>
              <a:t>github.ts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344" y="4819641"/>
            <a:ext cx="5967456" cy="1357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6772"/>
            <a:ext cx="3952904" cy="509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671" y="2236772"/>
            <a:ext cx="5653129" cy="4048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2249"/>
            <a:ext cx="3681439" cy="7477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17910"/>
            <a:ext cx="4443445" cy="76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5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again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690" y="1825625"/>
            <a:ext cx="5115970" cy="434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13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ionic build android</a:t>
            </a:r>
            <a:r>
              <a:rPr lang="en-US" dirty="0"/>
              <a:t> </a:t>
            </a:r>
          </a:p>
          <a:p>
            <a:r>
              <a:rPr lang="en-US" dirty="0"/>
              <a:t>Get the </a:t>
            </a:r>
            <a:r>
              <a:rPr lang="en-US" dirty="0" err="1"/>
              <a:t>apk</a:t>
            </a:r>
            <a:r>
              <a:rPr lang="en-US" dirty="0"/>
              <a:t> at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and copy via Bluetooth to an Android device.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367" y="2631559"/>
            <a:ext cx="2465757" cy="298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63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Plugins: </a:t>
            </a:r>
            <a:r>
              <a:rPr lang="en-US" dirty="0" err="1"/>
              <a:t>MailComposer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cordova</a:t>
            </a:r>
            <a:r>
              <a:rPr lang="en-US" dirty="0"/>
              <a:t> plugin  add </a:t>
            </a:r>
            <a:r>
              <a:rPr lang="en-US" dirty="0" err="1"/>
              <a:t>cordova</a:t>
            </a:r>
            <a:r>
              <a:rPr lang="en-US" dirty="0"/>
              <a:t>-plugin-camera</a:t>
            </a:r>
          </a:p>
          <a:p>
            <a:endParaRPr lang="en-US" dirty="0"/>
          </a:p>
          <a:p>
            <a:pPr lvl="1"/>
            <a:r>
              <a:rPr lang="en-US" dirty="0"/>
              <a:t>sample.html</a:t>
            </a:r>
          </a:p>
          <a:p>
            <a:pPr marL="45720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full (click)="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sendMail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()"&gt;Send mail&lt;/button&gt;</a:t>
            </a:r>
          </a:p>
          <a:p>
            <a:pPr marL="45720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sample.ts</a:t>
            </a:r>
            <a:endParaRPr lang="en-US" dirty="0"/>
          </a:p>
          <a:p>
            <a:pPr marL="457200" lvl="1" indent="0"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Component     }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'@angular/core';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EmailComposer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'ionic-native';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@Component({	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'build/pages/sample/sample.html' })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MisReservacionesPage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	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}	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sendMail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				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EmailComposer.open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			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to: 'alejandroamrein@hotmail.com',			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cc: null, bcc: null,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attachments: null,			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subject: 'Test subject',			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body: 'Test body, kind regards Testy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McTester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			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isHtml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false		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8306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Plugins: Camera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cordova</a:t>
            </a:r>
            <a:r>
              <a:rPr lang="en-US" dirty="0"/>
              <a:t> plugin add </a:t>
            </a:r>
            <a:r>
              <a:rPr lang="en-US" dirty="0" err="1"/>
              <a:t>cordova</a:t>
            </a:r>
            <a:r>
              <a:rPr lang="en-US" dirty="0"/>
              <a:t>-plugin-email</a:t>
            </a:r>
          </a:p>
          <a:p>
            <a:endParaRPr lang="en-US" dirty="0"/>
          </a:p>
          <a:p>
            <a:pPr lvl="1"/>
            <a:r>
              <a:rPr lang="en-US" dirty="0"/>
              <a:t>sample.html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(click)="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takePicture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()"&gt;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foto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]="base64Image" 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="base64Image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sample.ts</a:t>
            </a:r>
            <a:endParaRPr lang="en-US" dirty="0"/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 Component     }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'@angular/core';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 Camera        }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'ionic-native';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'build/pages/sample/sample.html'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SamplePage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base64Image: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 }		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takePicture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		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Camera.getPicture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({			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destinationType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Camera.DestinationType.DATA_URL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			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targetWidth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1000,			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targetHeight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1000		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})		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((data) =&gt; {			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.base64Image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data:image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/jpeg;base64," + data;		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},		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(err) =&gt; {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.log(err); });	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73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UniLibros</a:t>
            </a:r>
            <a:r>
              <a:rPr lang="en-US" dirty="0"/>
              <a:t> – Web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pPr lvl="1"/>
            <a:r>
              <a:rPr lang="en-US" dirty="0" err="1"/>
              <a:t>api</a:t>
            </a:r>
            <a:r>
              <a:rPr lang="en-US" dirty="0"/>
              <a:t>/Books 	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IQueryable</a:t>
            </a:r>
            <a:r>
              <a:rPr lang="en-US" dirty="0">
                <a:sym typeface="Wingdings" panose="05000000000000000000" pitchFamily="2" charset="2"/>
              </a:rPr>
              <a:t>&lt;</a:t>
            </a:r>
            <a:r>
              <a:rPr lang="en-US" dirty="0" err="1">
                <a:sym typeface="Wingdings" panose="05000000000000000000" pitchFamily="2" charset="2"/>
              </a:rPr>
              <a:t>BookDTO</a:t>
            </a:r>
            <a:r>
              <a:rPr lang="en-US" dirty="0">
                <a:sym typeface="Wingdings" panose="05000000000000000000" pitchFamily="2" charset="2"/>
              </a:rPr>
              <a:t>&gt;</a:t>
            </a:r>
            <a:endParaRPr lang="en-US" dirty="0"/>
          </a:p>
          <a:p>
            <a:pPr lvl="1"/>
            <a:r>
              <a:rPr lang="en-US" dirty="0" err="1"/>
              <a:t>api</a:t>
            </a:r>
            <a:r>
              <a:rPr lang="en-US" dirty="0"/>
              <a:t>/Books/1	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BookDetailsDTO</a:t>
            </a:r>
            <a:endParaRPr lang="en-US" dirty="0"/>
          </a:p>
          <a:p>
            <a:pPr lvl="1"/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BookImages</a:t>
            </a:r>
            <a:r>
              <a:rPr lang="en-US" dirty="0"/>
              <a:t>/1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BookImageDTO</a:t>
            </a:r>
            <a:endParaRPr lang="en-US" dirty="0"/>
          </a:p>
          <a:p>
            <a:pPr lvl="1"/>
            <a:r>
              <a:rPr lang="en-US" dirty="0" err="1"/>
              <a:t>api</a:t>
            </a:r>
            <a:r>
              <a:rPr lang="en-US" dirty="0"/>
              <a:t>/Books/1/Images	</a:t>
            </a:r>
            <a:r>
              <a:rPr lang="en-US" dirty="0">
                <a:sym typeface="Wingdings" panose="05000000000000000000" pitchFamily="2" charset="2"/>
              </a:rPr>
              <a:t> List&lt;</a:t>
            </a:r>
            <a:r>
              <a:rPr lang="en-US" dirty="0" err="1">
                <a:sym typeface="Wingdings" panose="05000000000000000000" pitchFamily="2" charset="2"/>
              </a:rPr>
              <a:t>BookImageDTO</a:t>
            </a:r>
            <a:r>
              <a:rPr lang="en-US" dirty="0">
                <a:sym typeface="Wingdings" panose="05000000000000000000" pitchFamily="2" charset="2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9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2</a:t>
            </a:r>
          </a:p>
          <a:p>
            <a:r>
              <a:rPr lang="en-US" dirty="0"/>
              <a:t>Cordova</a:t>
            </a:r>
          </a:p>
          <a:p>
            <a:r>
              <a:rPr lang="en-US" dirty="0"/>
              <a:t>Node.js</a:t>
            </a:r>
          </a:p>
          <a:p>
            <a:pPr lvl="1"/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Ionic 2</a:t>
            </a:r>
          </a:p>
          <a:p>
            <a:r>
              <a:rPr lang="en-US" dirty="0"/>
              <a:t>Android SDK</a:t>
            </a:r>
          </a:p>
          <a:p>
            <a:pPr lvl="1"/>
            <a:r>
              <a:rPr lang="en-US" dirty="0"/>
              <a:t>Java SDK</a:t>
            </a:r>
          </a:p>
          <a:p>
            <a:r>
              <a:rPr lang="en-US" dirty="0" err="1"/>
              <a:t>PhoneGap</a:t>
            </a:r>
            <a:r>
              <a:rPr lang="en-US" dirty="0"/>
              <a:t> Build</a:t>
            </a:r>
          </a:p>
        </p:txBody>
      </p:sp>
    </p:spTree>
    <p:extLst>
      <p:ext uri="{BB962C8B-B14F-4D97-AF65-F5344CB8AC3E}">
        <p14:creationId xmlns:p14="http://schemas.microsoft.com/office/powerpoint/2010/main" val="2574626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&amp; Icon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splash and icon in /resources</a:t>
            </a:r>
          </a:p>
          <a:p>
            <a:r>
              <a:rPr lang="en-US" dirty="0"/>
              <a:t>Run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ionic resources</a:t>
            </a:r>
          </a:p>
        </p:txBody>
      </p:sp>
    </p:spTree>
    <p:extLst>
      <p:ext uri="{BB962C8B-B14F-4D97-AF65-F5344CB8AC3E}">
        <p14:creationId xmlns:p14="http://schemas.microsoft.com/office/powerpoint/2010/main" val="14838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node.js (to get latest </a:t>
            </a:r>
            <a:r>
              <a:rPr lang="en-US" dirty="0" err="1"/>
              <a:t>npm</a:t>
            </a:r>
            <a:r>
              <a:rPr lang="en-US" dirty="0"/>
              <a:t>)</a:t>
            </a:r>
          </a:p>
          <a:p>
            <a:r>
              <a:rPr lang="en-US" dirty="0"/>
              <a:t>Get Android Studio (to get Android SDK)</a:t>
            </a:r>
          </a:p>
          <a:p>
            <a:r>
              <a:rPr lang="en-US" dirty="0"/>
              <a:t>Get Java SDK 7</a:t>
            </a:r>
          </a:p>
          <a:p>
            <a:r>
              <a:rPr lang="en-US" dirty="0"/>
              <a:t>Run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–g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cordova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–g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ionic@beta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ionic start ionic2-tutorial-github blank –v2 --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ionic serve –</a:t>
            </a:r>
            <a:r>
              <a:rPr lang="en-US" dirty="0"/>
              <a:t>or-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ionic serve --lab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to base folder (say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C:\Ionic\Samples)</a:t>
            </a:r>
            <a:r>
              <a:rPr lang="en-US" dirty="0"/>
              <a:t> and run 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ionic start ionic2-tutorial-github blank –v2 --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You get following structure: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904" y="2753831"/>
            <a:ext cx="1163916" cy="376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0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8253473" cy="592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3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ionic2-tutorial-github </a:t>
            </a:r>
            <a:r>
              <a:rPr lang="en-US" dirty="0"/>
              <a:t>and then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ionic serve –</a:t>
            </a:r>
            <a:r>
              <a:rPr lang="en-US" dirty="0"/>
              <a:t>or-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ionic serve --lab</a:t>
            </a:r>
          </a:p>
          <a:p>
            <a:r>
              <a:rPr lang="en-US" dirty="0"/>
              <a:t>You get the blank-app running in the browser</a:t>
            </a:r>
          </a:p>
          <a:p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03" y="2950534"/>
            <a:ext cx="2456294" cy="35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3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the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following folders and files </a:t>
            </a:r>
            <a:br>
              <a:rPr lang="en-US" dirty="0"/>
            </a:br>
            <a:r>
              <a:rPr lang="en-US" dirty="0"/>
              <a:t>and edit following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72" y="1817281"/>
            <a:ext cx="1465886" cy="4809262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6720416" y="3508744"/>
            <a:ext cx="287079" cy="9037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/>
          <p:cNvSpPr/>
          <p:nvPr/>
        </p:nvSpPr>
        <p:spPr>
          <a:xfrm>
            <a:off x="6720416" y="3675209"/>
            <a:ext cx="287079" cy="9037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12442" y="2304206"/>
            <a:ext cx="34555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4</a:t>
            </a:r>
          </a:p>
          <a:p>
            <a:endParaRPr lang="en-US" sz="1050" dirty="0"/>
          </a:p>
          <a:p>
            <a:r>
              <a:rPr lang="en-US" sz="1050" dirty="0"/>
              <a:t>3</a:t>
            </a:r>
          </a:p>
          <a:p>
            <a:r>
              <a:rPr lang="en-US" sz="1050" dirty="0"/>
              <a:t>1</a:t>
            </a:r>
          </a:p>
          <a:p>
            <a:r>
              <a:rPr lang="en-US" sz="1050" dirty="0"/>
              <a:t>2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5671332" y="2020675"/>
            <a:ext cx="287079" cy="9037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>
            <a:off x="4611615" y="2417629"/>
            <a:ext cx="287079" cy="9037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>
            <a:off x="6714460" y="3029962"/>
            <a:ext cx="287079" cy="9037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6714459" y="3333994"/>
            <a:ext cx="287079" cy="9037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0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github.ts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16" y="2576486"/>
            <a:ext cx="4071967" cy="200502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84" y="1822592"/>
            <a:ext cx="7472417" cy="3109935"/>
          </a:xfrm>
          <a:prstGeom prst="rect">
            <a:avLst/>
          </a:prstGeom>
        </p:spPr>
      </p:pic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5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home.ts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3353"/>
            <a:ext cx="3840126" cy="43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96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229</Words>
  <Application>Microsoft Office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Office Theme</vt:lpstr>
      <vt:lpstr>Ionic 2 / Angular 2</vt:lpstr>
      <vt:lpstr>Technologies involved</vt:lpstr>
      <vt:lpstr>Setup</vt:lpstr>
      <vt:lpstr>Create app</vt:lpstr>
      <vt:lpstr>PowerPoint Presentation</vt:lpstr>
      <vt:lpstr>Create app</vt:lpstr>
      <vt:lpstr>Develop the sample</vt:lpstr>
      <vt:lpstr>2  github.ts</vt:lpstr>
      <vt:lpstr>2  home.ts</vt:lpstr>
      <vt:lpstr>2  home.html</vt:lpstr>
      <vt:lpstr>Create app</vt:lpstr>
      <vt:lpstr>Develop the sample</vt:lpstr>
      <vt:lpstr>details.html and details.ts</vt:lpstr>
      <vt:lpstr>Edit home.ts, home.html and github.ts</vt:lpstr>
      <vt:lpstr>Run</vt:lpstr>
      <vt:lpstr>Deploy</vt:lpstr>
      <vt:lpstr>Plugins: MailComposer</vt:lpstr>
      <vt:lpstr>Plugins: Camera</vt:lpstr>
      <vt:lpstr>UniLibros – Web API</vt:lpstr>
      <vt:lpstr>Splash &amp; Icon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2 / Angular 2</dc:title>
  <dc:creator>Alejandro Amrein</dc:creator>
  <cp:lastModifiedBy>Alejandro Amrein</cp:lastModifiedBy>
  <cp:revision>17</cp:revision>
  <dcterms:created xsi:type="dcterms:W3CDTF">2016-09-21T19:06:51Z</dcterms:created>
  <dcterms:modified xsi:type="dcterms:W3CDTF">2016-11-03T10:59:36Z</dcterms:modified>
</cp:coreProperties>
</file>