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9776-98DB-4105-8763-5B48C6CB6C6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EA31-4F5F-490C-8DC7-901DB462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1" y="2057400"/>
            <a:ext cx="2800350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b="1" dirty="0" smtClean="0"/>
              <a:t>SAML token including</a:t>
            </a:r>
          </a:p>
          <a:p>
            <a:r>
              <a:rPr lang="de-CH" sz="1200" dirty="0" smtClean="0"/>
              <a:t>Claims...</a:t>
            </a:r>
          </a:p>
          <a:p>
            <a:r>
              <a:rPr lang="de-CH" sz="1200" dirty="0" smtClean="0"/>
              <a:t>Subject=Windows Group Claim</a:t>
            </a:r>
          </a:p>
          <a:p>
            <a:r>
              <a:rPr lang="de-CH" sz="1200" dirty="0" smtClean="0"/>
              <a:t>Issuer=System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8926" y="2380444"/>
            <a:ext cx="146684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b="1" dirty="0" smtClean="0"/>
              <a:t>Signing Certificate </a:t>
            </a:r>
          </a:p>
          <a:p>
            <a:r>
              <a:rPr lang="de-CH" sz="1200" dirty="0" smtClean="0"/>
              <a:t>Private key</a:t>
            </a:r>
          </a:p>
          <a:p>
            <a:r>
              <a:rPr lang="de-CH" sz="1200" dirty="0" smtClean="0"/>
              <a:t>Public key 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10" idx="0"/>
          </p:cNvCxnSpPr>
          <p:nvPr/>
        </p:nvCxnSpPr>
        <p:spPr>
          <a:xfrm>
            <a:off x="3838576" y="2981325"/>
            <a:ext cx="0" cy="73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1"/>
            <a:endCxn id="37" idx="3"/>
          </p:cNvCxnSpPr>
          <p:nvPr/>
        </p:nvCxnSpPr>
        <p:spPr>
          <a:xfrm rot="10800000" flipV="1">
            <a:off x="5238752" y="2703610"/>
            <a:ext cx="1400175" cy="647046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0289" y="3719987"/>
            <a:ext cx="3076574" cy="108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>
                <a:solidFill>
                  <a:schemeClr val="tx1"/>
                </a:solidFill>
              </a:rPr>
              <a:t>Signing...</a:t>
            </a:r>
          </a:p>
          <a:p>
            <a:pPr marL="266700" indent="-266700">
              <a:buAutoNum type="arabicParenR"/>
            </a:pPr>
            <a:r>
              <a:rPr lang="de-CH" sz="1200" dirty="0" smtClean="0">
                <a:solidFill>
                  <a:schemeClr val="tx1"/>
                </a:solidFill>
              </a:rPr>
              <a:t>Select hash algorithm (e.g. SHA1)</a:t>
            </a:r>
          </a:p>
          <a:p>
            <a:pPr marL="266700" indent="-266700">
              <a:buAutoNum type="arabicParenR"/>
            </a:pPr>
            <a:r>
              <a:rPr lang="de-CH" sz="1200" dirty="0" smtClean="0">
                <a:solidFill>
                  <a:schemeClr val="tx1"/>
                </a:solidFill>
              </a:rPr>
              <a:t>Encrypt hash with private key</a:t>
            </a:r>
          </a:p>
          <a:p>
            <a:pPr marL="266700" indent="-266700">
              <a:buAutoNum type="arabicParenR"/>
            </a:pPr>
            <a:r>
              <a:rPr lang="de-CH" sz="1200" dirty="0" smtClean="0">
                <a:solidFill>
                  <a:schemeClr val="tx1"/>
                </a:solidFill>
              </a:rPr>
              <a:t>Inlcude encrypted hash, algorithm and public key in SAML token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09901" y="847725"/>
            <a:ext cx="16573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Collect claims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31" idx="2"/>
            <a:endCxn id="4" idx="0"/>
          </p:cNvCxnSpPr>
          <p:nvPr/>
        </p:nvCxnSpPr>
        <p:spPr>
          <a:xfrm>
            <a:off x="3838576" y="1228725"/>
            <a:ext cx="0" cy="828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38576" y="1445895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smtClean="0"/>
              <a:t>Create SAML token</a:t>
            </a:r>
            <a:endParaRPr 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38576" y="3196767"/>
            <a:ext cx="1400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smtClean="0"/>
              <a:t>Sign SAML token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3753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Amrein</dc:creator>
  <cp:lastModifiedBy>Alejandro Amrein</cp:lastModifiedBy>
  <cp:revision>2</cp:revision>
  <dcterms:created xsi:type="dcterms:W3CDTF">2014-11-17T14:17:53Z</dcterms:created>
  <dcterms:modified xsi:type="dcterms:W3CDTF">2014-11-17T14:31:30Z</dcterms:modified>
</cp:coreProperties>
</file>