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7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7EDD-0379-41C4-BCAA-ACFA2EF4ED3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CA89-EC1C-4D29-8D77-51133984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165" y="1076878"/>
            <a:ext cx="952168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ata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&lt;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data&gt;&lt;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user&gt;</a:t>
            </a:r>
            <a:r>
              <a:rPr lang="en-US" sz="16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gaf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user&gt;&lt;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database&gt;db1&lt;/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database&gt;&lt;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module&gt;ATS&lt;/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module&gt;&lt;/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data&gt;</a:t>
            </a: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toBase64(sign(hashSHA1(toBase64(data)),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privateKey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1915" y="4408734"/>
            <a:ext cx="8168168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token2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fromBase64(</a:t>
            </a:r>
            <a:r>
              <a:rPr lang="en-US" sz="16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unsign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(fromBase64(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6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publicKey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if (</a:t>
            </a:r>
            <a:r>
              <a:rPr lang="en-US" sz="1600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token2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toBase64(sign(hashSHA1(toBase64(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publicKey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ok</a:t>
            </a:r>
          </a:p>
          <a:p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continue with data</a:t>
            </a:r>
          </a:p>
          <a:p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</a:p>
          <a:p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error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0952" y="3982564"/>
            <a:ext cx="1936749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Certificate 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publicKey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1010" y="1804895"/>
            <a:ext cx="2986715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Certificate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privateKey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publicKey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flipH="1">
            <a:off x="6513383" y="1661653"/>
            <a:ext cx="16622" cy="27470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13383" y="2915819"/>
            <a:ext cx="13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ata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token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318052" y="258418"/>
            <a:ext cx="11574117" cy="2468826"/>
          </a:xfrm>
          <a:prstGeom prst="cloud">
            <a:avLst/>
          </a:prstGeom>
          <a:solidFill>
            <a:srgbClr val="5B9BD5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Cloud 10"/>
          <p:cNvSpPr/>
          <p:nvPr/>
        </p:nvSpPr>
        <p:spPr>
          <a:xfrm>
            <a:off x="318052" y="3473727"/>
            <a:ext cx="11574117" cy="3165612"/>
          </a:xfrm>
          <a:prstGeom prst="cloud">
            <a:avLst/>
          </a:prstGeom>
          <a:solidFill>
            <a:srgbClr val="5B9BD5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9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Amrein</dc:creator>
  <cp:lastModifiedBy>Alejandro Amrein</cp:lastModifiedBy>
  <cp:revision>5</cp:revision>
  <dcterms:created xsi:type="dcterms:W3CDTF">2016-02-03T13:02:39Z</dcterms:created>
  <dcterms:modified xsi:type="dcterms:W3CDTF">2016-02-03T13:57:44Z</dcterms:modified>
</cp:coreProperties>
</file>