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1" r:id="rId3"/>
    <p:sldId id="262" r:id="rId4"/>
    <p:sldId id="267" r:id="rId5"/>
    <p:sldId id="270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2412"/>
  </p:normalViewPr>
  <p:slideViewPr>
    <p:cSldViewPr>
      <p:cViewPr varScale="1">
        <p:scale>
          <a:sx n="67" d="100"/>
          <a:sy n="67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DD8EB-B606-4F62-8A37-373E664CB051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4C5B7-4B87-4954-9131-79F158984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956E-01DC-4A55-AD10-B699F9246F61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6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6B08-CEE1-41FE-8530-F15925AE9447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286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6C77-CE74-4F29-8AE2-564163A6B79F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4978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9274-34D8-44E6-A4F0-5EA3793A3161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351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1F8C-999B-4C0F-B911-1F0664BA0604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66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989-FB13-4E14-8CEE-1EFA34AE14B1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038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53BA164C-BB06-4E0A-A1E8-94B8E3D48B2F}" type="datetime1">
              <a:rPr lang="en-US" smtClean="0"/>
              <a:pPr algn="l" eaLnBrk="1" latinLnBrk="0" hangingPunct="1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819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1A80-412C-4ECB-AAB7-6FCF32E04132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42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0D4-A757-454F-8BD7-4ECF8F910C79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006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DC1A706-A19F-4F56-817D-7B6AFB5CF7D9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65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5C65-268F-4210-A61F-475BCC5B8A8B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400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514615CC-2784-4243-9DF4-8260A73D25FB}" type="datetime1">
              <a:rPr lang="en-US" smtClean="0"/>
              <a:pPr algn="l" eaLnBrk="1" latinLnBrk="0" hangingPunct="1"/>
              <a:t>6/9/2022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3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 Neue" charset="0"/>
                <a:ea typeface="Helvetica Neue" charset="0"/>
                <a:cs typeface="Helvetica Neue" charset="0"/>
              </a:rPr>
              <a:t>Assignments class 6</a:t>
            </a:r>
            <a:br>
              <a:rPr lang="en-US" sz="4000" b="1" dirty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4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 Neue" charset="0"/>
                <a:ea typeface="Helvetica Neue" charset="0"/>
                <a:cs typeface="Helvetica Neue" charset="0"/>
              </a:rPr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buNone/>
            </a:pPr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09728" lvl="0" indent="0">
              <a:buNone/>
            </a:pPr>
            <a:r>
              <a:rPr lang="en-US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The government of country “X” reduces the income tax rate.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the event shifts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or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20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curve shifts left or right.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20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Use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diagram to see how the shift changes </a:t>
            </a:r>
            <a:r>
              <a:rPr lang="en-US" sz="2000" b="1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Y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2000" b="1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in the short run. </a:t>
            </a:r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019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 Neue" charset="0"/>
                <a:ea typeface="Helvetica Neue" charset="0"/>
                <a:cs typeface="Helvetica Neue" charset="0"/>
              </a:rPr>
              <a:t>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lvl="0" indent="0">
              <a:buNone/>
            </a:pPr>
            <a:r>
              <a:rPr lang="en-US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The government of country “Y” introduces an environmental tax. Each company will have to pay this environmental tax, that is calculated as a percentage of the total production costs.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the event shifts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or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20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curve shifts left or right.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20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Use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diagram to see how the shift changes </a:t>
            </a:r>
            <a:r>
              <a:rPr lang="en-US" sz="2000" b="1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Y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2000" b="1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in the short run. 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there is demand-pull inflation or cost push inflation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355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 Neue" charset="0"/>
                <a:ea typeface="Helvetica Neue" charset="0"/>
                <a:cs typeface="Helvetica Neue" charset="0"/>
              </a:rPr>
              <a:t>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 indent="0">
              <a:buNone/>
            </a:pPr>
            <a:r>
              <a:rPr lang="en-GB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The government of Curacao is currently conducting a major upgrading of the road infrastructure. Use the AD and SRAS diagram to analyse how the investment by the government in the road infrastructure affects the economy. 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the event shifts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or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20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curve shifts left or right.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Right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Use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diagram to see how the shift changes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Y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in the short run. 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there is demand-pull inflation or cost-push inflation</a:t>
            </a:r>
          </a:p>
          <a:p>
            <a:endParaRPr lang="en-US" dirty="0"/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708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697E1-E503-980C-8623-E1E604E8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399454-9C3D-2469-7B31-090D051A3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838199"/>
            <a:ext cx="9049856" cy="485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2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 Neue" charset="0"/>
                <a:ea typeface="Helvetica Neue" charset="0"/>
                <a:cs typeface="Helvetica Neue" charset="0"/>
              </a:rPr>
              <a:t>Assignment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 indent="0">
              <a:buNone/>
            </a:pPr>
            <a:r>
              <a:rPr lang="en-GB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Use the AD and SRAS diagram to analyse how an improvement of business confidence affects the economy. 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the event shifts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or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20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curve shifts left or right.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Right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Use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diagram to see how the shift changes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Y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in the short run. 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there is demand-pull inflation or cost-push inflation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20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263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 Neue" charset="0"/>
                <a:ea typeface="Helvetica Neue" charset="0"/>
                <a:cs typeface="Helvetica Neue" charset="0"/>
              </a:rPr>
              <a:t>Assignment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r>
              <a:rPr lang="en-GB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Use the AD and SRAS diagram to analyse how a general strike in Curacao will affect GDP and inflation on the short run. 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the event shifts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or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20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curve shifts left or right.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Use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diagram to see how the shift changes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Y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20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 in the short run. </a:t>
            </a:r>
          </a:p>
          <a:p>
            <a:pPr marL="971550" lvl="1" indent="-514350">
              <a:lnSpc>
                <a:spcPct val="105000"/>
              </a:lnSpc>
              <a:spcBef>
                <a:spcPct val="35000"/>
              </a:spcBef>
              <a:buClrTx/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whether there is demand-pull inflation or cost-push inflation</a:t>
            </a:r>
          </a:p>
          <a:p>
            <a:endParaRPr lang="en-US" dirty="0"/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10249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2807</TotalTime>
  <Words>368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Retrospect</vt:lpstr>
      <vt:lpstr>Assignments class 6 </vt:lpstr>
      <vt:lpstr>Assignment 1</vt:lpstr>
      <vt:lpstr>Assignment 2</vt:lpstr>
      <vt:lpstr>Assignment 3</vt:lpstr>
      <vt:lpstr>PowerPoint Presentation</vt:lpstr>
      <vt:lpstr>Assignment 4</vt:lpstr>
      <vt:lpstr>Assignment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government sector and public finances</dc:title>
  <dc:creator>Henriquez</dc:creator>
  <cp:lastModifiedBy>Alex Atacho</cp:lastModifiedBy>
  <cp:revision>98</cp:revision>
  <dcterms:created xsi:type="dcterms:W3CDTF">2012-08-29T15:11:52Z</dcterms:created>
  <dcterms:modified xsi:type="dcterms:W3CDTF">2022-06-09T16:22:35Z</dcterms:modified>
</cp:coreProperties>
</file>