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Darker Grotesque Medium"/>
      <p:regular r:id="rId30"/>
      <p:bold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Darker Grotesque"/>
      <p:regular r:id="rId36"/>
      <p:bold r:id="rId37"/>
    </p:embeddedFont>
    <p:embeddedFont>
      <p:font typeface="PT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in6244wzLxN+IBJvL6HSjMBp8L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287331-7C06-4802-B141-5B084170FC4E}">
  <a:tblStyle styleId="{23287331-7C06-4802-B141-5B084170FC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42" Type="http://customschemas.google.com/relationships/presentationmetadata" Target="metadata"/><Relationship Id="rId41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arkerGrotesqueMedium-bold.fntdata"/><Relationship Id="rId30" Type="http://schemas.openxmlformats.org/officeDocument/2006/relationships/font" Target="fonts/DarkerGrotesqueMedium-regular.fntdata"/><Relationship Id="rId33" Type="http://schemas.openxmlformats.org/officeDocument/2006/relationships/font" Target="fonts/Montserrat-bold.fntdata"/><Relationship Id="rId32" Type="http://schemas.openxmlformats.org/officeDocument/2006/relationships/font" Target="fonts/Montserrat-regular.fntdata"/><Relationship Id="rId35" Type="http://schemas.openxmlformats.org/officeDocument/2006/relationships/font" Target="fonts/Montserrat-boldItalic.fntdata"/><Relationship Id="rId34" Type="http://schemas.openxmlformats.org/officeDocument/2006/relationships/font" Target="fonts/Montserrat-italic.fntdata"/><Relationship Id="rId37" Type="http://schemas.openxmlformats.org/officeDocument/2006/relationships/font" Target="fonts/DarkerGrotesque-bold.fntdata"/><Relationship Id="rId36" Type="http://schemas.openxmlformats.org/officeDocument/2006/relationships/font" Target="fonts/DarkerGrotesque-regular.fntdata"/><Relationship Id="rId39" Type="http://schemas.openxmlformats.org/officeDocument/2006/relationships/font" Target="fonts/PTSans-bold.fntdata"/><Relationship Id="rId38" Type="http://schemas.openxmlformats.org/officeDocument/2006/relationships/font" Target="fonts/PTSan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6" name="Google Shape;16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9" name="Google Shape;16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7" name="Google Shape;17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2" name="Google Shape;17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7" name="Google Shape;17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9" name="Google Shape;18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2" name="Google Shape;18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1" name="Google Shape;19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2" name="Google Shape;20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9" name="Google Shape;20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1" name="Google Shape;10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4" name="Google Shape;21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2" name="Google Shape;2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7" name="Google Shape;23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7" name="Google Shape;24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4" name="Google Shape;24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3" name="Google Shape;12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2" name="Google Shape;12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7" name="Google Shape;13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2" name="Google Shape;13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9" name="Google Shape;14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6" name="Google Shape;15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4" name="Google Shape;16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03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3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10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0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10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0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03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10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10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10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0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112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112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2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12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12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12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2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112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12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112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12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112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1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11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97" name="Google Shape;197;p11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1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1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11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01" name="Google Shape;201;p11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1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1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" name="Google Shape;208;p1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1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0" name="Google Shape;210;p1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1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14" name="Google Shape;214;p1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11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19" name="Google Shape;219;p1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114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114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114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114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1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1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2" name="Google Shape;232;p1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114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236" name="Google Shape;236;p1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11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1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5" name="Google Shape;245;p1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15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49" name="Google Shape;249;p1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16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6" name="Google Shape;256;p116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7" name="Google Shape;257;p1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8" name="Google Shape;258;p116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9" name="Google Shape;259;p116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0" name="Google Shape;260;p11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62" name="Google Shape;262;p1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116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266" name="Google Shape;266;p1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3" name="Google Shape;273;p117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117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17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117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17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8" name="Google Shape;278;p117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7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117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1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11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83" name="Google Shape;283;p1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117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287" name="Google Shape;287;p1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1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95" name="Google Shape;295;p1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1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11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00" name="Google Shape;300;p1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1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04" name="Google Shape;304;p1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118"/>
          <p:cNvSpPr txBox="1"/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9" name="Google Shape;309;p118"/>
          <p:cNvSpPr txBox="1"/>
          <p:nvPr>
            <p:ph idx="2" type="title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0" name="Google Shape;310;p118"/>
          <p:cNvSpPr txBox="1"/>
          <p:nvPr>
            <p:ph idx="1" type="subTitle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" name="Google Shape;314;p119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19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19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1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11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319" name="Google Shape;319;p1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11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11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324" name="Google Shape;324;p1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12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120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331" name="Google Shape;331;p1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1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6" name="Google Shape;336;p1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1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21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21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21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121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346" name="Google Shape;346;p1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121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350" name="Google Shape;350;p1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121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104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" name="Google Shape;31;p104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4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" name="Google Shape;33;p104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4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" name="Google Shape;35;p104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10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" name="Google Shape;38;p10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104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42" name="Google Shape;42;p10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2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" name="Google Shape;358;p122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359" name="Google Shape;359;p122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0" name="Google Shape;360;p122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361" name="Google Shape;361;p12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2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2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4" name="Google Shape;364;p122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1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9" name="Google Shape;369;p123"/>
          <p:cNvSpPr txBox="1"/>
          <p:nvPr>
            <p:ph idx="2" type="title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0" name="Google Shape;370;p123"/>
          <p:cNvSpPr txBox="1"/>
          <p:nvPr>
            <p:ph idx="1" type="subTitle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23"/>
          <p:cNvSpPr txBox="1"/>
          <p:nvPr>
            <p:ph idx="3" type="title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2" name="Google Shape;372;p123"/>
          <p:cNvSpPr txBox="1"/>
          <p:nvPr>
            <p:ph idx="4" type="subTitle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123"/>
          <p:cNvSpPr txBox="1"/>
          <p:nvPr>
            <p:ph idx="5" type="title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4" name="Google Shape;374;p123"/>
          <p:cNvSpPr txBox="1"/>
          <p:nvPr>
            <p:ph idx="6" type="subTitle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123"/>
          <p:cNvSpPr txBox="1"/>
          <p:nvPr>
            <p:ph idx="7" type="title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6" name="Google Shape;376;p123"/>
          <p:cNvSpPr txBox="1"/>
          <p:nvPr>
            <p:ph idx="8" type="subTitle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123"/>
          <p:cNvSpPr txBox="1"/>
          <p:nvPr>
            <p:ph idx="9" type="title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8" name="Google Shape;378;p123"/>
          <p:cNvSpPr txBox="1"/>
          <p:nvPr>
            <p:ph idx="13" type="subTitle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123"/>
          <p:cNvSpPr txBox="1"/>
          <p:nvPr>
            <p:ph idx="14" type="title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0" name="Google Shape;380;p123"/>
          <p:cNvSpPr txBox="1"/>
          <p:nvPr>
            <p:ph idx="15" type="subTitle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23"/>
          <p:cNvSpPr txBox="1"/>
          <p:nvPr>
            <p:ph idx="16" type="title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2" name="Google Shape;382;p123"/>
          <p:cNvSpPr txBox="1"/>
          <p:nvPr>
            <p:ph idx="17" type="title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3" name="Google Shape;383;p123"/>
          <p:cNvSpPr txBox="1"/>
          <p:nvPr>
            <p:ph idx="18" type="title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4" name="Google Shape;384;p123"/>
          <p:cNvSpPr txBox="1"/>
          <p:nvPr>
            <p:ph idx="19" type="title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5" name="Google Shape;385;p123"/>
          <p:cNvSpPr txBox="1"/>
          <p:nvPr>
            <p:ph idx="20" type="title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6" name="Google Shape;386;p123"/>
          <p:cNvSpPr txBox="1"/>
          <p:nvPr>
            <p:ph idx="21" type="title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7" name="Google Shape;387;p12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1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89" name="Google Shape;389;p1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1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93" name="Google Shape;393;p1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12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398" name="Google Shape;398;p1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24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5" name="Google Shape;405;p124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06" name="Google Shape;406;p1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07" name="Google Shape;407;p1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1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1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13" name="Google Shape;413;p1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25"/>
          <p:cNvSpPr txBox="1"/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9" name="Google Shape;419;p125"/>
          <p:cNvSpPr txBox="1"/>
          <p:nvPr>
            <p:ph idx="1" type="subTitle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20" name="Google Shape;420;p12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21" name="Google Shape;421;p1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12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1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27" name="Google Shape;427;p1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26"/>
          <p:cNvSpPr txBox="1"/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3" name="Google Shape;433;p126"/>
          <p:cNvSpPr txBox="1"/>
          <p:nvPr>
            <p:ph idx="1" type="subTitle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12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1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6" name="Google Shape;436;p1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12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40" name="Google Shape;440;p1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7" name="Google Shape;447;p127"/>
          <p:cNvSpPr txBox="1"/>
          <p:nvPr>
            <p:ph idx="2" type="title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8" name="Google Shape;448;p127"/>
          <p:cNvSpPr txBox="1"/>
          <p:nvPr>
            <p:ph idx="1" type="subTitle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127"/>
          <p:cNvSpPr txBox="1"/>
          <p:nvPr>
            <p:ph idx="3" type="title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0" name="Google Shape;450;p127"/>
          <p:cNvSpPr txBox="1"/>
          <p:nvPr>
            <p:ph idx="4" type="subTitle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127"/>
          <p:cNvSpPr txBox="1"/>
          <p:nvPr>
            <p:ph idx="5" type="title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2" name="Google Shape;452;p127"/>
          <p:cNvSpPr txBox="1"/>
          <p:nvPr>
            <p:ph idx="6" type="subTitle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127"/>
          <p:cNvSpPr txBox="1"/>
          <p:nvPr>
            <p:ph idx="7" type="title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4" name="Google Shape;454;p127"/>
          <p:cNvSpPr txBox="1"/>
          <p:nvPr>
            <p:ph idx="8" type="subTitle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12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1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57" name="Google Shape;457;p1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127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461" name="Google Shape;461;p1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1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28"/>
          <p:cNvSpPr txBox="1"/>
          <p:nvPr>
            <p:ph idx="1" type="subTitle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128"/>
          <p:cNvSpPr txBox="1"/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9" name="Google Shape;469;p1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1" name="Google Shape;471;p1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2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p12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76" name="Google Shape;476;p1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12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80" name="Google Shape;480;p1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7" name="Google Shape;487;p129"/>
          <p:cNvSpPr txBox="1"/>
          <p:nvPr>
            <p:ph idx="2" type="title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8" name="Google Shape;488;p129"/>
          <p:cNvSpPr txBox="1"/>
          <p:nvPr>
            <p:ph idx="3" type="title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9" name="Google Shape;489;p129"/>
          <p:cNvSpPr txBox="1"/>
          <p:nvPr>
            <p:ph idx="1" type="subTitle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0" name="Google Shape;490;p129"/>
          <p:cNvSpPr txBox="1"/>
          <p:nvPr>
            <p:ph idx="4" type="subTitle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1" name="Google Shape;491;p12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1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93" name="Google Shape;493;p1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129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97" name="Google Shape;497;p1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30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4" name="Google Shape;504;p130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05" name="Google Shape;505;p130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1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1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8" name="Google Shape;508;p1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13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12" name="Google Shape;512;p1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31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9" name="Google Shape;519;p131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520" name="Google Shape;520;p13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p1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2" name="Google Shape;522;p1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13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6" name="Google Shape;526;p13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527" name="Google Shape;527;p1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13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1" name="Google Shape;531;p1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" name="Google Shape;49;p105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105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5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105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5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105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5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" name="Google Shape;56;p105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5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" name="Google Shape;58;p105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5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" name="Google Shape;60;p105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5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05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105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05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05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" name="Google Shape;66;p105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10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0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" name="Google Shape;69;p10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0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0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10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3" name="Google Shape;73;p10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0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105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8" name="Google Shape;78;p10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32"/>
          <p:cNvSpPr txBox="1"/>
          <p:nvPr>
            <p:ph type="title"/>
          </p:nvPr>
        </p:nvSpPr>
        <p:spPr>
          <a:xfrm>
            <a:off x="4965200" y="1893300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8" name="Google Shape;538;p132"/>
          <p:cNvSpPr txBox="1"/>
          <p:nvPr>
            <p:ph idx="2" type="title"/>
          </p:nvPr>
        </p:nvSpPr>
        <p:spPr>
          <a:xfrm>
            <a:off x="6248300" y="1101725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9" name="Google Shape;539;p132"/>
          <p:cNvSpPr txBox="1"/>
          <p:nvPr>
            <p:ph idx="1" type="subTitle"/>
          </p:nvPr>
        </p:nvSpPr>
        <p:spPr>
          <a:xfrm>
            <a:off x="4890200" y="3441975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13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1" name="Google Shape;541;p13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42" name="Google Shape;542;p1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13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132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547" name="Google Shape;547;p1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13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51" name="Google Shape;551;p1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33"/>
          <p:cNvSpPr txBox="1"/>
          <p:nvPr>
            <p:ph type="title"/>
          </p:nvPr>
        </p:nvSpPr>
        <p:spPr>
          <a:xfrm flipH="1">
            <a:off x="4901400" y="1582438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8" name="Google Shape;558;p133"/>
          <p:cNvSpPr txBox="1"/>
          <p:nvPr>
            <p:ph idx="2" type="title"/>
          </p:nvPr>
        </p:nvSpPr>
        <p:spPr>
          <a:xfrm flipH="1">
            <a:off x="4860800" y="1759500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9" name="Google Shape;559;p133"/>
          <p:cNvSpPr txBox="1"/>
          <p:nvPr>
            <p:ph idx="1" type="subTitle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13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1" name="Google Shape;561;p1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62" name="Google Shape;562;p1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13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p13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567" name="Google Shape;567;p1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0" name="Google Shape;570;p13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71" name="Google Shape;571;p1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12_1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3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13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9" name="Google Shape;579;p1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1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83" name="Google Shape;583;p134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584" name="Google Shape;584;p1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35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1" name="Google Shape;591;p135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92" name="Google Shape;592;p13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93" name="Google Shape;593;p1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13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1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99" name="Google Shape;599;p1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p135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03" name="Google Shape;603;p1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36"/>
          <p:cNvSpPr txBox="1"/>
          <p:nvPr>
            <p:ph type="title"/>
          </p:nvPr>
        </p:nvSpPr>
        <p:spPr>
          <a:xfrm>
            <a:off x="2512850" y="920750"/>
            <a:ext cx="5813700" cy="8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610" name="Google Shape;610;p136"/>
          <p:cNvSpPr txBox="1"/>
          <p:nvPr>
            <p:ph idx="1" type="subTitle"/>
          </p:nvPr>
        </p:nvSpPr>
        <p:spPr>
          <a:xfrm>
            <a:off x="3044338" y="203252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1" name="Google Shape;611;p1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1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13" name="Google Shape;613;p1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136"/>
          <p:cNvSpPr txBox="1"/>
          <p:nvPr>
            <p:ph idx="2" type="title"/>
          </p:nvPr>
        </p:nvSpPr>
        <p:spPr>
          <a:xfrm>
            <a:off x="817475" y="3179375"/>
            <a:ext cx="5813700" cy="8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617" name="Google Shape;617;p136"/>
          <p:cNvSpPr txBox="1"/>
          <p:nvPr>
            <p:ph idx="3" type="subTitle"/>
          </p:nvPr>
        </p:nvSpPr>
        <p:spPr>
          <a:xfrm>
            <a:off x="1422238" y="4291150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18" name="Google Shape;618;p136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19" name="Google Shape;619;p1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37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26" name="Google Shape;626;p137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27" name="Google Shape;627;p137"/>
          <p:cNvSpPr txBox="1"/>
          <p:nvPr>
            <p:ph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28" name="Google Shape;628;p137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29" name="Google Shape;629;p137"/>
          <p:cNvSpPr txBox="1"/>
          <p:nvPr>
            <p:ph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30" name="Google Shape;630;p137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31" name="Google Shape;631;p13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1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33" name="Google Shape;633;p1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137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37" name="Google Shape;637;p1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8_1_1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3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4" name="Google Shape;644;p13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45" name="Google Shape;645;p1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13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49" name="Google Shape;649;p13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3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3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138"/>
          <p:cNvSpPr txBox="1"/>
          <p:nvPr>
            <p:ph type="title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4" name="Google Shape;654;p138"/>
          <p:cNvSpPr txBox="1"/>
          <p:nvPr>
            <p:ph idx="1" type="subTitle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5" name="Google Shape;655;p138"/>
          <p:cNvSpPr txBox="1"/>
          <p:nvPr>
            <p:ph idx="2" type="title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6" name="Google Shape;656;p138"/>
          <p:cNvSpPr txBox="1"/>
          <p:nvPr>
            <p:ph idx="3" type="subTitle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7" name="Google Shape;657;p138"/>
          <p:cNvSpPr txBox="1"/>
          <p:nvPr>
            <p:ph idx="4" type="title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8" name="Google Shape;658;p138"/>
          <p:cNvSpPr txBox="1"/>
          <p:nvPr>
            <p:ph idx="5" type="subTitle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9" name="Google Shape;659;p138"/>
          <p:cNvSpPr txBox="1"/>
          <p:nvPr>
            <p:ph idx="6" type="title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60" name="Google Shape;660;p138"/>
          <p:cNvSpPr txBox="1"/>
          <p:nvPr>
            <p:ph idx="7" type="subTitle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39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4" name="Google Shape;664;p139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65" name="Google Shape;665;p139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13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13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68" name="Google Shape;668;p1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1" name="Google Shape;671;p13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13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673" name="Google Shape;673;p1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40"/>
          <p:cNvSpPr txBox="1"/>
          <p:nvPr>
            <p:ph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79" name="Google Shape;679;p140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80" name="Google Shape;680;p140"/>
          <p:cNvSpPr txBox="1"/>
          <p:nvPr>
            <p:ph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81" name="Google Shape;681;p140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82" name="Google Shape;682;p140"/>
          <p:cNvSpPr txBox="1"/>
          <p:nvPr>
            <p:ph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83" name="Google Shape;683;p140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84" name="Google Shape;684;p14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5" name="Google Shape;685;p1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p1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87" name="Google Shape;687;p1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14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91" name="Google Shape;691;p1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8_1_1_1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14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9" name="Google Shape;699;p1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14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03" name="Google Shape;703;p1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7" name="Google Shape;707;p141"/>
          <p:cNvSpPr txBox="1"/>
          <p:nvPr>
            <p:ph type="title"/>
          </p:nvPr>
        </p:nvSpPr>
        <p:spPr>
          <a:xfrm>
            <a:off x="5175602" y="2300875"/>
            <a:ext cx="2217600" cy="10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08" name="Google Shape;708;p141"/>
          <p:cNvSpPr txBox="1"/>
          <p:nvPr>
            <p:ph idx="1" type="subTitle"/>
          </p:nvPr>
        </p:nvSpPr>
        <p:spPr>
          <a:xfrm>
            <a:off x="5141153" y="3379075"/>
            <a:ext cx="2286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9" name="Google Shape;709;p141"/>
          <p:cNvSpPr txBox="1"/>
          <p:nvPr>
            <p:ph idx="2" type="title"/>
          </p:nvPr>
        </p:nvSpPr>
        <p:spPr>
          <a:xfrm>
            <a:off x="1750675" y="2300875"/>
            <a:ext cx="2217600" cy="10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0" name="Google Shape;710;p141"/>
          <p:cNvSpPr txBox="1"/>
          <p:nvPr>
            <p:ph idx="3" type="subTitle"/>
          </p:nvPr>
        </p:nvSpPr>
        <p:spPr>
          <a:xfrm>
            <a:off x="1716218" y="3379075"/>
            <a:ext cx="2286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11" name="Google Shape;711;p141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6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106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0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8" name="Google Shape;88;p10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0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92" name="Google Shape;92;p10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0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42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5" name="Google Shape;715;p142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14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7" name="Google Shape;717;p1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18" name="Google Shape;718;p1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1" name="Google Shape;721;p142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722" name="Google Shape;722;p1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43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3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44"/>
          <p:cNvSpPr txBox="1"/>
          <p:nvPr>
            <p:ph type="title"/>
          </p:nvPr>
        </p:nvSpPr>
        <p:spPr>
          <a:xfrm>
            <a:off x="710200" y="3746175"/>
            <a:ext cx="77238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_1_1_1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14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14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34" name="Google Shape;734;p1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7" name="Google Shape;737;p145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p145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739" name="Google Shape;739;p1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2" name="Google Shape;742;p14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43" name="Google Shape;743;p14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4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4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7" name="Google Shape;747;p145"/>
          <p:cNvSpPr txBox="1"/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8" name="Google Shape;748;p145"/>
          <p:cNvSpPr txBox="1"/>
          <p:nvPr>
            <p:ph idx="2" type="title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49" name="Google Shape;749;p145"/>
          <p:cNvSpPr txBox="1"/>
          <p:nvPr>
            <p:ph idx="1" type="subTitle"/>
          </p:nvPr>
        </p:nvSpPr>
        <p:spPr>
          <a:xfrm flipH="1">
            <a:off x="3522750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3" name="Google Shape;753;p14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4" name="Google Shape;754;p14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5" name="Google Shape;755;p1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146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759" name="Google Shape;759;p1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6" name="Google Shape;766;p1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1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68" name="Google Shape;768;p1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1" name="Google Shape;771;p147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2" name="Google Shape;772;p147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773" name="Google Shape;773;p1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_1_1_1_1_1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4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1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80" name="Google Shape;780;p1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14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4" name="Google Shape;784;p14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785" name="Google Shape;785;p1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14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89" name="Google Shape;789;p1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148"/>
          <p:cNvSpPr txBox="1"/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4" name="Google Shape;794;p148"/>
          <p:cNvSpPr txBox="1"/>
          <p:nvPr>
            <p:ph idx="2" type="title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95" name="Google Shape;795;p148"/>
          <p:cNvSpPr txBox="1"/>
          <p:nvPr>
            <p:ph idx="1" type="subTitle"/>
          </p:nvPr>
        </p:nvSpPr>
        <p:spPr>
          <a:xfrm>
            <a:off x="2768250" y="32259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4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9" name="Google Shape;799;p14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00" name="Google Shape;800;p1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3" name="Google Shape;803;p149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804" name="Google Shape;804;p1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8" name="Google Shape;808;p149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49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4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5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p1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14" name="Google Shape;814;p1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15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818" name="Google Shape;818;p1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2" name="Google Shape;822;p150"/>
          <p:cNvSpPr txBox="1"/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5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51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6" name="Google Shape;826;p151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15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8" name="Google Shape;828;p15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29" name="Google Shape;829;p1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2" name="Google Shape;832;p151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833" name="Google Shape;833;p1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107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07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7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107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07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107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0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7" name="Google Shape;107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0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11" name="Google Shape;111;p10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0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0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52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0" name="Google Shape;840;p152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15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2" name="Google Shape;842;p15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43" name="Google Shape;843;p1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p152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847" name="Google Shape;847;p1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5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53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4" name="Google Shape;854;p153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15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p15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57" name="Google Shape;857;p1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15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1" name="Google Shape;861;p15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862" name="Google Shape;862;p1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BODY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5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8" name="Google Shape;868;p15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9" name="Google Shape;869;p15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70" name="Google Shape;870;p15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5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5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15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74" name="Google Shape;874;p15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5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5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5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8" name="Google Shape;878;p154"/>
          <p:cNvSpPr txBox="1"/>
          <p:nvPr>
            <p:ph idx="2" type="title"/>
          </p:nvPr>
        </p:nvSpPr>
        <p:spPr>
          <a:xfrm>
            <a:off x="2213238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9" name="Google Shape;879;p154"/>
          <p:cNvSpPr txBox="1"/>
          <p:nvPr>
            <p:ph idx="1" type="subTitle"/>
          </p:nvPr>
        </p:nvSpPr>
        <p:spPr>
          <a:xfrm>
            <a:off x="2080338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154"/>
          <p:cNvSpPr txBox="1"/>
          <p:nvPr>
            <p:ph idx="3" type="title"/>
          </p:nvPr>
        </p:nvSpPr>
        <p:spPr>
          <a:xfrm>
            <a:off x="5006213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1" name="Google Shape;881;p154"/>
          <p:cNvSpPr txBox="1"/>
          <p:nvPr>
            <p:ph idx="4" type="subTitle"/>
          </p:nvPr>
        </p:nvSpPr>
        <p:spPr>
          <a:xfrm>
            <a:off x="4873313" y="2095280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5" name="Google Shape;885;p155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86" name="Google Shape;886;p155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5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5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5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0" name="Google Shape;890;p15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1" name="Google Shape;891;p1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156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895" name="Google Shape;895;p1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9" name="Google Shape;899;p1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0" name="Google Shape;900;p156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901" name="Google Shape;901;p156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6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6" name="Google Shape;906;p16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1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160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1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6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6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8" name="Google Shape;918;p16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16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6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6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161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16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6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6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6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6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62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162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16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6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162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5" name="Google Shape;935;p162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16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6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6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1" name="Google Shape;941;p16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16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6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6" name="Google Shape;946;p16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7" name="Google Shape;947;p16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16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6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8"/>
          <p:cNvSpPr txBox="1"/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108"/>
          <p:cNvSpPr txBox="1"/>
          <p:nvPr>
            <p:ph idx="2" type="title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9" name="Google Shape;119;p108"/>
          <p:cNvSpPr txBox="1"/>
          <p:nvPr>
            <p:ph idx="1" type="subTitle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0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0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10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0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0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0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0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10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10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10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0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0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0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12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0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39" name="Google Shape;139;p10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0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0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0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3" name="Google Shape;143;p109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144" name="Google Shape;144;p10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0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11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1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53" name="Google Shape;153;p11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1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1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57" name="Google Shape;157;p11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1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1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1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11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1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1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67" name="Google Shape;167;p1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11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1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72" name="Google Shape;172;p1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1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76" name="Google Shape;176;p1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"/>
          <p:cNvSpPr/>
          <p:nvPr/>
        </p:nvSpPr>
        <p:spPr>
          <a:xfrm>
            <a:off x="637700" y="2252250"/>
            <a:ext cx="42357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1"/>
          <p:cNvSpPr txBox="1"/>
          <p:nvPr>
            <p:ph type="ctrTitle"/>
          </p:nvPr>
        </p:nvSpPr>
        <p:spPr>
          <a:xfrm>
            <a:off x="637700" y="1759225"/>
            <a:ext cx="42357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rgbClr val="F2F2F2"/>
                </a:solidFill>
              </a:rPr>
              <a:t>Universal</a:t>
            </a:r>
            <a:r>
              <a:rPr b="1" lang="en" sz="4000">
                <a:solidFill>
                  <a:schemeClr val="lt1"/>
                </a:solidFill>
              </a:rPr>
              <a:t> </a:t>
            </a:r>
            <a:r>
              <a:rPr lang="en" sz="4000">
                <a:solidFill>
                  <a:schemeClr val="dk1"/>
                </a:solidFill>
              </a:rPr>
              <a:t>Entertainment</a:t>
            </a:r>
            <a:r>
              <a:rPr lang="en" sz="4000">
                <a:solidFill>
                  <a:schemeClr val="accent6"/>
                </a:solidFill>
              </a:rPr>
              <a:t> Media Track</a:t>
            </a:r>
            <a:endParaRPr b="1" sz="4000">
              <a:solidFill>
                <a:schemeClr val="accent6"/>
              </a:solidFill>
            </a:endParaRPr>
          </a:p>
        </p:txBody>
      </p:sp>
      <p:sp>
        <p:nvSpPr>
          <p:cNvPr id="957" name="Google Shape;957;p1"/>
          <p:cNvSpPr txBox="1"/>
          <p:nvPr>
            <p:ph idx="1" type="subTitle"/>
          </p:nvPr>
        </p:nvSpPr>
        <p:spPr>
          <a:xfrm>
            <a:off x="637700" y="3526325"/>
            <a:ext cx="38907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University of Puerto Rico at Mayagüez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ICOM 4009 / INSO 4101 - 040H: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Introduction to Software Engineering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Team A</a:t>
            </a:r>
            <a:endParaRPr sz="1400">
              <a:solidFill>
                <a:srgbClr val="FFFFFF"/>
              </a:solidFill>
            </a:endParaRPr>
          </a:p>
        </p:txBody>
      </p:sp>
      <p:grpSp>
        <p:nvGrpSpPr>
          <p:cNvPr id="958" name="Google Shape;958;p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59" name="Google Shape;959;p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3" name="Google Shape;963;p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64" name="Google Shape;964;p1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4705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4" name="Google Shape;994;p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995" name="Google Shape;995;p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7" name="Google Shape;997;p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8" name="Google Shape;998;p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999" name="Google Shape;999;p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4" name="Google Shape;1004;p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10"/>
          <p:cNvSpPr txBox="1"/>
          <p:nvPr>
            <p:ph type="title"/>
          </p:nvPr>
        </p:nvSpPr>
        <p:spPr>
          <a:xfrm>
            <a:off x="4981850" y="183385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/>
              <a:t>Domain Description</a:t>
            </a:r>
            <a:endParaRPr sz="4000"/>
          </a:p>
        </p:txBody>
      </p:sp>
      <p:grpSp>
        <p:nvGrpSpPr>
          <p:cNvPr id="1629" name="Google Shape;1629;p10"/>
          <p:cNvGrpSpPr/>
          <p:nvPr/>
        </p:nvGrpSpPr>
        <p:grpSpPr>
          <a:xfrm>
            <a:off x="775177" y="1521287"/>
            <a:ext cx="3720296" cy="2748442"/>
            <a:chOff x="775177" y="1521287"/>
            <a:chExt cx="3720296" cy="2748442"/>
          </a:xfrm>
        </p:grpSpPr>
        <p:sp>
          <p:nvSpPr>
            <p:cNvPr id="1630" name="Google Shape;1630;p10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0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0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2049401" y="3771015"/>
              <a:ext cx="232662" cy="420617"/>
            </a:xfrm>
            <a:custGeom>
              <a:rect b="b" l="l" r="r" t="t"/>
              <a:pathLst>
                <a:path extrusionOk="0" h="28253" w="15628">
                  <a:moveTo>
                    <a:pt x="7973" y="1"/>
                  </a:moveTo>
                  <a:cubicBezTo>
                    <a:pt x="7536" y="1"/>
                    <a:pt x="7184" y="135"/>
                    <a:pt x="6898" y="421"/>
                  </a:cubicBezTo>
                  <a:cubicBezTo>
                    <a:pt x="6614" y="706"/>
                    <a:pt x="6446" y="1075"/>
                    <a:pt x="6446" y="1478"/>
                  </a:cubicBezTo>
                  <a:lnTo>
                    <a:pt x="6446" y="2787"/>
                  </a:lnTo>
                  <a:cubicBezTo>
                    <a:pt x="4817" y="3073"/>
                    <a:pt x="3324" y="3812"/>
                    <a:pt x="2265" y="4902"/>
                  </a:cubicBezTo>
                  <a:cubicBezTo>
                    <a:pt x="1175" y="6044"/>
                    <a:pt x="520" y="7487"/>
                    <a:pt x="520" y="9116"/>
                  </a:cubicBezTo>
                  <a:cubicBezTo>
                    <a:pt x="520" y="10878"/>
                    <a:pt x="1242" y="12339"/>
                    <a:pt x="2686" y="13463"/>
                  </a:cubicBezTo>
                  <a:cubicBezTo>
                    <a:pt x="3910" y="14437"/>
                    <a:pt x="5674" y="15142"/>
                    <a:pt x="8006" y="15578"/>
                  </a:cubicBezTo>
                  <a:lnTo>
                    <a:pt x="8460" y="15713"/>
                  </a:lnTo>
                  <a:cubicBezTo>
                    <a:pt x="9517" y="15965"/>
                    <a:pt x="10206" y="16183"/>
                    <a:pt x="10826" y="16536"/>
                  </a:cubicBezTo>
                  <a:cubicBezTo>
                    <a:pt x="11717" y="17039"/>
                    <a:pt x="12169" y="17778"/>
                    <a:pt x="12169" y="18734"/>
                  </a:cubicBezTo>
                  <a:cubicBezTo>
                    <a:pt x="12169" y="19725"/>
                    <a:pt x="11649" y="20547"/>
                    <a:pt x="10844" y="21102"/>
                  </a:cubicBezTo>
                  <a:cubicBezTo>
                    <a:pt x="10072" y="21672"/>
                    <a:pt x="9013" y="21941"/>
                    <a:pt x="7973" y="21941"/>
                  </a:cubicBezTo>
                  <a:cubicBezTo>
                    <a:pt x="5891" y="21941"/>
                    <a:pt x="4264" y="21084"/>
                    <a:pt x="3290" y="19540"/>
                  </a:cubicBezTo>
                  <a:cubicBezTo>
                    <a:pt x="2719" y="18835"/>
                    <a:pt x="2182" y="18483"/>
                    <a:pt x="1679" y="18483"/>
                  </a:cubicBezTo>
                  <a:cubicBezTo>
                    <a:pt x="1444" y="18483"/>
                    <a:pt x="1191" y="18550"/>
                    <a:pt x="906" y="18718"/>
                  </a:cubicBezTo>
                  <a:cubicBezTo>
                    <a:pt x="486" y="18953"/>
                    <a:pt x="201" y="19255"/>
                    <a:pt x="83" y="19624"/>
                  </a:cubicBezTo>
                  <a:cubicBezTo>
                    <a:pt x="34" y="19808"/>
                    <a:pt x="0" y="20010"/>
                    <a:pt x="0" y="20178"/>
                  </a:cubicBezTo>
                  <a:cubicBezTo>
                    <a:pt x="0" y="20480"/>
                    <a:pt x="67" y="20799"/>
                    <a:pt x="235" y="21102"/>
                  </a:cubicBezTo>
                  <a:cubicBezTo>
                    <a:pt x="705" y="22142"/>
                    <a:pt x="1511" y="23049"/>
                    <a:pt x="2601" y="23837"/>
                  </a:cubicBezTo>
                  <a:cubicBezTo>
                    <a:pt x="3709" y="24627"/>
                    <a:pt x="5002" y="25113"/>
                    <a:pt x="6446" y="25314"/>
                  </a:cubicBezTo>
                  <a:lnTo>
                    <a:pt x="6446" y="26775"/>
                  </a:lnTo>
                  <a:cubicBezTo>
                    <a:pt x="6446" y="27615"/>
                    <a:pt x="7117" y="28252"/>
                    <a:pt x="7957" y="28252"/>
                  </a:cubicBezTo>
                  <a:cubicBezTo>
                    <a:pt x="8778" y="28252"/>
                    <a:pt x="9400" y="27615"/>
                    <a:pt x="9400" y="26775"/>
                  </a:cubicBezTo>
                  <a:lnTo>
                    <a:pt x="9400" y="25281"/>
                  </a:lnTo>
                  <a:cubicBezTo>
                    <a:pt x="11162" y="24996"/>
                    <a:pt x="12740" y="24190"/>
                    <a:pt x="13865" y="22982"/>
                  </a:cubicBezTo>
                  <a:cubicBezTo>
                    <a:pt x="14973" y="21789"/>
                    <a:pt x="15627" y="20229"/>
                    <a:pt x="15627" y="18533"/>
                  </a:cubicBezTo>
                  <a:cubicBezTo>
                    <a:pt x="15627" y="16771"/>
                    <a:pt x="14940" y="15343"/>
                    <a:pt x="13597" y="14253"/>
                  </a:cubicBezTo>
                  <a:cubicBezTo>
                    <a:pt x="12471" y="13346"/>
                    <a:pt x="10961" y="12742"/>
                    <a:pt x="9081" y="12239"/>
                  </a:cubicBezTo>
                  <a:cubicBezTo>
                    <a:pt x="7335" y="11885"/>
                    <a:pt x="6361" y="11617"/>
                    <a:pt x="5539" y="11214"/>
                  </a:cubicBezTo>
                  <a:cubicBezTo>
                    <a:pt x="4566" y="10728"/>
                    <a:pt x="4011" y="10072"/>
                    <a:pt x="4011" y="9083"/>
                  </a:cubicBezTo>
                  <a:cubicBezTo>
                    <a:pt x="4011" y="8192"/>
                    <a:pt x="4432" y="7438"/>
                    <a:pt x="5186" y="6934"/>
                  </a:cubicBezTo>
                  <a:cubicBezTo>
                    <a:pt x="5891" y="6431"/>
                    <a:pt x="6865" y="6145"/>
                    <a:pt x="7923" y="6145"/>
                  </a:cubicBezTo>
                  <a:cubicBezTo>
                    <a:pt x="8812" y="6145"/>
                    <a:pt x="9584" y="6279"/>
                    <a:pt x="10222" y="6565"/>
                  </a:cubicBezTo>
                  <a:cubicBezTo>
                    <a:pt x="10726" y="6800"/>
                    <a:pt x="11347" y="7236"/>
                    <a:pt x="12052" y="7857"/>
                  </a:cubicBezTo>
                  <a:cubicBezTo>
                    <a:pt x="12321" y="8076"/>
                    <a:pt x="12673" y="8176"/>
                    <a:pt x="13093" y="8176"/>
                  </a:cubicBezTo>
                  <a:cubicBezTo>
                    <a:pt x="13530" y="8176"/>
                    <a:pt x="13966" y="8008"/>
                    <a:pt x="14235" y="7756"/>
                  </a:cubicBezTo>
                  <a:cubicBezTo>
                    <a:pt x="14452" y="7521"/>
                    <a:pt x="14604" y="7252"/>
                    <a:pt x="14705" y="6934"/>
                  </a:cubicBezTo>
                  <a:cubicBezTo>
                    <a:pt x="14721" y="6800"/>
                    <a:pt x="14738" y="6682"/>
                    <a:pt x="14738" y="6598"/>
                  </a:cubicBezTo>
                  <a:cubicBezTo>
                    <a:pt x="14738" y="6380"/>
                    <a:pt x="14671" y="6145"/>
                    <a:pt x="14537" y="5943"/>
                  </a:cubicBezTo>
                  <a:cubicBezTo>
                    <a:pt x="13512" y="4248"/>
                    <a:pt x="11649" y="3141"/>
                    <a:pt x="9400" y="2787"/>
                  </a:cubicBezTo>
                  <a:lnTo>
                    <a:pt x="9400" y="1478"/>
                  </a:lnTo>
                  <a:cubicBezTo>
                    <a:pt x="9400" y="1075"/>
                    <a:pt x="9266" y="706"/>
                    <a:pt x="8980" y="421"/>
                  </a:cubicBezTo>
                  <a:cubicBezTo>
                    <a:pt x="8711" y="135"/>
                    <a:pt x="8376" y="1"/>
                    <a:pt x="7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3" name="Google Shape;1653;p1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10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10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10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11"/>
          <p:cNvSpPr/>
          <p:nvPr/>
        </p:nvSpPr>
        <p:spPr>
          <a:xfrm>
            <a:off x="881275" y="12913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11"/>
          <p:cNvSpPr/>
          <p:nvPr/>
        </p:nvSpPr>
        <p:spPr>
          <a:xfrm>
            <a:off x="3590925" y="27212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11"/>
          <p:cNvSpPr/>
          <p:nvPr/>
        </p:nvSpPr>
        <p:spPr>
          <a:xfrm>
            <a:off x="3590925" y="12913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11"/>
          <p:cNvSpPr/>
          <p:nvPr/>
        </p:nvSpPr>
        <p:spPr>
          <a:xfrm>
            <a:off x="6309125" y="27212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11"/>
          <p:cNvSpPr/>
          <p:nvPr/>
        </p:nvSpPr>
        <p:spPr>
          <a:xfrm>
            <a:off x="6300575" y="12913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11"/>
          <p:cNvSpPr/>
          <p:nvPr/>
        </p:nvSpPr>
        <p:spPr>
          <a:xfrm>
            <a:off x="881275" y="27212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11"/>
          <p:cNvSpPr txBox="1"/>
          <p:nvPr>
            <p:ph idx="13" type="subTitle"/>
          </p:nvPr>
        </p:nvSpPr>
        <p:spPr>
          <a:xfrm>
            <a:off x="6300575" y="1685800"/>
            <a:ext cx="19524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 organize what I watch by genre and rate it afterwards.</a:t>
            </a:r>
            <a:endParaRPr/>
          </a:p>
        </p:txBody>
      </p:sp>
      <p:sp>
        <p:nvSpPr>
          <p:cNvPr id="1668" name="Google Shape;1668;p11"/>
          <p:cNvSpPr txBox="1"/>
          <p:nvPr>
            <p:ph idx="15" type="subTitle"/>
          </p:nvPr>
        </p:nvSpPr>
        <p:spPr>
          <a:xfrm>
            <a:off x="6300575" y="3126300"/>
            <a:ext cx="19524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Keeping track of where I left off, especially in manga, was a pain, some ones I was reading weren't even included.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9" name="Google Shape;1669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Domain rough sketch</a:t>
            </a:r>
            <a:endParaRPr/>
          </a:p>
        </p:txBody>
      </p:sp>
      <p:sp>
        <p:nvSpPr>
          <p:cNvPr id="1670" name="Google Shape;1670;p11"/>
          <p:cNvSpPr txBox="1"/>
          <p:nvPr>
            <p:ph idx="1" type="subTitle"/>
          </p:nvPr>
        </p:nvSpPr>
        <p:spPr>
          <a:xfrm>
            <a:off x="881275" y="1685799"/>
            <a:ext cx="19524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 don’t really like having 4 different apps to keep track movies, books, anime and manga.</a:t>
            </a:r>
            <a:endParaRPr/>
          </a:p>
        </p:txBody>
      </p:sp>
      <p:sp>
        <p:nvSpPr>
          <p:cNvPr id="1671" name="Google Shape;1671;p11"/>
          <p:cNvSpPr txBox="1"/>
          <p:nvPr>
            <p:ph idx="4" type="subTitle"/>
          </p:nvPr>
        </p:nvSpPr>
        <p:spPr>
          <a:xfrm>
            <a:off x="3590925" y="1685800"/>
            <a:ext cx="19524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 just had notebooks where I kept track of everything.</a:t>
            </a:r>
            <a:endParaRPr/>
          </a:p>
        </p:txBody>
      </p:sp>
      <p:sp>
        <p:nvSpPr>
          <p:cNvPr id="1672" name="Google Shape;1672;p11"/>
          <p:cNvSpPr txBox="1"/>
          <p:nvPr>
            <p:ph idx="6" type="subTitle"/>
          </p:nvPr>
        </p:nvSpPr>
        <p:spPr>
          <a:xfrm>
            <a:off x="881275" y="3126300"/>
            <a:ext cx="19524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Having a system that recommends similar things to what you’re already reading or watching but on different platform would be cool. </a:t>
            </a:r>
            <a:endParaRPr/>
          </a:p>
        </p:txBody>
      </p:sp>
      <p:sp>
        <p:nvSpPr>
          <p:cNvPr id="1673" name="Google Shape;1673;p11"/>
          <p:cNvSpPr txBox="1"/>
          <p:nvPr>
            <p:ph idx="8" type="subTitle"/>
          </p:nvPr>
        </p:nvSpPr>
        <p:spPr>
          <a:xfrm>
            <a:off x="3590925" y="3126300"/>
            <a:ext cx="19524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 used a similar app before, but it didn’t have a rating system, so when I was interested in a series I didn’t know what other people thought about it and if it was worth the watch. </a:t>
            </a:r>
            <a:endParaRPr/>
          </a:p>
        </p:txBody>
      </p:sp>
      <p:sp>
        <p:nvSpPr>
          <p:cNvPr id="1674" name="Google Shape;1674;p11"/>
          <p:cNvSpPr/>
          <p:nvPr/>
        </p:nvSpPr>
        <p:spPr>
          <a:xfrm>
            <a:off x="1688425" y="1291313"/>
            <a:ext cx="338100" cy="338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11"/>
          <p:cNvSpPr/>
          <p:nvPr/>
        </p:nvSpPr>
        <p:spPr>
          <a:xfrm>
            <a:off x="4402943" y="1291338"/>
            <a:ext cx="338100" cy="33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11"/>
          <p:cNvSpPr/>
          <p:nvPr/>
        </p:nvSpPr>
        <p:spPr>
          <a:xfrm>
            <a:off x="4402356" y="2721214"/>
            <a:ext cx="338100" cy="3381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11"/>
          <p:cNvSpPr/>
          <p:nvPr/>
        </p:nvSpPr>
        <p:spPr>
          <a:xfrm>
            <a:off x="7107731" y="1291313"/>
            <a:ext cx="338100" cy="338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11"/>
          <p:cNvSpPr/>
          <p:nvPr/>
        </p:nvSpPr>
        <p:spPr>
          <a:xfrm>
            <a:off x="7116279" y="2721225"/>
            <a:ext cx="338100" cy="338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11"/>
          <p:cNvSpPr/>
          <p:nvPr/>
        </p:nvSpPr>
        <p:spPr>
          <a:xfrm>
            <a:off x="1679875" y="2721238"/>
            <a:ext cx="338100" cy="338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0" name="Google Shape;1680;p11"/>
          <p:cNvGrpSpPr/>
          <p:nvPr/>
        </p:nvGrpSpPr>
        <p:grpSpPr>
          <a:xfrm>
            <a:off x="1757987" y="1361443"/>
            <a:ext cx="198994" cy="197916"/>
            <a:chOff x="2378697" y="1566649"/>
            <a:chExt cx="373207" cy="371185"/>
          </a:xfrm>
        </p:grpSpPr>
        <p:sp>
          <p:nvSpPr>
            <p:cNvPr id="1681" name="Google Shape;1681;p11"/>
            <p:cNvSpPr/>
            <p:nvPr/>
          </p:nvSpPr>
          <p:spPr>
            <a:xfrm>
              <a:off x="2523930" y="1725254"/>
              <a:ext cx="88833" cy="87997"/>
            </a:xfrm>
            <a:custGeom>
              <a:rect b="b" l="l" r="r" t="t"/>
              <a:pathLst>
                <a:path extrusionOk="0" h="3264" w="3295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2697094" y="1588244"/>
              <a:ext cx="54810" cy="52653"/>
            </a:xfrm>
            <a:custGeom>
              <a:rect b="b" l="l" r="r" t="t"/>
              <a:pathLst>
                <a:path extrusionOk="0" h="1953" w="2033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2597315" y="1625475"/>
              <a:ext cx="115227" cy="115227"/>
            </a:xfrm>
            <a:custGeom>
              <a:rect b="b" l="l" r="r" t="t"/>
              <a:pathLst>
                <a:path extrusionOk="0" h="4274" w="4274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2384763" y="1572742"/>
              <a:ext cx="59689" cy="59231"/>
            </a:xfrm>
            <a:custGeom>
              <a:rect b="b" l="l" r="r" t="t"/>
              <a:pathLst>
                <a:path extrusionOk="0" h="2197" w="2214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2378697" y="1566649"/>
              <a:ext cx="284509" cy="371185"/>
            </a:xfrm>
            <a:custGeom>
              <a:rect b="b" l="l" r="r" t="t"/>
              <a:pathLst>
                <a:path extrusionOk="0" h="13768" w="10553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2471196" y="1872483"/>
              <a:ext cx="235280" cy="65351"/>
            </a:xfrm>
            <a:custGeom>
              <a:rect b="b" l="l" r="r" t="t"/>
              <a:pathLst>
                <a:path extrusionOk="0" h="2424" w="8727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7" name="Google Shape;1687;p11"/>
          <p:cNvGrpSpPr/>
          <p:nvPr/>
        </p:nvGrpSpPr>
        <p:grpSpPr>
          <a:xfrm>
            <a:off x="1749417" y="2790714"/>
            <a:ext cx="199015" cy="199176"/>
            <a:chOff x="3934666" y="2113020"/>
            <a:chExt cx="374017" cy="374393"/>
          </a:xfrm>
        </p:grpSpPr>
        <p:sp>
          <p:nvSpPr>
            <p:cNvPr id="1688" name="Google Shape;1688;p11"/>
            <p:cNvSpPr/>
            <p:nvPr/>
          </p:nvSpPr>
          <p:spPr>
            <a:xfrm>
              <a:off x="4175608" y="2246068"/>
              <a:ext cx="133075" cy="65728"/>
            </a:xfrm>
            <a:custGeom>
              <a:rect b="b" l="l" r="r" t="t"/>
              <a:pathLst>
                <a:path extrusionOk="0" h="2438" w="4936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5"/>
                  </a:lnTo>
                  <a:lnTo>
                    <a:pt x="888" y="1625"/>
                  </a:lnTo>
                  <a:cubicBezTo>
                    <a:pt x="1054" y="2107"/>
                    <a:pt x="1505" y="2438"/>
                    <a:pt x="2031" y="2438"/>
                  </a:cubicBezTo>
                  <a:lnTo>
                    <a:pt x="3716" y="2438"/>
                  </a:lnTo>
                  <a:cubicBezTo>
                    <a:pt x="4394" y="2438"/>
                    <a:pt x="4936" y="1896"/>
                    <a:pt x="4936" y="1219"/>
                  </a:cubicBezTo>
                  <a:cubicBezTo>
                    <a:pt x="4936" y="542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4175608" y="2355579"/>
              <a:ext cx="133075" cy="66133"/>
            </a:xfrm>
            <a:custGeom>
              <a:rect b="b" l="l" r="r" t="t"/>
              <a:pathLst>
                <a:path extrusionOk="0" h="2453" w="4936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6"/>
                  </a:lnTo>
                  <a:lnTo>
                    <a:pt x="888" y="1626"/>
                  </a:lnTo>
                  <a:cubicBezTo>
                    <a:pt x="1054" y="2107"/>
                    <a:pt x="1505" y="2453"/>
                    <a:pt x="2031" y="2453"/>
                  </a:cubicBezTo>
                  <a:lnTo>
                    <a:pt x="3716" y="2453"/>
                  </a:lnTo>
                  <a:cubicBezTo>
                    <a:pt x="4394" y="2453"/>
                    <a:pt x="4936" y="1897"/>
                    <a:pt x="4936" y="1219"/>
                  </a:cubicBezTo>
                  <a:cubicBezTo>
                    <a:pt x="4936" y="557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4044204" y="2267986"/>
              <a:ext cx="21918" cy="21918"/>
            </a:xfrm>
            <a:custGeom>
              <a:rect b="b" l="l" r="r" t="t"/>
              <a:pathLst>
                <a:path extrusionOk="0" h="813" w="813">
                  <a:moveTo>
                    <a:pt x="406" y="0"/>
                  </a:moveTo>
                  <a:cubicBezTo>
                    <a:pt x="181" y="0"/>
                    <a:pt x="0" y="181"/>
                    <a:pt x="0" y="406"/>
                  </a:cubicBezTo>
                  <a:cubicBezTo>
                    <a:pt x="0" y="632"/>
                    <a:pt x="181" y="812"/>
                    <a:pt x="406" y="812"/>
                  </a:cubicBezTo>
                  <a:cubicBezTo>
                    <a:pt x="632" y="812"/>
                    <a:pt x="813" y="632"/>
                    <a:pt x="813" y="406"/>
                  </a:cubicBezTo>
                  <a:cubicBezTo>
                    <a:pt x="813" y="181"/>
                    <a:pt x="632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4027975" y="2311769"/>
              <a:ext cx="54378" cy="21945"/>
            </a:xfrm>
            <a:custGeom>
              <a:rect b="b" l="l" r="r" t="t"/>
              <a:pathLst>
                <a:path extrusionOk="0" h="814" w="2017">
                  <a:moveTo>
                    <a:pt x="1008" y="1"/>
                  </a:moveTo>
                  <a:cubicBezTo>
                    <a:pt x="602" y="1"/>
                    <a:pt x="225" y="212"/>
                    <a:pt x="0" y="543"/>
                  </a:cubicBezTo>
                  <a:cubicBezTo>
                    <a:pt x="301" y="707"/>
                    <a:pt x="647" y="813"/>
                    <a:pt x="1008" y="813"/>
                  </a:cubicBezTo>
                  <a:cubicBezTo>
                    <a:pt x="1369" y="813"/>
                    <a:pt x="1715" y="707"/>
                    <a:pt x="2016" y="543"/>
                  </a:cubicBezTo>
                  <a:cubicBezTo>
                    <a:pt x="1790" y="212"/>
                    <a:pt x="1415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4000394" y="2224176"/>
              <a:ext cx="109538" cy="87620"/>
            </a:xfrm>
            <a:custGeom>
              <a:rect b="b" l="l" r="r" t="t"/>
              <a:pathLst>
                <a:path extrusionOk="0" h="3250" w="4063">
                  <a:moveTo>
                    <a:pt x="2031" y="0"/>
                  </a:moveTo>
                  <a:cubicBezTo>
                    <a:pt x="917" y="0"/>
                    <a:pt x="0" y="917"/>
                    <a:pt x="0" y="2031"/>
                  </a:cubicBezTo>
                  <a:cubicBezTo>
                    <a:pt x="0" y="2498"/>
                    <a:pt x="151" y="2903"/>
                    <a:pt x="406" y="3250"/>
                  </a:cubicBezTo>
                  <a:cubicBezTo>
                    <a:pt x="572" y="3024"/>
                    <a:pt x="783" y="2859"/>
                    <a:pt x="1023" y="2723"/>
                  </a:cubicBezTo>
                  <a:cubicBezTo>
                    <a:pt x="887" y="2528"/>
                    <a:pt x="813" y="2287"/>
                    <a:pt x="813" y="2031"/>
                  </a:cubicBezTo>
                  <a:cubicBezTo>
                    <a:pt x="813" y="1369"/>
                    <a:pt x="1354" y="813"/>
                    <a:pt x="2031" y="813"/>
                  </a:cubicBezTo>
                  <a:cubicBezTo>
                    <a:pt x="2708" y="813"/>
                    <a:pt x="3250" y="1369"/>
                    <a:pt x="3250" y="2031"/>
                  </a:cubicBezTo>
                  <a:cubicBezTo>
                    <a:pt x="3250" y="2287"/>
                    <a:pt x="3174" y="2528"/>
                    <a:pt x="3039" y="2723"/>
                  </a:cubicBezTo>
                  <a:cubicBezTo>
                    <a:pt x="3280" y="2859"/>
                    <a:pt x="3491" y="3024"/>
                    <a:pt x="3656" y="3250"/>
                  </a:cubicBezTo>
                  <a:cubicBezTo>
                    <a:pt x="3912" y="2903"/>
                    <a:pt x="4062" y="2498"/>
                    <a:pt x="4062" y="2031"/>
                  </a:cubicBezTo>
                  <a:cubicBezTo>
                    <a:pt x="4062" y="917"/>
                    <a:pt x="3160" y="0"/>
                    <a:pt x="2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3934666" y="2178748"/>
              <a:ext cx="240968" cy="242964"/>
            </a:xfrm>
            <a:custGeom>
              <a:rect b="b" l="l" r="r" t="t"/>
              <a:pathLst>
                <a:path extrusionOk="0" h="9012" w="8938">
                  <a:moveTo>
                    <a:pt x="2844" y="7372"/>
                  </a:moveTo>
                  <a:cubicBezTo>
                    <a:pt x="3070" y="7372"/>
                    <a:pt x="3251" y="7553"/>
                    <a:pt x="3251" y="7778"/>
                  </a:cubicBezTo>
                  <a:cubicBezTo>
                    <a:pt x="3251" y="8019"/>
                    <a:pt x="3070" y="8185"/>
                    <a:pt x="2844" y="8185"/>
                  </a:cubicBezTo>
                  <a:cubicBezTo>
                    <a:pt x="2619" y="8185"/>
                    <a:pt x="2438" y="8019"/>
                    <a:pt x="2438" y="7778"/>
                  </a:cubicBezTo>
                  <a:cubicBezTo>
                    <a:pt x="2438" y="7553"/>
                    <a:pt x="2619" y="7372"/>
                    <a:pt x="2844" y="7372"/>
                  </a:cubicBezTo>
                  <a:close/>
                  <a:moveTo>
                    <a:pt x="4469" y="7372"/>
                  </a:moveTo>
                  <a:cubicBezTo>
                    <a:pt x="4695" y="7372"/>
                    <a:pt x="4876" y="7553"/>
                    <a:pt x="4876" y="7778"/>
                  </a:cubicBezTo>
                  <a:cubicBezTo>
                    <a:pt x="4876" y="8019"/>
                    <a:pt x="4695" y="8185"/>
                    <a:pt x="4469" y="8185"/>
                  </a:cubicBezTo>
                  <a:cubicBezTo>
                    <a:pt x="4244" y="8185"/>
                    <a:pt x="4063" y="8019"/>
                    <a:pt x="4063" y="7778"/>
                  </a:cubicBezTo>
                  <a:cubicBezTo>
                    <a:pt x="4063" y="7553"/>
                    <a:pt x="4244" y="7372"/>
                    <a:pt x="4469" y="7372"/>
                  </a:cubicBezTo>
                  <a:close/>
                  <a:moveTo>
                    <a:pt x="6094" y="7372"/>
                  </a:moveTo>
                  <a:cubicBezTo>
                    <a:pt x="6320" y="7372"/>
                    <a:pt x="6500" y="7553"/>
                    <a:pt x="6500" y="7778"/>
                  </a:cubicBezTo>
                  <a:cubicBezTo>
                    <a:pt x="6500" y="8019"/>
                    <a:pt x="6320" y="8185"/>
                    <a:pt x="6094" y="8185"/>
                  </a:cubicBezTo>
                  <a:cubicBezTo>
                    <a:pt x="5869" y="8185"/>
                    <a:pt x="5688" y="8019"/>
                    <a:pt x="5688" y="7778"/>
                  </a:cubicBezTo>
                  <a:cubicBezTo>
                    <a:pt x="5688" y="7553"/>
                    <a:pt x="5869" y="7372"/>
                    <a:pt x="6094" y="7372"/>
                  </a:cubicBezTo>
                  <a:close/>
                  <a:moveTo>
                    <a:pt x="1" y="0"/>
                  </a:moveTo>
                  <a:lnTo>
                    <a:pt x="1" y="9012"/>
                  </a:lnTo>
                  <a:lnTo>
                    <a:pt x="8938" y="9012"/>
                  </a:lnTo>
                  <a:lnTo>
                    <a:pt x="8938" y="8185"/>
                  </a:lnTo>
                  <a:lnTo>
                    <a:pt x="7719" y="8185"/>
                  </a:lnTo>
                  <a:cubicBezTo>
                    <a:pt x="7493" y="8185"/>
                    <a:pt x="7313" y="8019"/>
                    <a:pt x="7313" y="7778"/>
                  </a:cubicBezTo>
                  <a:cubicBezTo>
                    <a:pt x="7313" y="7553"/>
                    <a:pt x="7493" y="7372"/>
                    <a:pt x="7719" y="7372"/>
                  </a:cubicBezTo>
                  <a:lnTo>
                    <a:pt x="8938" y="7372"/>
                  </a:lnTo>
                  <a:lnTo>
                    <a:pt x="8938" y="4122"/>
                  </a:lnTo>
                  <a:lnTo>
                    <a:pt x="7283" y="4122"/>
                  </a:lnTo>
                  <a:cubicBezTo>
                    <a:pt x="7087" y="5477"/>
                    <a:pt x="5883" y="6560"/>
                    <a:pt x="4469" y="6560"/>
                  </a:cubicBezTo>
                  <a:cubicBezTo>
                    <a:pt x="2920" y="6560"/>
                    <a:pt x="1626" y="5266"/>
                    <a:pt x="1626" y="3716"/>
                  </a:cubicBezTo>
                  <a:cubicBezTo>
                    <a:pt x="1626" y="2151"/>
                    <a:pt x="2904" y="873"/>
                    <a:pt x="4469" y="873"/>
                  </a:cubicBezTo>
                  <a:cubicBezTo>
                    <a:pt x="5899" y="873"/>
                    <a:pt x="7087" y="1940"/>
                    <a:pt x="7283" y="3310"/>
                  </a:cubicBezTo>
                  <a:lnTo>
                    <a:pt x="8938" y="3310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3934666" y="2443603"/>
              <a:ext cx="240968" cy="43810"/>
            </a:xfrm>
            <a:custGeom>
              <a:rect b="b" l="l" r="r" t="t"/>
              <a:pathLst>
                <a:path extrusionOk="0" h="1625" w="8938">
                  <a:moveTo>
                    <a:pt x="1" y="0"/>
                  </a:moveTo>
                  <a:lnTo>
                    <a:pt x="1" y="407"/>
                  </a:lnTo>
                  <a:cubicBezTo>
                    <a:pt x="1" y="1069"/>
                    <a:pt x="542" y="1625"/>
                    <a:pt x="1219" y="1625"/>
                  </a:cubicBezTo>
                  <a:lnTo>
                    <a:pt x="7719" y="1625"/>
                  </a:lnTo>
                  <a:cubicBezTo>
                    <a:pt x="8396" y="1625"/>
                    <a:pt x="8938" y="1069"/>
                    <a:pt x="8938" y="407"/>
                  </a:cubicBez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3934666" y="2113020"/>
              <a:ext cx="240968" cy="43837"/>
            </a:xfrm>
            <a:custGeom>
              <a:rect b="b" l="l" r="r" t="t"/>
              <a:pathLst>
                <a:path extrusionOk="0" h="1626" w="8938">
                  <a:moveTo>
                    <a:pt x="1219" y="1"/>
                  </a:moveTo>
                  <a:cubicBezTo>
                    <a:pt x="542" y="1"/>
                    <a:pt x="1" y="557"/>
                    <a:pt x="1" y="1219"/>
                  </a:cubicBezTo>
                  <a:lnTo>
                    <a:pt x="1" y="1626"/>
                  </a:lnTo>
                  <a:lnTo>
                    <a:pt x="8938" y="1626"/>
                  </a:lnTo>
                  <a:lnTo>
                    <a:pt x="8938" y="1219"/>
                  </a:lnTo>
                  <a:cubicBezTo>
                    <a:pt x="8938" y="557"/>
                    <a:pt x="8396" y="1"/>
                    <a:pt x="7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6" name="Google Shape;1696;p11"/>
          <p:cNvGrpSpPr/>
          <p:nvPr/>
        </p:nvGrpSpPr>
        <p:grpSpPr>
          <a:xfrm>
            <a:off x="7185815" y="2790707"/>
            <a:ext cx="198977" cy="199139"/>
            <a:chOff x="4813643" y="2113020"/>
            <a:chExt cx="374016" cy="374393"/>
          </a:xfrm>
        </p:grpSpPr>
        <p:sp>
          <p:nvSpPr>
            <p:cNvPr id="1697" name="Google Shape;1697;p11"/>
            <p:cNvSpPr/>
            <p:nvPr/>
          </p:nvSpPr>
          <p:spPr>
            <a:xfrm>
              <a:off x="4813643" y="2244827"/>
              <a:ext cx="374016" cy="110779"/>
            </a:xfrm>
            <a:custGeom>
              <a:rect b="b" l="l" r="r" t="t"/>
              <a:pathLst>
                <a:path extrusionOk="0" h="4109" w="13873">
                  <a:moveTo>
                    <a:pt x="2062" y="1641"/>
                  </a:moveTo>
                  <a:cubicBezTo>
                    <a:pt x="2287" y="1641"/>
                    <a:pt x="2468" y="1836"/>
                    <a:pt x="2468" y="2063"/>
                  </a:cubicBezTo>
                  <a:cubicBezTo>
                    <a:pt x="2468" y="2273"/>
                    <a:pt x="2287" y="2468"/>
                    <a:pt x="2062" y="2468"/>
                  </a:cubicBezTo>
                  <a:cubicBezTo>
                    <a:pt x="1836" y="2468"/>
                    <a:pt x="1656" y="2273"/>
                    <a:pt x="1656" y="2063"/>
                  </a:cubicBezTo>
                  <a:cubicBezTo>
                    <a:pt x="1656" y="1836"/>
                    <a:pt x="1836" y="1641"/>
                    <a:pt x="2062" y="1641"/>
                  </a:cubicBezTo>
                  <a:close/>
                  <a:moveTo>
                    <a:pt x="3687" y="1641"/>
                  </a:moveTo>
                  <a:cubicBezTo>
                    <a:pt x="3912" y="1641"/>
                    <a:pt x="4093" y="1836"/>
                    <a:pt x="4093" y="2063"/>
                  </a:cubicBezTo>
                  <a:cubicBezTo>
                    <a:pt x="4093" y="2273"/>
                    <a:pt x="3912" y="2468"/>
                    <a:pt x="3687" y="2468"/>
                  </a:cubicBezTo>
                  <a:cubicBezTo>
                    <a:pt x="3461" y="2468"/>
                    <a:pt x="3280" y="2273"/>
                    <a:pt x="3280" y="2063"/>
                  </a:cubicBezTo>
                  <a:cubicBezTo>
                    <a:pt x="3280" y="1836"/>
                    <a:pt x="3461" y="1641"/>
                    <a:pt x="3687" y="1641"/>
                  </a:cubicBezTo>
                  <a:close/>
                  <a:moveTo>
                    <a:pt x="10187" y="1641"/>
                  </a:moveTo>
                  <a:cubicBezTo>
                    <a:pt x="10412" y="1641"/>
                    <a:pt x="10592" y="1836"/>
                    <a:pt x="10592" y="2063"/>
                  </a:cubicBezTo>
                  <a:cubicBezTo>
                    <a:pt x="10592" y="2273"/>
                    <a:pt x="10412" y="2468"/>
                    <a:pt x="10187" y="2468"/>
                  </a:cubicBezTo>
                  <a:cubicBezTo>
                    <a:pt x="9961" y="2468"/>
                    <a:pt x="9780" y="2273"/>
                    <a:pt x="9780" y="2063"/>
                  </a:cubicBezTo>
                  <a:cubicBezTo>
                    <a:pt x="9780" y="1836"/>
                    <a:pt x="9961" y="1641"/>
                    <a:pt x="10187" y="1641"/>
                  </a:cubicBezTo>
                  <a:close/>
                  <a:moveTo>
                    <a:pt x="11812" y="1641"/>
                  </a:moveTo>
                  <a:cubicBezTo>
                    <a:pt x="12037" y="1641"/>
                    <a:pt x="12217" y="1836"/>
                    <a:pt x="12217" y="2063"/>
                  </a:cubicBezTo>
                  <a:cubicBezTo>
                    <a:pt x="12217" y="2273"/>
                    <a:pt x="12037" y="2468"/>
                    <a:pt x="11812" y="2468"/>
                  </a:cubicBezTo>
                  <a:cubicBezTo>
                    <a:pt x="11585" y="2468"/>
                    <a:pt x="11405" y="2273"/>
                    <a:pt x="11405" y="2063"/>
                  </a:cubicBezTo>
                  <a:cubicBezTo>
                    <a:pt x="11405" y="1836"/>
                    <a:pt x="11585" y="1641"/>
                    <a:pt x="11812" y="1641"/>
                  </a:cubicBezTo>
                  <a:close/>
                  <a:moveTo>
                    <a:pt x="8569" y="836"/>
                  </a:moveTo>
                  <a:cubicBezTo>
                    <a:pt x="8628" y="836"/>
                    <a:pt x="8687" y="848"/>
                    <a:pt x="8743" y="873"/>
                  </a:cubicBezTo>
                  <a:cubicBezTo>
                    <a:pt x="8953" y="979"/>
                    <a:pt x="9028" y="1220"/>
                    <a:pt x="8923" y="1431"/>
                  </a:cubicBezTo>
                  <a:lnTo>
                    <a:pt x="8111" y="3056"/>
                  </a:lnTo>
                  <a:cubicBezTo>
                    <a:pt x="8050" y="3190"/>
                    <a:pt x="7900" y="3281"/>
                    <a:pt x="7750" y="3281"/>
                  </a:cubicBezTo>
                  <a:cubicBezTo>
                    <a:pt x="7599" y="3281"/>
                    <a:pt x="7463" y="3190"/>
                    <a:pt x="7388" y="3056"/>
                  </a:cubicBezTo>
                  <a:lnTo>
                    <a:pt x="6937" y="2153"/>
                  </a:lnTo>
                  <a:lnTo>
                    <a:pt x="6486" y="3056"/>
                  </a:lnTo>
                  <a:cubicBezTo>
                    <a:pt x="6418" y="3191"/>
                    <a:pt x="6271" y="3259"/>
                    <a:pt x="6124" y="3259"/>
                  </a:cubicBezTo>
                  <a:cubicBezTo>
                    <a:pt x="5977" y="3259"/>
                    <a:pt x="5831" y="3191"/>
                    <a:pt x="5764" y="3056"/>
                  </a:cubicBezTo>
                  <a:lnTo>
                    <a:pt x="4951" y="1431"/>
                  </a:lnTo>
                  <a:cubicBezTo>
                    <a:pt x="4845" y="1220"/>
                    <a:pt x="4935" y="979"/>
                    <a:pt x="5132" y="873"/>
                  </a:cubicBezTo>
                  <a:cubicBezTo>
                    <a:pt x="5187" y="848"/>
                    <a:pt x="5247" y="836"/>
                    <a:pt x="5307" y="836"/>
                  </a:cubicBezTo>
                  <a:cubicBezTo>
                    <a:pt x="5458" y="836"/>
                    <a:pt x="5609" y="914"/>
                    <a:pt x="5673" y="1054"/>
                  </a:cubicBezTo>
                  <a:lnTo>
                    <a:pt x="6125" y="1957"/>
                  </a:lnTo>
                  <a:lnTo>
                    <a:pt x="6576" y="1054"/>
                  </a:lnTo>
                  <a:cubicBezTo>
                    <a:pt x="6643" y="919"/>
                    <a:pt x="6790" y="851"/>
                    <a:pt x="6937" y="851"/>
                  </a:cubicBezTo>
                  <a:cubicBezTo>
                    <a:pt x="7083" y="851"/>
                    <a:pt x="7230" y="919"/>
                    <a:pt x="7298" y="1054"/>
                  </a:cubicBezTo>
                  <a:lnTo>
                    <a:pt x="7750" y="1957"/>
                  </a:lnTo>
                  <a:lnTo>
                    <a:pt x="8201" y="1054"/>
                  </a:lnTo>
                  <a:cubicBezTo>
                    <a:pt x="8276" y="914"/>
                    <a:pt x="8421" y="836"/>
                    <a:pt x="8569" y="836"/>
                  </a:cubicBezTo>
                  <a:close/>
                  <a:moveTo>
                    <a:pt x="407" y="1"/>
                  </a:moveTo>
                  <a:cubicBezTo>
                    <a:pt x="181" y="1"/>
                    <a:pt x="1" y="181"/>
                    <a:pt x="1" y="408"/>
                  </a:cubicBezTo>
                  <a:lnTo>
                    <a:pt x="1" y="3702"/>
                  </a:lnTo>
                  <a:cubicBezTo>
                    <a:pt x="1" y="3928"/>
                    <a:pt x="181" y="4109"/>
                    <a:pt x="407" y="4109"/>
                  </a:cubicBezTo>
                  <a:lnTo>
                    <a:pt x="13467" y="4109"/>
                  </a:lnTo>
                  <a:cubicBezTo>
                    <a:pt x="13692" y="4109"/>
                    <a:pt x="13872" y="3928"/>
                    <a:pt x="13872" y="3702"/>
                  </a:cubicBezTo>
                  <a:lnTo>
                    <a:pt x="13872" y="408"/>
                  </a:lnTo>
                  <a:cubicBezTo>
                    <a:pt x="13872" y="181"/>
                    <a:pt x="13692" y="1"/>
                    <a:pt x="134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4878158" y="2117468"/>
              <a:ext cx="74248" cy="54810"/>
            </a:xfrm>
            <a:custGeom>
              <a:rect b="b" l="l" r="r" t="t"/>
              <a:pathLst>
                <a:path extrusionOk="0" h="2033" w="2754">
                  <a:moveTo>
                    <a:pt x="2753" y="1"/>
                  </a:moveTo>
                  <a:lnTo>
                    <a:pt x="2753" y="1"/>
                  </a:lnTo>
                  <a:cubicBezTo>
                    <a:pt x="1716" y="271"/>
                    <a:pt x="783" y="873"/>
                    <a:pt x="0" y="1551"/>
                  </a:cubicBezTo>
                  <a:cubicBezTo>
                    <a:pt x="496" y="1746"/>
                    <a:pt x="1068" y="1912"/>
                    <a:pt x="1716" y="2032"/>
                  </a:cubicBezTo>
                  <a:cubicBezTo>
                    <a:pt x="2001" y="1264"/>
                    <a:pt x="2347" y="498"/>
                    <a:pt x="2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4932078" y="2196596"/>
              <a:ext cx="57640" cy="26367"/>
            </a:xfrm>
            <a:custGeom>
              <a:rect b="b" l="l" r="r" t="t"/>
              <a:pathLst>
                <a:path extrusionOk="0" h="978" w="2138">
                  <a:moveTo>
                    <a:pt x="242" y="0"/>
                  </a:moveTo>
                  <a:cubicBezTo>
                    <a:pt x="151" y="315"/>
                    <a:pt x="77" y="632"/>
                    <a:pt x="1" y="977"/>
                  </a:cubicBezTo>
                  <a:lnTo>
                    <a:pt x="2137" y="977"/>
                  </a:lnTo>
                  <a:lnTo>
                    <a:pt x="2137" y="150"/>
                  </a:lnTo>
                  <a:cubicBezTo>
                    <a:pt x="1475" y="135"/>
                    <a:pt x="843" y="90"/>
                    <a:pt x="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945882" y="2113020"/>
              <a:ext cx="43837" cy="65755"/>
            </a:xfrm>
            <a:custGeom>
              <a:rect b="b" l="l" r="r" t="t"/>
              <a:pathLst>
                <a:path extrusionOk="0" h="2439" w="1626">
                  <a:moveTo>
                    <a:pt x="1625" y="1"/>
                  </a:moveTo>
                  <a:cubicBezTo>
                    <a:pt x="993" y="271"/>
                    <a:pt x="437" y="1189"/>
                    <a:pt x="0" y="2318"/>
                  </a:cubicBezTo>
                  <a:cubicBezTo>
                    <a:pt x="528" y="2378"/>
                    <a:pt x="1069" y="2422"/>
                    <a:pt x="1625" y="2438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5011583" y="2196596"/>
              <a:ext cx="57640" cy="26367"/>
            </a:xfrm>
            <a:custGeom>
              <a:rect b="b" l="l" r="r" t="t"/>
              <a:pathLst>
                <a:path extrusionOk="0" h="978" w="2138">
                  <a:moveTo>
                    <a:pt x="1896" y="0"/>
                  </a:moveTo>
                  <a:cubicBezTo>
                    <a:pt x="1295" y="90"/>
                    <a:pt x="663" y="135"/>
                    <a:pt x="1" y="150"/>
                  </a:cubicBezTo>
                  <a:lnTo>
                    <a:pt x="1" y="977"/>
                  </a:lnTo>
                  <a:lnTo>
                    <a:pt x="2137" y="977"/>
                  </a:lnTo>
                  <a:cubicBezTo>
                    <a:pt x="2063" y="632"/>
                    <a:pt x="1987" y="315"/>
                    <a:pt x="1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5084213" y="2176295"/>
              <a:ext cx="86029" cy="46668"/>
            </a:xfrm>
            <a:custGeom>
              <a:rect b="b" l="l" r="r" t="t"/>
              <a:pathLst>
                <a:path extrusionOk="0" h="1731" w="3191">
                  <a:moveTo>
                    <a:pt x="2061" y="1"/>
                  </a:moveTo>
                  <a:cubicBezTo>
                    <a:pt x="1489" y="256"/>
                    <a:pt x="783" y="467"/>
                    <a:pt x="0" y="617"/>
                  </a:cubicBezTo>
                  <a:cubicBezTo>
                    <a:pt x="105" y="978"/>
                    <a:pt x="195" y="1339"/>
                    <a:pt x="271" y="1730"/>
                  </a:cubicBezTo>
                  <a:lnTo>
                    <a:pt x="3190" y="1730"/>
                  </a:lnTo>
                  <a:cubicBezTo>
                    <a:pt x="2904" y="1084"/>
                    <a:pt x="2528" y="512"/>
                    <a:pt x="20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831113" y="2176295"/>
              <a:ext cx="86002" cy="46668"/>
            </a:xfrm>
            <a:custGeom>
              <a:rect b="b" l="l" r="r" t="t"/>
              <a:pathLst>
                <a:path extrusionOk="0" h="1731" w="3190">
                  <a:moveTo>
                    <a:pt x="1128" y="1"/>
                  </a:moveTo>
                  <a:cubicBezTo>
                    <a:pt x="677" y="512"/>
                    <a:pt x="285" y="1084"/>
                    <a:pt x="0" y="1730"/>
                  </a:cubicBezTo>
                  <a:lnTo>
                    <a:pt x="2919" y="1730"/>
                  </a:lnTo>
                  <a:cubicBezTo>
                    <a:pt x="2994" y="1339"/>
                    <a:pt x="3084" y="978"/>
                    <a:pt x="3190" y="617"/>
                  </a:cubicBezTo>
                  <a:cubicBezTo>
                    <a:pt x="2407" y="467"/>
                    <a:pt x="1700" y="256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5011583" y="2113020"/>
              <a:ext cx="43837" cy="65755"/>
            </a:xfrm>
            <a:custGeom>
              <a:rect b="b" l="l" r="r" t="t"/>
              <a:pathLst>
                <a:path extrusionOk="0" h="2439" w="1626">
                  <a:moveTo>
                    <a:pt x="1" y="1"/>
                  </a:moveTo>
                  <a:lnTo>
                    <a:pt x="1" y="2438"/>
                  </a:lnTo>
                  <a:cubicBezTo>
                    <a:pt x="572" y="2422"/>
                    <a:pt x="1114" y="2378"/>
                    <a:pt x="1626" y="2318"/>
                  </a:cubicBezTo>
                  <a:cubicBezTo>
                    <a:pt x="1204" y="1189"/>
                    <a:pt x="633" y="27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5048896" y="2117468"/>
              <a:ext cx="74275" cy="54810"/>
            </a:xfrm>
            <a:custGeom>
              <a:rect b="b" l="l" r="r" t="t"/>
              <a:pathLst>
                <a:path extrusionOk="0" h="2033" w="2755">
                  <a:moveTo>
                    <a:pt x="1" y="1"/>
                  </a:moveTo>
                  <a:lnTo>
                    <a:pt x="1" y="1"/>
                  </a:lnTo>
                  <a:cubicBezTo>
                    <a:pt x="408" y="498"/>
                    <a:pt x="753" y="1264"/>
                    <a:pt x="1054" y="2032"/>
                  </a:cubicBezTo>
                  <a:cubicBezTo>
                    <a:pt x="1686" y="1912"/>
                    <a:pt x="2273" y="1746"/>
                    <a:pt x="2755" y="1551"/>
                  </a:cubicBezTo>
                  <a:cubicBezTo>
                    <a:pt x="1972" y="873"/>
                    <a:pt x="1040" y="27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5011583" y="2377498"/>
              <a:ext cx="57640" cy="26367"/>
            </a:xfrm>
            <a:custGeom>
              <a:rect b="b" l="l" r="r" t="t"/>
              <a:pathLst>
                <a:path extrusionOk="0" h="978" w="2138">
                  <a:moveTo>
                    <a:pt x="1" y="0"/>
                  </a:moveTo>
                  <a:lnTo>
                    <a:pt x="1" y="827"/>
                  </a:lnTo>
                  <a:cubicBezTo>
                    <a:pt x="663" y="843"/>
                    <a:pt x="1310" y="887"/>
                    <a:pt x="1896" y="978"/>
                  </a:cubicBezTo>
                  <a:cubicBezTo>
                    <a:pt x="1987" y="662"/>
                    <a:pt x="2077" y="346"/>
                    <a:pt x="2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5084213" y="2377498"/>
              <a:ext cx="86029" cy="46641"/>
            </a:xfrm>
            <a:custGeom>
              <a:rect b="b" l="l" r="r" t="t"/>
              <a:pathLst>
                <a:path extrusionOk="0" h="1730" w="3191">
                  <a:moveTo>
                    <a:pt x="271" y="0"/>
                  </a:moveTo>
                  <a:cubicBezTo>
                    <a:pt x="195" y="391"/>
                    <a:pt x="105" y="753"/>
                    <a:pt x="0" y="1114"/>
                  </a:cubicBezTo>
                  <a:cubicBezTo>
                    <a:pt x="783" y="1264"/>
                    <a:pt x="1489" y="1475"/>
                    <a:pt x="2061" y="1730"/>
                  </a:cubicBezTo>
                  <a:cubicBezTo>
                    <a:pt x="2528" y="1218"/>
                    <a:pt x="2904" y="647"/>
                    <a:pt x="3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932078" y="2377498"/>
              <a:ext cx="57640" cy="26367"/>
            </a:xfrm>
            <a:custGeom>
              <a:rect b="b" l="l" r="r" t="t"/>
              <a:pathLst>
                <a:path extrusionOk="0" h="978" w="2138">
                  <a:moveTo>
                    <a:pt x="1" y="0"/>
                  </a:moveTo>
                  <a:cubicBezTo>
                    <a:pt x="77" y="346"/>
                    <a:pt x="151" y="662"/>
                    <a:pt x="242" y="978"/>
                  </a:cubicBezTo>
                  <a:cubicBezTo>
                    <a:pt x="843" y="887"/>
                    <a:pt x="1491" y="843"/>
                    <a:pt x="2137" y="827"/>
                  </a:cubicBezTo>
                  <a:lnTo>
                    <a:pt x="2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5011583" y="2421685"/>
              <a:ext cx="43837" cy="65728"/>
            </a:xfrm>
            <a:custGeom>
              <a:rect b="b" l="l" r="r" t="t"/>
              <a:pathLst>
                <a:path extrusionOk="0" h="2438" w="1626">
                  <a:moveTo>
                    <a:pt x="1" y="1"/>
                  </a:moveTo>
                  <a:lnTo>
                    <a:pt x="1" y="2438"/>
                  </a:lnTo>
                  <a:cubicBezTo>
                    <a:pt x="633" y="2167"/>
                    <a:pt x="1204" y="1250"/>
                    <a:pt x="1626" y="121"/>
                  </a:cubicBezTo>
                  <a:cubicBezTo>
                    <a:pt x="1130" y="61"/>
                    <a:pt x="572" y="1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4878158" y="2428182"/>
              <a:ext cx="74248" cy="54810"/>
            </a:xfrm>
            <a:custGeom>
              <a:rect b="b" l="l" r="r" t="t"/>
              <a:pathLst>
                <a:path extrusionOk="0" h="2033" w="2754">
                  <a:moveTo>
                    <a:pt x="1700" y="0"/>
                  </a:moveTo>
                  <a:cubicBezTo>
                    <a:pt x="1068" y="121"/>
                    <a:pt x="496" y="287"/>
                    <a:pt x="0" y="482"/>
                  </a:cubicBezTo>
                  <a:cubicBezTo>
                    <a:pt x="783" y="1159"/>
                    <a:pt x="1716" y="1761"/>
                    <a:pt x="2753" y="2032"/>
                  </a:cubicBezTo>
                  <a:cubicBezTo>
                    <a:pt x="2347" y="1520"/>
                    <a:pt x="2001" y="768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4831113" y="2377498"/>
              <a:ext cx="86002" cy="46641"/>
            </a:xfrm>
            <a:custGeom>
              <a:rect b="b" l="l" r="r" t="t"/>
              <a:pathLst>
                <a:path extrusionOk="0" h="1730" w="3190">
                  <a:moveTo>
                    <a:pt x="0" y="0"/>
                  </a:moveTo>
                  <a:cubicBezTo>
                    <a:pt x="285" y="647"/>
                    <a:pt x="677" y="1218"/>
                    <a:pt x="1128" y="1730"/>
                  </a:cubicBezTo>
                  <a:cubicBezTo>
                    <a:pt x="1715" y="1475"/>
                    <a:pt x="2407" y="1264"/>
                    <a:pt x="3190" y="1114"/>
                  </a:cubicBezTo>
                  <a:cubicBezTo>
                    <a:pt x="3084" y="753"/>
                    <a:pt x="2994" y="391"/>
                    <a:pt x="2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5048896" y="2428587"/>
              <a:ext cx="74275" cy="54405"/>
            </a:xfrm>
            <a:custGeom>
              <a:rect b="b" l="l" r="r" t="t"/>
              <a:pathLst>
                <a:path extrusionOk="0" h="2018" w="2755">
                  <a:moveTo>
                    <a:pt x="1054" y="1"/>
                  </a:moveTo>
                  <a:cubicBezTo>
                    <a:pt x="769" y="768"/>
                    <a:pt x="408" y="1505"/>
                    <a:pt x="1" y="2017"/>
                  </a:cubicBezTo>
                  <a:cubicBezTo>
                    <a:pt x="1040" y="1746"/>
                    <a:pt x="1972" y="1159"/>
                    <a:pt x="2755" y="467"/>
                  </a:cubicBezTo>
                  <a:cubicBezTo>
                    <a:pt x="2273" y="286"/>
                    <a:pt x="1702" y="121"/>
                    <a:pt x="1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4945882" y="2421685"/>
              <a:ext cx="43837" cy="65728"/>
            </a:xfrm>
            <a:custGeom>
              <a:rect b="b" l="l" r="r" t="t"/>
              <a:pathLst>
                <a:path extrusionOk="0" h="2438" w="1626">
                  <a:moveTo>
                    <a:pt x="1625" y="1"/>
                  </a:moveTo>
                  <a:cubicBezTo>
                    <a:pt x="1069" y="16"/>
                    <a:pt x="528" y="61"/>
                    <a:pt x="0" y="121"/>
                  </a:cubicBezTo>
                  <a:cubicBezTo>
                    <a:pt x="422" y="1250"/>
                    <a:pt x="993" y="2167"/>
                    <a:pt x="1625" y="2438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4" name="Google Shape;1714;p11"/>
          <p:cNvGrpSpPr/>
          <p:nvPr/>
        </p:nvGrpSpPr>
        <p:grpSpPr>
          <a:xfrm>
            <a:off x="7177269" y="1349646"/>
            <a:ext cx="198988" cy="221465"/>
            <a:chOff x="5614355" y="2113128"/>
            <a:chExt cx="336299" cy="374286"/>
          </a:xfrm>
        </p:grpSpPr>
        <p:sp>
          <p:nvSpPr>
            <p:cNvPr id="1715" name="Google Shape;1715;p11"/>
            <p:cNvSpPr/>
            <p:nvPr/>
          </p:nvSpPr>
          <p:spPr>
            <a:xfrm>
              <a:off x="5729151" y="2222612"/>
              <a:ext cx="67373" cy="87970"/>
            </a:xfrm>
            <a:custGeom>
              <a:rect b="b" l="l" r="r" t="t"/>
              <a:pathLst>
                <a:path extrusionOk="0" h="3263" w="2499">
                  <a:moveTo>
                    <a:pt x="1273" y="1"/>
                  </a:moveTo>
                  <a:cubicBezTo>
                    <a:pt x="1187" y="1"/>
                    <a:pt x="1098" y="10"/>
                    <a:pt x="1008" y="28"/>
                  </a:cubicBezTo>
                  <a:cubicBezTo>
                    <a:pt x="542" y="133"/>
                    <a:pt x="196" y="524"/>
                    <a:pt x="105" y="915"/>
                  </a:cubicBezTo>
                  <a:cubicBezTo>
                    <a:pt x="1" y="1306"/>
                    <a:pt x="91" y="1713"/>
                    <a:pt x="362" y="2028"/>
                  </a:cubicBezTo>
                  <a:cubicBezTo>
                    <a:pt x="693" y="2405"/>
                    <a:pt x="873" y="2826"/>
                    <a:pt x="873" y="3262"/>
                  </a:cubicBezTo>
                  <a:lnTo>
                    <a:pt x="1686" y="3262"/>
                  </a:lnTo>
                  <a:lnTo>
                    <a:pt x="1686" y="3188"/>
                  </a:lnTo>
                  <a:cubicBezTo>
                    <a:pt x="1686" y="2781"/>
                    <a:pt x="1851" y="2390"/>
                    <a:pt x="2167" y="2059"/>
                  </a:cubicBezTo>
                  <a:cubicBezTo>
                    <a:pt x="2378" y="1833"/>
                    <a:pt x="2498" y="1533"/>
                    <a:pt x="2498" y="1232"/>
                  </a:cubicBezTo>
                  <a:cubicBezTo>
                    <a:pt x="2498" y="563"/>
                    <a:pt x="1963" y="1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5614355" y="2113128"/>
              <a:ext cx="336299" cy="374286"/>
            </a:xfrm>
            <a:custGeom>
              <a:rect b="b" l="l" r="r" t="t"/>
              <a:pathLst>
                <a:path extrusionOk="0" h="13883" w="12474">
                  <a:moveTo>
                    <a:pt x="5537" y="2434"/>
                  </a:moveTo>
                  <a:cubicBezTo>
                    <a:pt x="5763" y="2434"/>
                    <a:pt x="5944" y="2629"/>
                    <a:pt x="5944" y="2840"/>
                  </a:cubicBezTo>
                  <a:lnTo>
                    <a:pt x="5944" y="3307"/>
                  </a:lnTo>
                  <a:cubicBezTo>
                    <a:pt x="6199" y="3351"/>
                    <a:pt x="6440" y="3457"/>
                    <a:pt x="6650" y="3608"/>
                  </a:cubicBezTo>
                  <a:lnTo>
                    <a:pt x="6981" y="3277"/>
                  </a:lnTo>
                  <a:cubicBezTo>
                    <a:pt x="7056" y="3194"/>
                    <a:pt x="7158" y="3152"/>
                    <a:pt x="7262" y="3152"/>
                  </a:cubicBezTo>
                  <a:cubicBezTo>
                    <a:pt x="7365" y="3152"/>
                    <a:pt x="7470" y="3194"/>
                    <a:pt x="7553" y="3277"/>
                  </a:cubicBezTo>
                  <a:cubicBezTo>
                    <a:pt x="7703" y="3427"/>
                    <a:pt x="7703" y="3698"/>
                    <a:pt x="7553" y="3848"/>
                  </a:cubicBezTo>
                  <a:lnTo>
                    <a:pt x="7222" y="4179"/>
                  </a:lnTo>
                  <a:cubicBezTo>
                    <a:pt x="7372" y="4390"/>
                    <a:pt x="7478" y="4631"/>
                    <a:pt x="7523" y="4886"/>
                  </a:cubicBezTo>
                  <a:lnTo>
                    <a:pt x="7974" y="4886"/>
                  </a:lnTo>
                  <a:cubicBezTo>
                    <a:pt x="8200" y="4886"/>
                    <a:pt x="8381" y="5066"/>
                    <a:pt x="8381" y="5293"/>
                  </a:cubicBezTo>
                  <a:cubicBezTo>
                    <a:pt x="8381" y="5518"/>
                    <a:pt x="8200" y="5698"/>
                    <a:pt x="7974" y="5698"/>
                  </a:cubicBezTo>
                  <a:lnTo>
                    <a:pt x="7523" y="5698"/>
                  </a:lnTo>
                  <a:cubicBezTo>
                    <a:pt x="7448" y="6059"/>
                    <a:pt x="7282" y="6406"/>
                    <a:pt x="7027" y="6677"/>
                  </a:cubicBezTo>
                  <a:cubicBezTo>
                    <a:pt x="6907" y="6812"/>
                    <a:pt x="6756" y="7008"/>
                    <a:pt x="6756" y="7249"/>
                  </a:cubicBezTo>
                  <a:lnTo>
                    <a:pt x="6756" y="7730"/>
                  </a:lnTo>
                  <a:cubicBezTo>
                    <a:pt x="6756" y="7955"/>
                    <a:pt x="6576" y="8136"/>
                    <a:pt x="6349" y="8136"/>
                  </a:cubicBezTo>
                  <a:lnTo>
                    <a:pt x="4724" y="8136"/>
                  </a:lnTo>
                  <a:cubicBezTo>
                    <a:pt x="4499" y="8136"/>
                    <a:pt x="4319" y="7955"/>
                    <a:pt x="4319" y="7730"/>
                  </a:cubicBezTo>
                  <a:lnTo>
                    <a:pt x="4319" y="7339"/>
                  </a:lnTo>
                  <a:cubicBezTo>
                    <a:pt x="4319" y="7113"/>
                    <a:pt x="4213" y="6857"/>
                    <a:pt x="4002" y="6617"/>
                  </a:cubicBezTo>
                  <a:cubicBezTo>
                    <a:pt x="3761" y="6346"/>
                    <a:pt x="3627" y="6029"/>
                    <a:pt x="3551" y="5698"/>
                  </a:cubicBezTo>
                  <a:lnTo>
                    <a:pt x="3099" y="5698"/>
                  </a:lnTo>
                  <a:cubicBezTo>
                    <a:pt x="2874" y="5698"/>
                    <a:pt x="2694" y="5518"/>
                    <a:pt x="2694" y="5293"/>
                  </a:cubicBezTo>
                  <a:cubicBezTo>
                    <a:pt x="2694" y="5066"/>
                    <a:pt x="2874" y="4886"/>
                    <a:pt x="3099" y="4886"/>
                  </a:cubicBezTo>
                  <a:lnTo>
                    <a:pt x="3551" y="4886"/>
                  </a:lnTo>
                  <a:cubicBezTo>
                    <a:pt x="3566" y="4841"/>
                    <a:pt x="3566" y="4811"/>
                    <a:pt x="3566" y="4781"/>
                  </a:cubicBezTo>
                  <a:cubicBezTo>
                    <a:pt x="3627" y="4555"/>
                    <a:pt x="3731" y="4360"/>
                    <a:pt x="3852" y="4179"/>
                  </a:cubicBezTo>
                  <a:lnTo>
                    <a:pt x="3521" y="3848"/>
                  </a:lnTo>
                  <a:cubicBezTo>
                    <a:pt x="3370" y="3698"/>
                    <a:pt x="3370" y="3427"/>
                    <a:pt x="3521" y="3277"/>
                  </a:cubicBezTo>
                  <a:cubicBezTo>
                    <a:pt x="3604" y="3194"/>
                    <a:pt x="3709" y="3152"/>
                    <a:pt x="3814" y="3152"/>
                  </a:cubicBezTo>
                  <a:cubicBezTo>
                    <a:pt x="3920" y="3152"/>
                    <a:pt x="4025" y="3194"/>
                    <a:pt x="4108" y="3277"/>
                  </a:cubicBezTo>
                  <a:lnTo>
                    <a:pt x="4423" y="3608"/>
                  </a:lnTo>
                  <a:cubicBezTo>
                    <a:pt x="4634" y="3472"/>
                    <a:pt x="4860" y="3351"/>
                    <a:pt x="5101" y="3307"/>
                  </a:cubicBezTo>
                  <a:cubicBezTo>
                    <a:pt x="5108" y="3299"/>
                    <a:pt x="5112" y="3299"/>
                    <a:pt x="5116" y="3299"/>
                  </a:cubicBezTo>
                  <a:cubicBezTo>
                    <a:pt x="5119" y="3299"/>
                    <a:pt x="5123" y="3299"/>
                    <a:pt x="5131" y="3291"/>
                  </a:cubicBezTo>
                  <a:lnTo>
                    <a:pt x="5131" y="2840"/>
                  </a:lnTo>
                  <a:cubicBezTo>
                    <a:pt x="5131" y="2629"/>
                    <a:pt x="5312" y="2434"/>
                    <a:pt x="5537" y="2434"/>
                  </a:cubicBezTo>
                  <a:close/>
                  <a:moveTo>
                    <a:pt x="6349" y="8948"/>
                  </a:moveTo>
                  <a:cubicBezTo>
                    <a:pt x="6576" y="8948"/>
                    <a:pt x="6756" y="9129"/>
                    <a:pt x="6756" y="9355"/>
                  </a:cubicBezTo>
                  <a:cubicBezTo>
                    <a:pt x="6756" y="9580"/>
                    <a:pt x="6576" y="9761"/>
                    <a:pt x="6349" y="9761"/>
                  </a:cubicBezTo>
                  <a:lnTo>
                    <a:pt x="4724" y="9761"/>
                  </a:lnTo>
                  <a:cubicBezTo>
                    <a:pt x="4499" y="9761"/>
                    <a:pt x="4319" y="9580"/>
                    <a:pt x="4319" y="9355"/>
                  </a:cubicBezTo>
                  <a:cubicBezTo>
                    <a:pt x="4319" y="9129"/>
                    <a:pt x="4499" y="8948"/>
                    <a:pt x="4724" y="8948"/>
                  </a:cubicBezTo>
                  <a:close/>
                  <a:moveTo>
                    <a:pt x="5534" y="0"/>
                  </a:moveTo>
                  <a:cubicBezTo>
                    <a:pt x="5166" y="0"/>
                    <a:pt x="4789" y="38"/>
                    <a:pt x="4409" y="117"/>
                  </a:cubicBezTo>
                  <a:cubicBezTo>
                    <a:pt x="2407" y="538"/>
                    <a:pt x="782" y="2163"/>
                    <a:pt x="361" y="4179"/>
                  </a:cubicBezTo>
                  <a:cubicBezTo>
                    <a:pt x="0" y="6015"/>
                    <a:pt x="557" y="7835"/>
                    <a:pt x="1881" y="9099"/>
                  </a:cubicBezTo>
                  <a:lnTo>
                    <a:pt x="1881" y="13477"/>
                  </a:lnTo>
                  <a:cubicBezTo>
                    <a:pt x="1881" y="13702"/>
                    <a:pt x="2062" y="13883"/>
                    <a:pt x="2287" y="13883"/>
                  </a:cubicBezTo>
                  <a:lnTo>
                    <a:pt x="7162" y="13883"/>
                  </a:lnTo>
                  <a:cubicBezTo>
                    <a:pt x="7388" y="13883"/>
                    <a:pt x="7569" y="13702"/>
                    <a:pt x="7569" y="13477"/>
                  </a:cubicBezTo>
                  <a:lnTo>
                    <a:pt x="7569" y="11385"/>
                  </a:lnTo>
                  <a:lnTo>
                    <a:pt x="9599" y="11385"/>
                  </a:lnTo>
                  <a:cubicBezTo>
                    <a:pt x="10277" y="11385"/>
                    <a:pt x="10818" y="10844"/>
                    <a:pt x="10818" y="10167"/>
                  </a:cubicBezTo>
                  <a:lnTo>
                    <a:pt x="10818" y="8783"/>
                  </a:lnTo>
                  <a:lnTo>
                    <a:pt x="12233" y="8091"/>
                  </a:lnTo>
                  <a:cubicBezTo>
                    <a:pt x="12337" y="8031"/>
                    <a:pt x="12413" y="7941"/>
                    <a:pt x="12443" y="7835"/>
                  </a:cubicBezTo>
                  <a:cubicBezTo>
                    <a:pt x="12473" y="7714"/>
                    <a:pt x="12443" y="7594"/>
                    <a:pt x="12383" y="7504"/>
                  </a:cubicBezTo>
                  <a:lnTo>
                    <a:pt x="10818" y="5157"/>
                  </a:lnTo>
                  <a:cubicBezTo>
                    <a:pt x="10751" y="2266"/>
                    <a:pt x="8384" y="0"/>
                    <a:pt x="5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7" name="Google Shape;1717;p11"/>
          <p:cNvGrpSpPr/>
          <p:nvPr/>
        </p:nvGrpSpPr>
        <p:grpSpPr>
          <a:xfrm>
            <a:off x="4467625" y="1360868"/>
            <a:ext cx="198987" cy="199001"/>
            <a:chOff x="6428843" y="2117468"/>
            <a:chExt cx="384962" cy="384989"/>
          </a:xfrm>
        </p:grpSpPr>
        <p:sp>
          <p:nvSpPr>
            <p:cNvPr id="1718" name="Google Shape;1718;p11"/>
            <p:cNvSpPr/>
            <p:nvPr/>
          </p:nvSpPr>
          <p:spPr>
            <a:xfrm>
              <a:off x="6610176" y="2254183"/>
              <a:ext cx="22296" cy="22727"/>
            </a:xfrm>
            <a:custGeom>
              <a:rect b="b" l="l" r="r" t="t"/>
              <a:pathLst>
                <a:path extrusionOk="0" h="843" w="827">
                  <a:moveTo>
                    <a:pt x="421" y="0"/>
                  </a:moveTo>
                  <a:cubicBezTo>
                    <a:pt x="181" y="0"/>
                    <a:pt x="0" y="195"/>
                    <a:pt x="0" y="422"/>
                  </a:cubicBezTo>
                  <a:cubicBezTo>
                    <a:pt x="0" y="647"/>
                    <a:pt x="181" y="843"/>
                    <a:pt x="421" y="843"/>
                  </a:cubicBezTo>
                  <a:cubicBezTo>
                    <a:pt x="646" y="843"/>
                    <a:pt x="827" y="647"/>
                    <a:pt x="827" y="422"/>
                  </a:cubicBezTo>
                  <a:cubicBezTo>
                    <a:pt x="827" y="195"/>
                    <a:pt x="646" y="0"/>
                    <a:pt x="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6428843" y="2254182"/>
              <a:ext cx="384962" cy="248275"/>
            </a:xfrm>
            <a:custGeom>
              <a:rect b="b" l="l" r="r" t="t"/>
              <a:pathLst>
                <a:path extrusionOk="0" h="9209" w="14279">
                  <a:moveTo>
                    <a:pt x="452" y="0"/>
                  </a:moveTo>
                  <a:cubicBezTo>
                    <a:pt x="211" y="0"/>
                    <a:pt x="0" y="195"/>
                    <a:pt x="0" y="422"/>
                  </a:cubicBezTo>
                  <a:lnTo>
                    <a:pt x="0" y="2091"/>
                  </a:lnTo>
                  <a:cubicBezTo>
                    <a:pt x="0" y="2332"/>
                    <a:pt x="211" y="2512"/>
                    <a:pt x="452" y="2512"/>
                  </a:cubicBezTo>
                  <a:lnTo>
                    <a:pt x="888" y="2512"/>
                  </a:lnTo>
                  <a:cubicBezTo>
                    <a:pt x="1023" y="4665"/>
                    <a:pt x="2257" y="6514"/>
                    <a:pt x="4018" y="7538"/>
                  </a:cubicBezTo>
                  <a:lnTo>
                    <a:pt x="2543" y="7538"/>
                  </a:lnTo>
                  <a:lnTo>
                    <a:pt x="2543" y="7116"/>
                  </a:lnTo>
                  <a:cubicBezTo>
                    <a:pt x="2543" y="6891"/>
                    <a:pt x="2347" y="6695"/>
                    <a:pt x="2122" y="6695"/>
                  </a:cubicBezTo>
                  <a:lnTo>
                    <a:pt x="452" y="6695"/>
                  </a:lnTo>
                  <a:cubicBezTo>
                    <a:pt x="211" y="6695"/>
                    <a:pt x="0" y="6891"/>
                    <a:pt x="0" y="7116"/>
                  </a:cubicBezTo>
                  <a:lnTo>
                    <a:pt x="0" y="8787"/>
                  </a:lnTo>
                  <a:cubicBezTo>
                    <a:pt x="0" y="9028"/>
                    <a:pt x="211" y="9208"/>
                    <a:pt x="452" y="9208"/>
                  </a:cubicBezTo>
                  <a:lnTo>
                    <a:pt x="2122" y="9208"/>
                  </a:lnTo>
                  <a:cubicBezTo>
                    <a:pt x="2347" y="9208"/>
                    <a:pt x="2543" y="9028"/>
                    <a:pt x="2543" y="8787"/>
                  </a:cubicBezTo>
                  <a:lnTo>
                    <a:pt x="2543" y="8380"/>
                  </a:lnTo>
                  <a:lnTo>
                    <a:pt x="11751" y="8380"/>
                  </a:lnTo>
                  <a:lnTo>
                    <a:pt x="11751" y="8787"/>
                  </a:lnTo>
                  <a:cubicBezTo>
                    <a:pt x="11751" y="9028"/>
                    <a:pt x="11932" y="9208"/>
                    <a:pt x="12157" y="9208"/>
                  </a:cubicBezTo>
                  <a:lnTo>
                    <a:pt x="13842" y="9208"/>
                  </a:lnTo>
                  <a:cubicBezTo>
                    <a:pt x="14068" y="9208"/>
                    <a:pt x="14279" y="9028"/>
                    <a:pt x="14279" y="8787"/>
                  </a:cubicBezTo>
                  <a:lnTo>
                    <a:pt x="14279" y="7116"/>
                  </a:lnTo>
                  <a:cubicBezTo>
                    <a:pt x="14279" y="6891"/>
                    <a:pt x="14068" y="6695"/>
                    <a:pt x="13842" y="6695"/>
                  </a:cubicBezTo>
                  <a:lnTo>
                    <a:pt x="12157" y="6695"/>
                  </a:lnTo>
                  <a:cubicBezTo>
                    <a:pt x="11932" y="6695"/>
                    <a:pt x="11751" y="6891"/>
                    <a:pt x="11751" y="7116"/>
                  </a:cubicBezTo>
                  <a:lnTo>
                    <a:pt x="11751" y="7538"/>
                  </a:lnTo>
                  <a:lnTo>
                    <a:pt x="10261" y="7538"/>
                  </a:lnTo>
                  <a:cubicBezTo>
                    <a:pt x="12036" y="6514"/>
                    <a:pt x="13256" y="4665"/>
                    <a:pt x="13391" y="2512"/>
                  </a:cubicBezTo>
                  <a:lnTo>
                    <a:pt x="13842" y="2512"/>
                  </a:lnTo>
                  <a:cubicBezTo>
                    <a:pt x="14068" y="2512"/>
                    <a:pt x="14279" y="2332"/>
                    <a:pt x="14279" y="2091"/>
                  </a:cubicBezTo>
                  <a:lnTo>
                    <a:pt x="14279" y="422"/>
                  </a:lnTo>
                  <a:cubicBezTo>
                    <a:pt x="14279" y="195"/>
                    <a:pt x="14068" y="0"/>
                    <a:pt x="13842" y="0"/>
                  </a:cubicBezTo>
                  <a:lnTo>
                    <a:pt x="12157" y="0"/>
                  </a:lnTo>
                  <a:cubicBezTo>
                    <a:pt x="11932" y="0"/>
                    <a:pt x="11751" y="195"/>
                    <a:pt x="11751" y="422"/>
                  </a:cubicBezTo>
                  <a:lnTo>
                    <a:pt x="11751" y="2091"/>
                  </a:lnTo>
                  <a:cubicBezTo>
                    <a:pt x="11751" y="2332"/>
                    <a:pt x="11932" y="2512"/>
                    <a:pt x="12157" y="2512"/>
                  </a:cubicBezTo>
                  <a:lnTo>
                    <a:pt x="12564" y="2512"/>
                  </a:lnTo>
                  <a:cubicBezTo>
                    <a:pt x="12353" y="5327"/>
                    <a:pt x="10006" y="7538"/>
                    <a:pt x="7147" y="7538"/>
                  </a:cubicBezTo>
                  <a:cubicBezTo>
                    <a:pt x="4289" y="7538"/>
                    <a:pt x="1942" y="5327"/>
                    <a:pt x="1715" y="2512"/>
                  </a:cubicBezTo>
                  <a:lnTo>
                    <a:pt x="2122" y="2512"/>
                  </a:lnTo>
                  <a:cubicBezTo>
                    <a:pt x="2347" y="2512"/>
                    <a:pt x="2543" y="2332"/>
                    <a:pt x="2543" y="2091"/>
                  </a:cubicBezTo>
                  <a:lnTo>
                    <a:pt x="2543" y="422"/>
                  </a:lnTo>
                  <a:cubicBezTo>
                    <a:pt x="2543" y="195"/>
                    <a:pt x="2347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6565126" y="2117468"/>
              <a:ext cx="112801" cy="46695"/>
            </a:xfrm>
            <a:custGeom>
              <a:rect b="b" l="l" r="r" t="t"/>
              <a:pathLst>
                <a:path extrusionOk="0" h="1732" w="4184">
                  <a:moveTo>
                    <a:pt x="407" y="1"/>
                  </a:moveTo>
                  <a:cubicBezTo>
                    <a:pt x="181" y="1"/>
                    <a:pt x="0" y="181"/>
                    <a:pt x="0" y="422"/>
                  </a:cubicBezTo>
                  <a:lnTo>
                    <a:pt x="0" y="1731"/>
                  </a:lnTo>
                  <a:lnTo>
                    <a:pt x="4183" y="1731"/>
                  </a:lnTo>
                  <a:lnTo>
                    <a:pt x="4183" y="422"/>
                  </a:lnTo>
                  <a:cubicBezTo>
                    <a:pt x="4183" y="181"/>
                    <a:pt x="3988" y="1"/>
                    <a:pt x="3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6518890" y="2186432"/>
              <a:ext cx="205273" cy="247870"/>
            </a:xfrm>
            <a:custGeom>
              <a:rect b="b" l="l" r="r" t="t"/>
              <a:pathLst>
                <a:path extrusionOk="0" h="9194" w="7614">
                  <a:moveTo>
                    <a:pt x="1294" y="0"/>
                  </a:moveTo>
                  <a:cubicBezTo>
                    <a:pt x="1053" y="0"/>
                    <a:pt x="873" y="196"/>
                    <a:pt x="873" y="422"/>
                  </a:cubicBezTo>
                  <a:cubicBezTo>
                    <a:pt x="873" y="662"/>
                    <a:pt x="1053" y="843"/>
                    <a:pt x="1294" y="843"/>
                  </a:cubicBezTo>
                  <a:lnTo>
                    <a:pt x="1581" y="843"/>
                  </a:lnTo>
                  <a:cubicBezTo>
                    <a:pt x="1370" y="1836"/>
                    <a:pt x="889" y="2739"/>
                    <a:pt x="151" y="3476"/>
                  </a:cubicBezTo>
                  <a:cubicBezTo>
                    <a:pt x="0" y="3641"/>
                    <a:pt x="0" y="3898"/>
                    <a:pt x="151" y="4063"/>
                  </a:cubicBezTo>
                  <a:cubicBezTo>
                    <a:pt x="1415" y="5326"/>
                    <a:pt x="1942" y="6771"/>
                    <a:pt x="2558" y="8441"/>
                  </a:cubicBezTo>
                  <a:cubicBezTo>
                    <a:pt x="2648" y="8652"/>
                    <a:pt x="2739" y="8877"/>
                    <a:pt x="2814" y="9103"/>
                  </a:cubicBezTo>
                  <a:cubicBezTo>
                    <a:pt x="2995" y="9148"/>
                    <a:pt x="3190" y="9178"/>
                    <a:pt x="3386" y="9194"/>
                  </a:cubicBezTo>
                  <a:lnTo>
                    <a:pt x="3386" y="4108"/>
                  </a:lnTo>
                  <a:cubicBezTo>
                    <a:pt x="2889" y="3942"/>
                    <a:pt x="2544" y="3476"/>
                    <a:pt x="2544" y="2935"/>
                  </a:cubicBezTo>
                  <a:cubicBezTo>
                    <a:pt x="2544" y="2243"/>
                    <a:pt x="3115" y="1685"/>
                    <a:pt x="3807" y="1685"/>
                  </a:cubicBezTo>
                  <a:cubicBezTo>
                    <a:pt x="4499" y="1685"/>
                    <a:pt x="5056" y="2243"/>
                    <a:pt x="5056" y="2935"/>
                  </a:cubicBezTo>
                  <a:cubicBezTo>
                    <a:pt x="5056" y="3476"/>
                    <a:pt x="4710" y="3942"/>
                    <a:pt x="4213" y="4108"/>
                  </a:cubicBezTo>
                  <a:lnTo>
                    <a:pt x="4213" y="9194"/>
                  </a:lnTo>
                  <a:cubicBezTo>
                    <a:pt x="4409" y="9178"/>
                    <a:pt x="4604" y="9148"/>
                    <a:pt x="4785" y="9103"/>
                  </a:cubicBezTo>
                  <a:cubicBezTo>
                    <a:pt x="4875" y="8877"/>
                    <a:pt x="4951" y="8652"/>
                    <a:pt x="5041" y="8441"/>
                  </a:cubicBezTo>
                  <a:cubicBezTo>
                    <a:pt x="5657" y="6771"/>
                    <a:pt x="6185" y="5326"/>
                    <a:pt x="7448" y="4063"/>
                  </a:cubicBezTo>
                  <a:cubicBezTo>
                    <a:pt x="7613" y="3898"/>
                    <a:pt x="7613" y="3641"/>
                    <a:pt x="7448" y="3476"/>
                  </a:cubicBezTo>
                  <a:cubicBezTo>
                    <a:pt x="6711" y="2739"/>
                    <a:pt x="6229" y="1836"/>
                    <a:pt x="6018" y="843"/>
                  </a:cubicBezTo>
                  <a:lnTo>
                    <a:pt x="6305" y="843"/>
                  </a:lnTo>
                  <a:cubicBezTo>
                    <a:pt x="6546" y="843"/>
                    <a:pt x="6726" y="662"/>
                    <a:pt x="6726" y="422"/>
                  </a:cubicBezTo>
                  <a:cubicBezTo>
                    <a:pt x="6726" y="196"/>
                    <a:pt x="6546" y="0"/>
                    <a:pt x="6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2" name="Google Shape;1722;p11"/>
          <p:cNvGrpSpPr/>
          <p:nvPr/>
        </p:nvGrpSpPr>
        <p:grpSpPr>
          <a:xfrm>
            <a:off x="4471899" y="2792689"/>
            <a:ext cx="199009" cy="195174"/>
            <a:chOff x="7220227" y="2734286"/>
            <a:chExt cx="373585" cy="366386"/>
          </a:xfrm>
        </p:grpSpPr>
        <p:sp>
          <p:nvSpPr>
            <p:cNvPr id="1723" name="Google Shape;1723;p11"/>
            <p:cNvSpPr/>
            <p:nvPr/>
          </p:nvSpPr>
          <p:spPr>
            <a:xfrm>
              <a:off x="7485891" y="2958351"/>
              <a:ext cx="107921" cy="121293"/>
            </a:xfrm>
            <a:custGeom>
              <a:rect b="b" l="l" r="r" t="t"/>
              <a:pathLst>
                <a:path extrusionOk="0" h="4499" w="4003">
                  <a:moveTo>
                    <a:pt x="843" y="0"/>
                  </a:moveTo>
                  <a:lnTo>
                    <a:pt x="0" y="843"/>
                  </a:lnTo>
                  <a:lnTo>
                    <a:pt x="3657" y="4498"/>
                  </a:lnTo>
                  <a:cubicBezTo>
                    <a:pt x="4002" y="3882"/>
                    <a:pt x="3928" y="3084"/>
                    <a:pt x="3401" y="257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7448174" y="2996472"/>
              <a:ext cx="120916" cy="104200"/>
            </a:xfrm>
            <a:custGeom>
              <a:rect b="b" l="l" r="r" t="t"/>
              <a:pathLst>
                <a:path extrusionOk="0" h="3865" w="4485">
                  <a:moveTo>
                    <a:pt x="843" y="0"/>
                  </a:moveTo>
                  <a:lnTo>
                    <a:pt x="1" y="843"/>
                  </a:lnTo>
                  <a:lnTo>
                    <a:pt x="2559" y="3401"/>
                  </a:lnTo>
                  <a:cubicBezTo>
                    <a:pt x="2869" y="3711"/>
                    <a:pt x="3273" y="3864"/>
                    <a:pt x="3676" y="3864"/>
                  </a:cubicBezTo>
                  <a:cubicBezTo>
                    <a:pt x="3957" y="3864"/>
                    <a:pt x="4237" y="3790"/>
                    <a:pt x="4484" y="3641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7398271" y="2909877"/>
              <a:ext cx="95358" cy="94306"/>
            </a:xfrm>
            <a:custGeom>
              <a:rect b="b" l="l" r="r" t="t"/>
              <a:pathLst>
                <a:path extrusionOk="0" h="3498" w="3537">
                  <a:moveTo>
                    <a:pt x="2130" y="0"/>
                  </a:moveTo>
                  <a:cubicBezTo>
                    <a:pt x="2028" y="0"/>
                    <a:pt x="1927" y="38"/>
                    <a:pt x="1852" y="113"/>
                  </a:cubicBezTo>
                  <a:lnTo>
                    <a:pt x="151" y="1798"/>
                  </a:lnTo>
                  <a:cubicBezTo>
                    <a:pt x="1" y="1963"/>
                    <a:pt x="1" y="2204"/>
                    <a:pt x="151" y="2370"/>
                  </a:cubicBezTo>
                  <a:lnTo>
                    <a:pt x="1280" y="3498"/>
                  </a:lnTo>
                  <a:lnTo>
                    <a:pt x="3537" y="1241"/>
                  </a:lnTo>
                  <a:lnTo>
                    <a:pt x="2408" y="113"/>
                  </a:lnTo>
                  <a:cubicBezTo>
                    <a:pt x="2333" y="38"/>
                    <a:pt x="2231" y="0"/>
                    <a:pt x="21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7221845" y="2734286"/>
              <a:ext cx="203656" cy="201364"/>
            </a:xfrm>
            <a:custGeom>
              <a:rect b="b" l="l" r="r" t="t"/>
              <a:pathLst>
                <a:path extrusionOk="0" h="7469" w="7554">
                  <a:moveTo>
                    <a:pt x="2444" y="0"/>
                  </a:moveTo>
                  <a:cubicBezTo>
                    <a:pt x="2336" y="0"/>
                    <a:pt x="2228" y="7"/>
                    <a:pt x="2121" y="21"/>
                  </a:cubicBezTo>
                  <a:cubicBezTo>
                    <a:pt x="1971" y="51"/>
                    <a:pt x="1850" y="157"/>
                    <a:pt x="1806" y="291"/>
                  </a:cubicBezTo>
                  <a:cubicBezTo>
                    <a:pt x="1760" y="442"/>
                    <a:pt x="1790" y="592"/>
                    <a:pt x="1896" y="698"/>
                  </a:cubicBezTo>
                  <a:lnTo>
                    <a:pt x="3024" y="1826"/>
                  </a:lnTo>
                  <a:lnTo>
                    <a:pt x="1896" y="2955"/>
                  </a:lnTo>
                  <a:lnTo>
                    <a:pt x="783" y="1826"/>
                  </a:lnTo>
                  <a:cubicBezTo>
                    <a:pt x="709" y="1753"/>
                    <a:pt x="605" y="1716"/>
                    <a:pt x="503" y="1716"/>
                  </a:cubicBezTo>
                  <a:cubicBezTo>
                    <a:pt x="460" y="1716"/>
                    <a:pt x="417" y="1722"/>
                    <a:pt x="376" y="1736"/>
                  </a:cubicBezTo>
                  <a:cubicBezTo>
                    <a:pt x="226" y="1781"/>
                    <a:pt x="121" y="1902"/>
                    <a:pt x="105" y="2052"/>
                  </a:cubicBezTo>
                  <a:cubicBezTo>
                    <a:pt x="0" y="2774"/>
                    <a:pt x="226" y="3527"/>
                    <a:pt x="767" y="4068"/>
                  </a:cubicBezTo>
                  <a:cubicBezTo>
                    <a:pt x="1234" y="4535"/>
                    <a:pt x="1840" y="4766"/>
                    <a:pt x="2447" y="4766"/>
                  </a:cubicBezTo>
                  <a:cubicBezTo>
                    <a:pt x="2798" y="4766"/>
                    <a:pt x="3150" y="4689"/>
                    <a:pt x="3475" y="4534"/>
                  </a:cubicBezTo>
                  <a:lnTo>
                    <a:pt x="6424" y="7469"/>
                  </a:lnTo>
                  <a:lnTo>
                    <a:pt x="7553" y="6340"/>
                  </a:lnTo>
                  <a:lnTo>
                    <a:pt x="4604" y="3406"/>
                  </a:lnTo>
                  <a:cubicBezTo>
                    <a:pt x="5026" y="2518"/>
                    <a:pt x="4890" y="1435"/>
                    <a:pt x="4153" y="698"/>
                  </a:cubicBezTo>
                  <a:cubicBezTo>
                    <a:pt x="3678" y="224"/>
                    <a:pt x="3062" y="0"/>
                    <a:pt x="2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7220227" y="2958351"/>
              <a:ext cx="107921" cy="121293"/>
            </a:xfrm>
            <a:custGeom>
              <a:rect b="b" l="l" r="r" t="t"/>
              <a:pathLst>
                <a:path extrusionOk="0" h="4499" w="4003">
                  <a:moveTo>
                    <a:pt x="3160" y="0"/>
                  </a:moveTo>
                  <a:lnTo>
                    <a:pt x="602" y="2572"/>
                  </a:lnTo>
                  <a:cubicBezTo>
                    <a:pt x="75" y="3084"/>
                    <a:pt x="0" y="3882"/>
                    <a:pt x="361" y="4498"/>
                  </a:cubicBezTo>
                  <a:lnTo>
                    <a:pt x="4002" y="843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7244950" y="2996472"/>
              <a:ext cx="121320" cy="104200"/>
            </a:xfrm>
            <a:custGeom>
              <a:rect b="b" l="l" r="r" t="t"/>
              <a:pathLst>
                <a:path extrusionOk="0" h="3865" w="4500">
                  <a:moveTo>
                    <a:pt x="3657" y="0"/>
                  </a:moveTo>
                  <a:lnTo>
                    <a:pt x="0" y="3641"/>
                  </a:lnTo>
                  <a:cubicBezTo>
                    <a:pt x="254" y="3790"/>
                    <a:pt x="538" y="3864"/>
                    <a:pt x="821" y="3864"/>
                  </a:cubicBezTo>
                  <a:cubicBezTo>
                    <a:pt x="1227" y="3864"/>
                    <a:pt x="1631" y="3711"/>
                    <a:pt x="1942" y="3401"/>
                  </a:cubicBezTo>
                  <a:lnTo>
                    <a:pt x="4500" y="843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7422212" y="2734421"/>
              <a:ext cx="168770" cy="157015"/>
            </a:xfrm>
            <a:custGeom>
              <a:rect b="b" l="l" r="r" t="t"/>
              <a:pathLst>
                <a:path extrusionOk="0" h="5824" w="6260">
                  <a:moveTo>
                    <a:pt x="5127" y="1"/>
                  </a:moveTo>
                  <a:cubicBezTo>
                    <a:pt x="5060" y="1"/>
                    <a:pt x="4995" y="16"/>
                    <a:pt x="4936" y="46"/>
                  </a:cubicBezTo>
                  <a:lnTo>
                    <a:pt x="2829" y="1219"/>
                  </a:lnTo>
                  <a:cubicBezTo>
                    <a:pt x="2724" y="1279"/>
                    <a:pt x="2649" y="1385"/>
                    <a:pt x="2633" y="1490"/>
                  </a:cubicBezTo>
                  <a:lnTo>
                    <a:pt x="2378" y="2724"/>
                  </a:lnTo>
                  <a:lnTo>
                    <a:pt x="1" y="5101"/>
                  </a:lnTo>
                  <a:lnTo>
                    <a:pt x="723" y="5823"/>
                  </a:lnTo>
                  <a:cubicBezTo>
                    <a:pt x="888" y="5748"/>
                    <a:pt x="1054" y="5703"/>
                    <a:pt x="1235" y="5703"/>
                  </a:cubicBezTo>
                  <a:cubicBezTo>
                    <a:pt x="1355" y="5703"/>
                    <a:pt x="1475" y="5733"/>
                    <a:pt x="1596" y="5763"/>
                  </a:cubicBezTo>
                  <a:lnTo>
                    <a:pt x="3506" y="3853"/>
                  </a:lnTo>
                  <a:lnTo>
                    <a:pt x="4740" y="3596"/>
                  </a:lnTo>
                  <a:cubicBezTo>
                    <a:pt x="4846" y="3582"/>
                    <a:pt x="4950" y="3506"/>
                    <a:pt x="5010" y="3401"/>
                  </a:cubicBezTo>
                  <a:lnTo>
                    <a:pt x="6184" y="1295"/>
                  </a:lnTo>
                  <a:cubicBezTo>
                    <a:pt x="6260" y="1145"/>
                    <a:pt x="6244" y="948"/>
                    <a:pt x="6109" y="814"/>
                  </a:cubicBezTo>
                  <a:lnTo>
                    <a:pt x="5417" y="122"/>
                  </a:lnTo>
                  <a:cubicBezTo>
                    <a:pt x="5334" y="39"/>
                    <a:pt x="5230" y="1"/>
                    <a:pt x="5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7320384" y="2917345"/>
              <a:ext cx="71417" cy="86838"/>
            </a:xfrm>
            <a:custGeom>
              <a:rect b="b" l="l" r="r" t="t"/>
              <a:pathLst>
                <a:path extrusionOk="0" h="3221" w="2649">
                  <a:moveTo>
                    <a:pt x="964" y="1"/>
                  </a:moveTo>
                  <a:lnTo>
                    <a:pt x="1" y="964"/>
                  </a:lnTo>
                  <a:lnTo>
                    <a:pt x="2258" y="3221"/>
                  </a:lnTo>
                  <a:lnTo>
                    <a:pt x="2649" y="2815"/>
                  </a:lnTo>
                  <a:lnTo>
                    <a:pt x="2484" y="2649"/>
                  </a:lnTo>
                  <a:cubicBezTo>
                    <a:pt x="2123" y="2288"/>
                    <a:pt x="2047" y="1746"/>
                    <a:pt x="2258" y="1295"/>
                  </a:cubicBezTo>
                  <a:lnTo>
                    <a:pt x="9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1" name="Google Shape;1731;p1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11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11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11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9" name="Google Shape;1739;p12"/>
          <p:cNvGrpSpPr/>
          <p:nvPr/>
        </p:nvGrpSpPr>
        <p:grpSpPr>
          <a:xfrm>
            <a:off x="442749" y="588496"/>
            <a:ext cx="202362" cy="1385957"/>
            <a:chOff x="1103049" y="2205671"/>
            <a:chExt cx="202362" cy="1385957"/>
          </a:xfrm>
        </p:grpSpPr>
        <p:sp>
          <p:nvSpPr>
            <p:cNvPr id="1740" name="Google Shape;1740;p12"/>
            <p:cNvSpPr/>
            <p:nvPr/>
          </p:nvSpPr>
          <p:spPr>
            <a:xfrm>
              <a:off x="1103049" y="2599956"/>
              <a:ext cx="202362" cy="202340"/>
            </a:xfrm>
            <a:custGeom>
              <a:rect b="b" l="l" r="r" t="t"/>
              <a:pathLst>
                <a:path extrusionOk="0" h="9029" w="903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686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2"/>
            <p:cNvSpPr/>
            <p:nvPr/>
          </p:nvSpPr>
          <p:spPr>
            <a:xfrm>
              <a:off x="1103049" y="2205671"/>
              <a:ext cx="202362" cy="202340"/>
            </a:xfrm>
            <a:custGeom>
              <a:rect b="b" l="l" r="r" t="t"/>
              <a:pathLst>
                <a:path extrusionOk="0" h="9029" w="903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686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2"/>
            <p:cNvSpPr/>
            <p:nvPr/>
          </p:nvSpPr>
          <p:spPr>
            <a:xfrm>
              <a:off x="1103049" y="2994241"/>
              <a:ext cx="202362" cy="202721"/>
            </a:xfrm>
            <a:custGeom>
              <a:rect b="b" l="l" r="r" t="t"/>
              <a:pathLst>
                <a:path extrusionOk="0" h="9046" w="903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686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2"/>
            <p:cNvSpPr/>
            <p:nvPr/>
          </p:nvSpPr>
          <p:spPr>
            <a:xfrm>
              <a:off x="1103049" y="3388907"/>
              <a:ext cx="202362" cy="202721"/>
            </a:xfrm>
            <a:custGeom>
              <a:rect b="b" l="l" r="r" t="t"/>
              <a:pathLst>
                <a:path extrusionOk="0" h="9046" w="903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686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4" name="Google Shape;1744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745" name="Google Shape;1745;p1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1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1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1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9" name="Google Shape;1749;p12"/>
          <p:cNvGraphicFramePr/>
          <p:nvPr/>
        </p:nvGraphicFramePr>
        <p:xfrm>
          <a:off x="720000" y="11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{23287331-7C06-4802-B141-5B084170FC4E}</a:tableStyleId>
              </a:tblPr>
              <a:tblGrid>
                <a:gridCol w="1689425"/>
                <a:gridCol w="6084100"/>
              </a:tblGrid>
              <a:tr h="38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Concept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Definition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Entertainment Media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Offer a source of entertainment through storytelling, gameplay,</a:t>
                      </a:r>
                      <a:r>
                        <a:rPr b="1" lang="en" sz="900" u="none" cap="none" strike="noStrike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or any other type of sensory experience utilizing these mediums.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Movies, music, television series (animated, or live-action), anime, manga, comics, and video games.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Genre/tags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Denominations of a specific entertainment media entry.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Status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Watching, watched, dropped (stopped watching), and plan to watch.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Runtime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Duration of video based media entries.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Synopsis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Brief description of the concept behind a particular media entry 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Count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Number of episodes / pages  pertaining to a specific media entry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4" name="Google Shape;1754;p13"/>
          <p:cNvGrpSpPr/>
          <p:nvPr/>
        </p:nvGrpSpPr>
        <p:grpSpPr>
          <a:xfrm>
            <a:off x="442749" y="588496"/>
            <a:ext cx="202362" cy="1385957"/>
            <a:chOff x="1103049" y="2205671"/>
            <a:chExt cx="202362" cy="1385957"/>
          </a:xfrm>
        </p:grpSpPr>
        <p:sp>
          <p:nvSpPr>
            <p:cNvPr id="1755" name="Google Shape;1755;p13"/>
            <p:cNvSpPr/>
            <p:nvPr/>
          </p:nvSpPr>
          <p:spPr>
            <a:xfrm>
              <a:off x="1103049" y="2599956"/>
              <a:ext cx="202362" cy="202340"/>
            </a:xfrm>
            <a:custGeom>
              <a:rect b="b" l="l" r="r" t="t"/>
              <a:pathLst>
                <a:path extrusionOk="0" h="9029" w="903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686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1103049" y="2205671"/>
              <a:ext cx="202362" cy="202340"/>
            </a:xfrm>
            <a:custGeom>
              <a:rect b="b" l="l" r="r" t="t"/>
              <a:pathLst>
                <a:path extrusionOk="0" h="9029" w="903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686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1103049" y="2994241"/>
              <a:ext cx="202362" cy="202721"/>
            </a:xfrm>
            <a:custGeom>
              <a:rect b="b" l="l" r="r" t="t"/>
              <a:pathLst>
                <a:path extrusionOk="0" h="9046" w="903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686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1103049" y="3388907"/>
              <a:ext cx="202362" cy="202721"/>
            </a:xfrm>
            <a:custGeom>
              <a:rect b="b" l="l" r="r" t="t"/>
              <a:pathLst>
                <a:path extrusionOk="0" h="9046" w="903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5686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9" name="Google Shape;175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760" name="Google Shape;1760;p1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1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1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1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4" name="Google Shape;1764;p13"/>
          <p:cNvGraphicFramePr/>
          <p:nvPr/>
        </p:nvGraphicFramePr>
        <p:xfrm>
          <a:off x="720000" y="11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{23287331-7C06-4802-B141-5B084170FC4E}</a:tableStyleId>
              </a:tblPr>
              <a:tblGrid>
                <a:gridCol w="1689425"/>
                <a:gridCol w="6084100"/>
              </a:tblGrid>
              <a:tr h="37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Concept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Definition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Rating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From 1-10, 1 signifying a great dislike, and 10 signifying great enjoyment derived from the entry.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Recommendations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Offers media entry suggestions based on genres and types of the most tracked media, the highest rated entries, and the filters in use.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Library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Listing of all media entries tracked. 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Consume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To have finished watching video, read text based media, listened to music media, or played gaming media.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Completed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All counts of a media entry have been consumed by the user.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Watching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User is consuming the specific media entry but has not yet completed it.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Plan to watch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User shows a desire to eventually start consuming a media entry in the future.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Dropped </a:t>
                      </a:r>
                      <a:endParaRPr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>
                          <a:solidFill>
                            <a:srgbClr val="FFFFFF"/>
                          </a:solidFill>
                        </a:rPr>
                        <a:t>User has lost interest in consuming a media entry and will no longer continue to do so.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9" name="Google Shape;1769;p14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770" name="Google Shape;1770;p14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4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2" name="Google Shape;1772;p14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773" name="Google Shape;1773;p14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4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5" name="Google Shape;1775;p14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14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14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8" name="Google Shape;1778;p14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1779" name="Google Shape;1779;p14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4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1" name="Google Shape;1781;p14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14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Narrative</a:t>
            </a:r>
            <a:endParaRPr/>
          </a:p>
        </p:txBody>
      </p:sp>
      <p:sp>
        <p:nvSpPr>
          <p:cNvPr id="1784" name="Google Shape;1784;p14"/>
          <p:cNvSpPr txBox="1"/>
          <p:nvPr>
            <p:ph idx="1" type="subTitle"/>
          </p:nvPr>
        </p:nvSpPr>
        <p:spPr>
          <a:xfrm>
            <a:off x="5160525" y="2872650"/>
            <a:ext cx="2122200" cy="13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user will see media that is similar to what they have liked before.</a:t>
            </a:r>
            <a:endParaRPr/>
          </a:p>
        </p:txBody>
      </p:sp>
      <p:sp>
        <p:nvSpPr>
          <p:cNvPr id="1785" name="Google Shape;1785;p14"/>
          <p:cNvSpPr txBox="1"/>
          <p:nvPr>
            <p:ph idx="4" type="subTitle"/>
          </p:nvPr>
        </p:nvSpPr>
        <p:spPr>
          <a:xfrm>
            <a:off x="1860600" y="2841900"/>
            <a:ext cx="2122200" cy="137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user can see media that they have consumed and have it marked as seen while evaluating their enjoyment of the media.</a:t>
            </a:r>
            <a:endParaRPr/>
          </a:p>
        </p:txBody>
      </p:sp>
      <p:sp>
        <p:nvSpPr>
          <p:cNvPr id="1786" name="Google Shape;1786;p14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14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8" name="Google Shape;1788;p14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1789" name="Google Shape;1789;p1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0" name="Google Shape;1790;p1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791" name="Google Shape;1791;p1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1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1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94" name="Google Shape;1794;p14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1795" name="Google Shape;1795;p1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6" name="Google Shape;1796;p1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797" name="Google Shape;1797;p1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1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1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00" name="Google Shape;1800;p1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14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14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14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4" name="Google Shape;1804;p14"/>
          <p:cNvGrpSpPr/>
          <p:nvPr/>
        </p:nvGrpSpPr>
        <p:grpSpPr>
          <a:xfrm>
            <a:off x="5953988" y="2141007"/>
            <a:ext cx="535280" cy="395780"/>
            <a:chOff x="5594475" y="3446525"/>
            <a:chExt cx="373825" cy="262750"/>
          </a:xfrm>
        </p:grpSpPr>
        <p:sp>
          <p:nvSpPr>
            <p:cNvPr id="1805" name="Google Shape;1805;p14"/>
            <p:cNvSpPr/>
            <p:nvPr/>
          </p:nvSpPr>
          <p:spPr>
            <a:xfrm>
              <a:off x="5649350" y="3621825"/>
              <a:ext cx="21875" cy="21875"/>
            </a:xfrm>
            <a:custGeom>
              <a:rect b="b" l="l" r="r" t="t"/>
              <a:pathLst>
                <a:path extrusionOk="0" h="875" w="875">
                  <a:moveTo>
                    <a:pt x="0" y="0"/>
                  </a:moveTo>
                  <a:lnTo>
                    <a:pt x="0" y="875"/>
                  </a:lnTo>
                  <a:lnTo>
                    <a:pt x="874" y="875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5891550" y="3512100"/>
              <a:ext cx="21875" cy="21875"/>
            </a:xfrm>
            <a:custGeom>
              <a:rect b="b" l="l" r="r" t="t"/>
              <a:pathLst>
                <a:path extrusionOk="0" h="875" w="875">
                  <a:moveTo>
                    <a:pt x="1" y="0"/>
                  </a:moveTo>
                  <a:lnTo>
                    <a:pt x="1" y="874"/>
                  </a:lnTo>
                  <a:lnTo>
                    <a:pt x="875" y="874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5726075" y="3512100"/>
              <a:ext cx="110650" cy="131600"/>
            </a:xfrm>
            <a:custGeom>
              <a:rect b="b" l="l" r="r" t="t"/>
              <a:pathLst>
                <a:path extrusionOk="0" h="5264" w="4426">
                  <a:moveTo>
                    <a:pt x="2213" y="0"/>
                  </a:moveTo>
                  <a:cubicBezTo>
                    <a:pt x="1963" y="0"/>
                    <a:pt x="1767" y="196"/>
                    <a:pt x="1767" y="446"/>
                  </a:cubicBezTo>
                  <a:lnTo>
                    <a:pt x="1767" y="4389"/>
                  </a:lnTo>
                  <a:lnTo>
                    <a:pt x="0" y="4389"/>
                  </a:lnTo>
                  <a:lnTo>
                    <a:pt x="0" y="5264"/>
                  </a:lnTo>
                  <a:lnTo>
                    <a:pt x="2213" y="5264"/>
                  </a:lnTo>
                  <a:cubicBezTo>
                    <a:pt x="2445" y="5264"/>
                    <a:pt x="2641" y="5067"/>
                    <a:pt x="2641" y="4818"/>
                  </a:cubicBezTo>
                  <a:lnTo>
                    <a:pt x="2641" y="874"/>
                  </a:lnTo>
                  <a:lnTo>
                    <a:pt x="4425" y="87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5594475" y="3446525"/>
              <a:ext cx="131625" cy="262750"/>
            </a:xfrm>
            <a:custGeom>
              <a:rect b="b" l="l" r="r" t="t"/>
              <a:pathLst>
                <a:path extrusionOk="0" h="10510" w="5265">
                  <a:moveTo>
                    <a:pt x="3498" y="2623"/>
                  </a:moveTo>
                  <a:cubicBezTo>
                    <a:pt x="3747" y="2623"/>
                    <a:pt x="3944" y="2819"/>
                    <a:pt x="3944" y="3069"/>
                  </a:cubicBezTo>
                  <a:cubicBezTo>
                    <a:pt x="3944" y="3301"/>
                    <a:pt x="3747" y="3497"/>
                    <a:pt x="3498" y="3497"/>
                  </a:cubicBezTo>
                  <a:lnTo>
                    <a:pt x="1749" y="3497"/>
                  </a:lnTo>
                  <a:cubicBezTo>
                    <a:pt x="1517" y="3497"/>
                    <a:pt x="1321" y="3301"/>
                    <a:pt x="1321" y="3069"/>
                  </a:cubicBezTo>
                  <a:cubicBezTo>
                    <a:pt x="1321" y="2819"/>
                    <a:pt x="1517" y="2623"/>
                    <a:pt x="1749" y="2623"/>
                  </a:cubicBezTo>
                  <a:close/>
                  <a:moveTo>
                    <a:pt x="3498" y="4372"/>
                  </a:moveTo>
                  <a:cubicBezTo>
                    <a:pt x="3747" y="4372"/>
                    <a:pt x="3944" y="4568"/>
                    <a:pt x="3944" y="4818"/>
                  </a:cubicBezTo>
                  <a:cubicBezTo>
                    <a:pt x="3944" y="5050"/>
                    <a:pt x="3747" y="5246"/>
                    <a:pt x="3498" y="5246"/>
                  </a:cubicBezTo>
                  <a:lnTo>
                    <a:pt x="1749" y="5246"/>
                  </a:lnTo>
                  <a:cubicBezTo>
                    <a:pt x="1517" y="5246"/>
                    <a:pt x="1321" y="5050"/>
                    <a:pt x="1321" y="4818"/>
                  </a:cubicBezTo>
                  <a:cubicBezTo>
                    <a:pt x="1321" y="4568"/>
                    <a:pt x="1517" y="4372"/>
                    <a:pt x="1749" y="4372"/>
                  </a:cubicBezTo>
                  <a:close/>
                  <a:moveTo>
                    <a:pt x="447" y="0"/>
                  </a:moveTo>
                  <a:cubicBezTo>
                    <a:pt x="197" y="0"/>
                    <a:pt x="1" y="196"/>
                    <a:pt x="1" y="446"/>
                  </a:cubicBezTo>
                  <a:lnTo>
                    <a:pt x="1" y="10063"/>
                  </a:lnTo>
                  <a:cubicBezTo>
                    <a:pt x="1" y="10313"/>
                    <a:pt x="197" y="10509"/>
                    <a:pt x="447" y="10509"/>
                  </a:cubicBezTo>
                  <a:lnTo>
                    <a:pt x="4818" y="10509"/>
                  </a:lnTo>
                  <a:cubicBezTo>
                    <a:pt x="5068" y="10509"/>
                    <a:pt x="5264" y="10313"/>
                    <a:pt x="5264" y="10063"/>
                  </a:cubicBezTo>
                  <a:lnTo>
                    <a:pt x="5264" y="7887"/>
                  </a:lnTo>
                  <a:lnTo>
                    <a:pt x="3944" y="7887"/>
                  </a:lnTo>
                  <a:lnTo>
                    <a:pt x="3944" y="8315"/>
                  </a:lnTo>
                  <a:cubicBezTo>
                    <a:pt x="3944" y="8565"/>
                    <a:pt x="3747" y="8761"/>
                    <a:pt x="3498" y="8761"/>
                  </a:cubicBezTo>
                  <a:lnTo>
                    <a:pt x="1749" y="8761"/>
                  </a:lnTo>
                  <a:cubicBezTo>
                    <a:pt x="1517" y="8761"/>
                    <a:pt x="1321" y="8565"/>
                    <a:pt x="1321" y="8315"/>
                  </a:cubicBezTo>
                  <a:lnTo>
                    <a:pt x="1321" y="6566"/>
                  </a:lnTo>
                  <a:cubicBezTo>
                    <a:pt x="1321" y="6334"/>
                    <a:pt x="1517" y="6138"/>
                    <a:pt x="1749" y="6138"/>
                  </a:cubicBezTo>
                  <a:lnTo>
                    <a:pt x="3498" y="6138"/>
                  </a:lnTo>
                  <a:cubicBezTo>
                    <a:pt x="3747" y="6138"/>
                    <a:pt x="3944" y="6334"/>
                    <a:pt x="3944" y="6566"/>
                  </a:cubicBezTo>
                  <a:lnTo>
                    <a:pt x="3944" y="7012"/>
                  </a:lnTo>
                  <a:lnTo>
                    <a:pt x="5264" y="7012"/>
                  </a:lnTo>
                  <a:lnTo>
                    <a:pt x="5264" y="446"/>
                  </a:lnTo>
                  <a:cubicBezTo>
                    <a:pt x="5264" y="196"/>
                    <a:pt x="5068" y="0"/>
                    <a:pt x="4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5836700" y="3446525"/>
              <a:ext cx="131600" cy="262750"/>
            </a:xfrm>
            <a:custGeom>
              <a:rect b="b" l="l" r="r" t="t"/>
              <a:pathLst>
                <a:path extrusionOk="0" h="10510" w="5264">
                  <a:moveTo>
                    <a:pt x="3515" y="5246"/>
                  </a:moveTo>
                  <a:cubicBezTo>
                    <a:pt x="3747" y="5246"/>
                    <a:pt x="3943" y="5442"/>
                    <a:pt x="3943" y="5692"/>
                  </a:cubicBezTo>
                  <a:cubicBezTo>
                    <a:pt x="3943" y="5942"/>
                    <a:pt x="3747" y="6138"/>
                    <a:pt x="3515" y="6138"/>
                  </a:cubicBezTo>
                  <a:lnTo>
                    <a:pt x="1749" y="6138"/>
                  </a:lnTo>
                  <a:cubicBezTo>
                    <a:pt x="1517" y="6138"/>
                    <a:pt x="1320" y="5942"/>
                    <a:pt x="1320" y="5692"/>
                  </a:cubicBezTo>
                  <a:cubicBezTo>
                    <a:pt x="1320" y="5442"/>
                    <a:pt x="1517" y="5246"/>
                    <a:pt x="1749" y="5246"/>
                  </a:cubicBezTo>
                  <a:close/>
                  <a:moveTo>
                    <a:pt x="3515" y="7012"/>
                  </a:moveTo>
                  <a:cubicBezTo>
                    <a:pt x="3747" y="7012"/>
                    <a:pt x="3943" y="7209"/>
                    <a:pt x="3943" y="7441"/>
                  </a:cubicBezTo>
                  <a:cubicBezTo>
                    <a:pt x="3943" y="7690"/>
                    <a:pt x="3747" y="7887"/>
                    <a:pt x="3515" y="7887"/>
                  </a:cubicBezTo>
                  <a:lnTo>
                    <a:pt x="1749" y="7887"/>
                  </a:lnTo>
                  <a:cubicBezTo>
                    <a:pt x="1517" y="7887"/>
                    <a:pt x="1320" y="7690"/>
                    <a:pt x="1320" y="7441"/>
                  </a:cubicBezTo>
                  <a:cubicBezTo>
                    <a:pt x="1320" y="7209"/>
                    <a:pt x="1517" y="7012"/>
                    <a:pt x="1749" y="7012"/>
                  </a:cubicBezTo>
                  <a:close/>
                  <a:moveTo>
                    <a:pt x="446" y="0"/>
                  </a:moveTo>
                  <a:cubicBezTo>
                    <a:pt x="196" y="0"/>
                    <a:pt x="0" y="196"/>
                    <a:pt x="0" y="446"/>
                  </a:cubicBezTo>
                  <a:lnTo>
                    <a:pt x="0" y="2623"/>
                  </a:lnTo>
                  <a:lnTo>
                    <a:pt x="1320" y="2623"/>
                  </a:lnTo>
                  <a:lnTo>
                    <a:pt x="1320" y="2195"/>
                  </a:lnTo>
                  <a:cubicBezTo>
                    <a:pt x="1320" y="1945"/>
                    <a:pt x="1517" y="1749"/>
                    <a:pt x="1749" y="1749"/>
                  </a:cubicBezTo>
                  <a:lnTo>
                    <a:pt x="3515" y="1749"/>
                  </a:lnTo>
                  <a:cubicBezTo>
                    <a:pt x="3747" y="1749"/>
                    <a:pt x="3943" y="1945"/>
                    <a:pt x="3943" y="2195"/>
                  </a:cubicBezTo>
                  <a:lnTo>
                    <a:pt x="3943" y="3943"/>
                  </a:lnTo>
                  <a:cubicBezTo>
                    <a:pt x="3943" y="4175"/>
                    <a:pt x="3747" y="4372"/>
                    <a:pt x="3515" y="4372"/>
                  </a:cubicBezTo>
                  <a:lnTo>
                    <a:pt x="1749" y="4372"/>
                  </a:lnTo>
                  <a:cubicBezTo>
                    <a:pt x="1517" y="4372"/>
                    <a:pt x="1320" y="4175"/>
                    <a:pt x="1320" y="3943"/>
                  </a:cubicBezTo>
                  <a:lnTo>
                    <a:pt x="1320" y="3497"/>
                  </a:lnTo>
                  <a:lnTo>
                    <a:pt x="0" y="3497"/>
                  </a:lnTo>
                  <a:lnTo>
                    <a:pt x="0" y="10063"/>
                  </a:lnTo>
                  <a:cubicBezTo>
                    <a:pt x="0" y="10313"/>
                    <a:pt x="196" y="10509"/>
                    <a:pt x="446" y="10509"/>
                  </a:cubicBezTo>
                  <a:lnTo>
                    <a:pt x="4818" y="10509"/>
                  </a:lnTo>
                  <a:cubicBezTo>
                    <a:pt x="5067" y="10509"/>
                    <a:pt x="5264" y="10313"/>
                    <a:pt x="5264" y="10063"/>
                  </a:cubicBezTo>
                  <a:lnTo>
                    <a:pt x="5264" y="446"/>
                  </a:lnTo>
                  <a:cubicBezTo>
                    <a:pt x="5264" y="196"/>
                    <a:pt x="5067" y="0"/>
                    <a:pt x="4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0" name="Google Shape;1810;p14"/>
          <p:cNvGrpSpPr/>
          <p:nvPr/>
        </p:nvGrpSpPr>
        <p:grpSpPr>
          <a:xfrm>
            <a:off x="2669592" y="2098495"/>
            <a:ext cx="504218" cy="480808"/>
            <a:chOff x="4000394" y="3337570"/>
            <a:chExt cx="390624" cy="390678"/>
          </a:xfrm>
        </p:grpSpPr>
        <p:sp>
          <p:nvSpPr>
            <p:cNvPr id="1811" name="Google Shape;1811;p14"/>
            <p:cNvSpPr/>
            <p:nvPr/>
          </p:nvSpPr>
          <p:spPr>
            <a:xfrm>
              <a:off x="4000394" y="3521356"/>
              <a:ext cx="160223" cy="114796"/>
            </a:xfrm>
            <a:custGeom>
              <a:rect b="b" l="l" r="r" t="t"/>
              <a:pathLst>
                <a:path extrusionOk="0" h="4258" w="5943">
                  <a:moveTo>
                    <a:pt x="2979" y="857"/>
                  </a:moveTo>
                  <a:cubicBezTo>
                    <a:pt x="3671" y="857"/>
                    <a:pt x="4243" y="1429"/>
                    <a:pt x="4243" y="2121"/>
                  </a:cubicBezTo>
                  <a:cubicBezTo>
                    <a:pt x="4243" y="2829"/>
                    <a:pt x="3671" y="3400"/>
                    <a:pt x="2979" y="3400"/>
                  </a:cubicBezTo>
                  <a:cubicBezTo>
                    <a:pt x="2271" y="3400"/>
                    <a:pt x="1700" y="2829"/>
                    <a:pt x="1700" y="2121"/>
                  </a:cubicBezTo>
                  <a:cubicBezTo>
                    <a:pt x="1700" y="1429"/>
                    <a:pt x="2271" y="857"/>
                    <a:pt x="2979" y="857"/>
                  </a:cubicBezTo>
                  <a:close/>
                  <a:moveTo>
                    <a:pt x="0" y="0"/>
                  </a:moveTo>
                  <a:lnTo>
                    <a:pt x="0" y="4257"/>
                  </a:lnTo>
                  <a:lnTo>
                    <a:pt x="5943" y="4257"/>
                  </a:lnTo>
                  <a:lnTo>
                    <a:pt x="5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4068927" y="3567161"/>
              <a:ext cx="23159" cy="23159"/>
            </a:xfrm>
            <a:custGeom>
              <a:rect b="b" l="l" r="r" t="t"/>
              <a:pathLst>
                <a:path extrusionOk="0" h="859" w="859">
                  <a:moveTo>
                    <a:pt x="437" y="1"/>
                  </a:moveTo>
                  <a:cubicBezTo>
                    <a:pt x="196" y="1"/>
                    <a:pt x="0" y="197"/>
                    <a:pt x="0" y="422"/>
                  </a:cubicBezTo>
                  <a:cubicBezTo>
                    <a:pt x="0" y="663"/>
                    <a:pt x="196" y="859"/>
                    <a:pt x="437" y="859"/>
                  </a:cubicBezTo>
                  <a:cubicBezTo>
                    <a:pt x="662" y="859"/>
                    <a:pt x="858" y="663"/>
                    <a:pt x="858" y="422"/>
                  </a:cubicBezTo>
                  <a:cubicBezTo>
                    <a:pt x="858" y="197"/>
                    <a:pt x="662" y="1"/>
                    <a:pt x="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4000394" y="3452770"/>
              <a:ext cx="160223" cy="45886"/>
            </a:xfrm>
            <a:custGeom>
              <a:rect b="b" l="l" r="r" t="t"/>
              <a:pathLst>
                <a:path extrusionOk="0" h="1702" w="5943">
                  <a:moveTo>
                    <a:pt x="1278" y="1"/>
                  </a:moveTo>
                  <a:cubicBezTo>
                    <a:pt x="572" y="1"/>
                    <a:pt x="0" y="573"/>
                    <a:pt x="0" y="1280"/>
                  </a:cubicBezTo>
                  <a:lnTo>
                    <a:pt x="0" y="1702"/>
                  </a:lnTo>
                  <a:lnTo>
                    <a:pt x="5943" y="1702"/>
                  </a:lnTo>
                  <a:lnTo>
                    <a:pt x="5943" y="1280"/>
                  </a:lnTo>
                  <a:cubicBezTo>
                    <a:pt x="5943" y="573"/>
                    <a:pt x="5371" y="1"/>
                    <a:pt x="46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4000394" y="3658825"/>
              <a:ext cx="160223" cy="45886"/>
            </a:xfrm>
            <a:custGeom>
              <a:rect b="b" l="l" r="r" t="t"/>
              <a:pathLst>
                <a:path extrusionOk="0" h="1702" w="5943">
                  <a:moveTo>
                    <a:pt x="0" y="1"/>
                  </a:moveTo>
                  <a:lnTo>
                    <a:pt x="0" y="422"/>
                  </a:lnTo>
                  <a:cubicBezTo>
                    <a:pt x="0" y="1130"/>
                    <a:pt x="572" y="1702"/>
                    <a:pt x="1278" y="1702"/>
                  </a:cubicBezTo>
                  <a:lnTo>
                    <a:pt x="4664" y="1702"/>
                  </a:lnTo>
                  <a:cubicBezTo>
                    <a:pt x="5371" y="1702"/>
                    <a:pt x="5943" y="1130"/>
                    <a:pt x="5943" y="422"/>
                  </a:cubicBezTo>
                  <a:lnTo>
                    <a:pt x="59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4184127" y="3475497"/>
              <a:ext cx="23159" cy="45886"/>
            </a:xfrm>
            <a:custGeom>
              <a:rect b="b" l="l" r="r" t="t"/>
              <a:pathLst>
                <a:path extrusionOk="0" h="1702" w="859">
                  <a:moveTo>
                    <a:pt x="437" y="0"/>
                  </a:moveTo>
                  <a:cubicBezTo>
                    <a:pt x="196" y="0"/>
                    <a:pt x="0" y="197"/>
                    <a:pt x="0" y="437"/>
                  </a:cubicBezTo>
                  <a:lnTo>
                    <a:pt x="0" y="1280"/>
                  </a:lnTo>
                  <a:cubicBezTo>
                    <a:pt x="0" y="1521"/>
                    <a:pt x="196" y="1701"/>
                    <a:pt x="437" y="1701"/>
                  </a:cubicBezTo>
                  <a:cubicBezTo>
                    <a:pt x="662" y="1701"/>
                    <a:pt x="858" y="1521"/>
                    <a:pt x="858" y="1280"/>
                  </a:cubicBezTo>
                  <a:lnTo>
                    <a:pt x="858" y="437"/>
                  </a:lnTo>
                  <a:cubicBezTo>
                    <a:pt x="858" y="197"/>
                    <a:pt x="662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4184127" y="3406965"/>
              <a:ext cx="23159" cy="45832"/>
            </a:xfrm>
            <a:custGeom>
              <a:rect b="b" l="l" r="r" t="t"/>
              <a:pathLst>
                <a:path extrusionOk="0" h="1700" w="859">
                  <a:moveTo>
                    <a:pt x="437" y="0"/>
                  </a:moveTo>
                  <a:cubicBezTo>
                    <a:pt x="196" y="0"/>
                    <a:pt x="0" y="195"/>
                    <a:pt x="0" y="422"/>
                  </a:cubicBezTo>
                  <a:lnTo>
                    <a:pt x="0" y="1279"/>
                  </a:lnTo>
                  <a:cubicBezTo>
                    <a:pt x="0" y="1505"/>
                    <a:pt x="196" y="1700"/>
                    <a:pt x="437" y="1700"/>
                  </a:cubicBezTo>
                  <a:cubicBezTo>
                    <a:pt x="662" y="1700"/>
                    <a:pt x="858" y="1505"/>
                    <a:pt x="858" y="1279"/>
                  </a:cubicBezTo>
                  <a:lnTo>
                    <a:pt x="858" y="422"/>
                  </a:lnTo>
                  <a:cubicBezTo>
                    <a:pt x="858" y="195"/>
                    <a:pt x="662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4184127" y="3337570"/>
              <a:ext cx="23159" cy="46695"/>
            </a:xfrm>
            <a:custGeom>
              <a:rect b="b" l="l" r="r" t="t"/>
              <a:pathLst>
                <a:path extrusionOk="0" h="1732" w="859">
                  <a:moveTo>
                    <a:pt x="437" y="1"/>
                  </a:moveTo>
                  <a:cubicBezTo>
                    <a:pt x="196" y="1"/>
                    <a:pt x="0" y="197"/>
                    <a:pt x="0" y="422"/>
                  </a:cubicBezTo>
                  <a:lnTo>
                    <a:pt x="0" y="1295"/>
                  </a:lnTo>
                  <a:cubicBezTo>
                    <a:pt x="0" y="1536"/>
                    <a:pt x="196" y="1732"/>
                    <a:pt x="437" y="1732"/>
                  </a:cubicBezTo>
                  <a:cubicBezTo>
                    <a:pt x="662" y="1732"/>
                    <a:pt x="858" y="1536"/>
                    <a:pt x="858" y="1295"/>
                  </a:cubicBezTo>
                  <a:lnTo>
                    <a:pt x="858" y="422"/>
                  </a:lnTo>
                  <a:cubicBezTo>
                    <a:pt x="858" y="197"/>
                    <a:pt x="662" y="1"/>
                    <a:pt x="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4"/>
            <p:cNvSpPr/>
            <p:nvPr/>
          </p:nvSpPr>
          <p:spPr>
            <a:xfrm>
              <a:off x="4184127" y="3681553"/>
              <a:ext cx="23159" cy="46695"/>
            </a:xfrm>
            <a:custGeom>
              <a:rect b="b" l="l" r="r" t="t"/>
              <a:pathLst>
                <a:path extrusionOk="0" h="1732" w="859">
                  <a:moveTo>
                    <a:pt x="437" y="0"/>
                  </a:moveTo>
                  <a:cubicBezTo>
                    <a:pt x="196" y="0"/>
                    <a:pt x="0" y="197"/>
                    <a:pt x="0" y="437"/>
                  </a:cubicBezTo>
                  <a:lnTo>
                    <a:pt x="0" y="1310"/>
                  </a:lnTo>
                  <a:cubicBezTo>
                    <a:pt x="0" y="1551"/>
                    <a:pt x="196" y="1731"/>
                    <a:pt x="437" y="1731"/>
                  </a:cubicBezTo>
                  <a:cubicBezTo>
                    <a:pt x="662" y="1731"/>
                    <a:pt x="858" y="1551"/>
                    <a:pt x="858" y="1310"/>
                  </a:cubicBezTo>
                  <a:lnTo>
                    <a:pt x="858" y="437"/>
                  </a:lnTo>
                  <a:cubicBezTo>
                    <a:pt x="858" y="197"/>
                    <a:pt x="662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4"/>
            <p:cNvSpPr/>
            <p:nvPr/>
          </p:nvSpPr>
          <p:spPr>
            <a:xfrm>
              <a:off x="4184127" y="3613020"/>
              <a:ext cx="23159" cy="45832"/>
            </a:xfrm>
            <a:custGeom>
              <a:rect b="b" l="l" r="r" t="t"/>
              <a:pathLst>
                <a:path extrusionOk="0" h="1700" w="859">
                  <a:moveTo>
                    <a:pt x="437" y="0"/>
                  </a:moveTo>
                  <a:cubicBezTo>
                    <a:pt x="196" y="0"/>
                    <a:pt x="0" y="195"/>
                    <a:pt x="0" y="422"/>
                  </a:cubicBezTo>
                  <a:lnTo>
                    <a:pt x="0" y="1279"/>
                  </a:lnTo>
                  <a:cubicBezTo>
                    <a:pt x="0" y="1505"/>
                    <a:pt x="196" y="1700"/>
                    <a:pt x="437" y="1700"/>
                  </a:cubicBezTo>
                  <a:cubicBezTo>
                    <a:pt x="662" y="1700"/>
                    <a:pt x="858" y="1505"/>
                    <a:pt x="858" y="1279"/>
                  </a:cubicBezTo>
                  <a:lnTo>
                    <a:pt x="858" y="422"/>
                  </a:lnTo>
                  <a:cubicBezTo>
                    <a:pt x="858" y="195"/>
                    <a:pt x="662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4184127" y="3544461"/>
              <a:ext cx="23159" cy="45859"/>
            </a:xfrm>
            <a:custGeom>
              <a:rect b="b" l="l" r="r" t="t"/>
              <a:pathLst>
                <a:path extrusionOk="0" h="1701" w="859">
                  <a:moveTo>
                    <a:pt x="437" y="0"/>
                  </a:moveTo>
                  <a:cubicBezTo>
                    <a:pt x="196" y="0"/>
                    <a:pt x="0" y="181"/>
                    <a:pt x="0" y="421"/>
                  </a:cubicBezTo>
                  <a:lnTo>
                    <a:pt x="0" y="1264"/>
                  </a:lnTo>
                  <a:cubicBezTo>
                    <a:pt x="0" y="1505"/>
                    <a:pt x="196" y="1701"/>
                    <a:pt x="437" y="1701"/>
                  </a:cubicBezTo>
                  <a:cubicBezTo>
                    <a:pt x="662" y="1701"/>
                    <a:pt x="858" y="1505"/>
                    <a:pt x="858" y="1264"/>
                  </a:cubicBezTo>
                  <a:lnTo>
                    <a:pt x="858" y="421"/>
                  </a:lnTo>
                  <a:cubicBezTo>
                    <a:pt x="858" y="181"/>
                    <a:pt x="662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4045013" y="3361133"/>
              <a:ext cx="71417" cy="68775"/>
            </a:xfrm>
            <a:custGeom>
              <a:rect b="b" l="l" r="r" t="t"/>
              <a:pathLst>
                <a:path extrusionOk="0" h="2551" w="2649">
                  <a:moveTo>
                    <a:pt x="2175" y="1"/>
                  </a:moveTo>
                  <a:cubicBezTo>
                    <a:pt x="2017" y="1"/>
                    <a:pt x="1866" y="90"/>
                    <a:pt x="1790" y="240"/>
                  </a:cubicBezTo>
                  <a:lnTo>
                    <a:pt x="1204" y="1414"/>
                  </a:lnTo>
                  <a:lnTo>
                    <a:pt x="767" y="978"/>
                  </a:lnTo>
                  <a:cubicBezTo>
                    <a:pt x="684" y="895"/>
                    <a:pt x="576" y="854"/>
                    <a:pt x="466" y="854"/>
                  </a:cubicBezTo>
                  <a:cubicBezTo>
                    <a:pt x="357" y="854"/>
                    <a:pt x="248" y="895"/>
                    <a:pt x="165" y="978"/>
                  </a:cubicBezTo>
                  <a:cubicBezTo>
                    <a:pt x="0" y="1143"/>
                    <a:pt x="0" y="1414"/>
                    <a:pt x="165" y="1580"/>
                  </a:cubicBezTo>
                  <a:lnTo>
                    <a:pt x="1023" y="2422"/>
                  </a:lnTo>
                  <a:cubicBezTo>
                    <a:pt x="1104" y="2509"/>
                    <a:pt x="1210" y="2550"/>
                    <a:pt x="1316" y="2550"/>
                  </a:cubicBezTo>
                  <a:cubicBezTo>
                    <a:pt x="1468" y="2550"/>
                    <a:pt x="1620" y="2467"/>
                    <a:pt x="1700" y="2317"/>
                  </a:cubicBezTo>
                  <a:lnTo>
                    <a:pt x="2542" y="617"/>
                  </a:lnTo>
                  <a:cubicBezTo>
                    <a:pt x="2648" y="406"/>
                    <a:pt x="2572" y="150"/>
                    <a:pt x="2362" y="45"/>
                  </a:cubicBezTo>
                  <a:cubicBezTo>
                    <a:pt x="2302" y="15"/>
                    <a:pt x="2238" y="1"/>
                    <a:pt x="2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4275386" y="3361025"/>
              <a:ext cx="71013" cy="68775"/>
            </a:xfrm>
            <a:custGeom>
              <a:rect b="b" l="l" r="r" t="t"/>
              <a:pathLst>
                <a:path extrusionOk="0" h="2551" w="2634">
                  <a:moveTo>
                    <a:pt x="467" y="0"/>
                  </a:moveTo>
                  <a:cubicBezTo>
                    <a:pt x="358" y="0"/>
                    <a:pt x="249" y="42"/>
                    <a:pt x="166" y="124"/>
                  </a:cubicBezTo>
                  <a:cubicBezTo>
                    <a:pt x="1" y="290"/>
                    <a:pt x="1" y="561"/>
                    <a:pt x="166" y="726"/>
                  </a:cubicBezTo>
                  <a:lnTo>
                    <a:pt x="723" y="1283"/>
                  </a:lnTo>
                  <a:lnTo>
                    <a:pt x="166" y="1825"/>
                  </a:lnTo>
                  <a:cubicBezTo>
                    <a:pt x="1" y="1990"/>
                    <a:pt x="1" y="2260"/>
                    <a:pt x="166" y="2426"/>
                  </a:cubicBezTo>
                  <a:cubicBezTo>
                    <a:pt x="249" y="2509"/>
                    <a:pt x="358" y="2550"/>
                    <a:pt x="467" y="2550"/>
                  </a:cubicBezTo>
                  <a:cubicBezTo>
                    <a:pt x="576" y="2550"/>
                    <a:pt x="685" y="2509"/>
                    <a:pt x="768" y="2426"/>
                  </a:cubicBezTo>
                  <a:lnTo>
                    <a:pt x="1325" y="1885"/>
                  </a:lnTo>
                  <a:lnTo>
                    <a:pt x="1867" y="2426"/>
                  </a:lnTo>
                  <a:cubicBezTo>
                    <a:pt x="1949" y="2509"/>
                    <a:pt x="2058" y="2550"/>
                    <a:pt x="2167" y="2550"/>
                  </a:cubicBezTo>
                  <a:cubicBezTo>
                    <a:pt x="2276" y="2550"/>
                    <a:pt x="2385" y="2509"/>
                    <a:pt x="2468" y="2426"/>
                  </a:cubicBezTo>
                  <a:cubicBezTo>
                    <a:pt x="2633" y="2260"/>
                    <a:pt x="2633" y="1990"/>
                    <a:pt x="2468" y="1825"/>
                  </a:cubicBezTo>
                  <a:lnTo>
                    <a:pt x="1927" y="1283"/>
                  </a:lnTo>
                  <a:lnTo>
                    <a:pt x="2468" y="726"/>
                  </a:lnTo>
                  <a:cubicBezTo>
                    <a:pt x="2633" y="561"/>
                    <a:pt x="2633" y="290"/>
                    <a:pt x="2468" y="124"/>
                  </a:cubicBezTo>
                  <a:cubicBezTo>
                    <a:pt x="2385" y="42"/>
                    <a:pt x="2276" y="0"/>
                    <a:pt x="2167" y="0"/>
                  </a:cubicBezTo>
                  <a:cubicBezTo>
                    <a:pt x="2058" y="0"/>
                    <a:pt x="1949" y="42"/>
                    <a:pt x="1867" y="124"/>
                  </a:cubicBezTo>
                  <a:lnTo>
                    <a:pt x="1325" y="681"/>
                  </a:lnTo>
                  <a:lnTo>
                    <a:pt x="768" y="124"/>
                  </a:lnTo>
                  <a:cubicBezTo>
                    <a:pt x="685" y="42"/>
                    <a:pt x="576" y="0"/>
                    <a:pt x="4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4230768" y="3521356"/>
              <a:ext cx="160250" cy="114796"/>
            </a:xfrm>
            <a:custGeom>
              <a:rect b="b" l="l" r="r" t="t"/>
              <a:pathLst>
                <a:path extrusionOk="0" h="4258" w="5944">
                  <a:moveTo>
                    <a:pt x="3822" y="857"/>
                  </a:moveTo>
                  <a:cubicBezTo>
                    <a:pt x="4063" y="857"/>
                    <a:pt x="4244" y="1038"/>
                    <a:pt x="4244" y="1278"/>
                  </a:cubicBezTo>
                  <a:lnTo>
                    <a:pt x="4244" y="2979"/>
                  </a:lnTo>
                  <a:cubicBezTo>
                    <a:pt x="4244" y="3204"/>
                    <a:pt x="4063" y="3400"/>
                    <a:pt x="3822" y="3400"/>
                  </a:cubicBezTo>
                  <a:lnTo>
                    <a:pt x="2122" y="3400"/>
                  </a:lnTo>
                  <a:cubicBezTo>
                    <a:pt x="1897" y="3400"/>
                    <a:pt x="1700" y="3204"/>
                    <a:pt x="1700" y="2979"/>
                  </a:cubicBezTo>
                  <a:lnTo>
                    <a:pt x="1700" y="1278"/>
                  </a:lnTo>
                  <a:cubicBezTo>
                    <a:pt x="1700" y="1038"/>
                    <a:pt x="1897" y="857"/>
                    <a:pt x="2122" y="857"/>
                  </a:cubicBezTo>
                  <a:close/>
                  <a:moveTo>
                    <a:pt x="1" y="0"/>
                  </a:moveTo>
                  <a:lnTo>
                    <a:pt x="1" y="4257"/>
                  </a:lnTo>
                  <a:lnTo>
                    <a:pt x="5943" y="4257"/>
                  </a:lnTo>
                  <a:lnTo>
                    <a:pt x="5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4299731" y="3567161"/>
              <a:ext cx="22754" cy="23159"/>
            </a:xfrm>
            <a:custGeom>
              <a:rect b="b" l="l" r="r" t="t"/>
              <a:pathLst>
                <a:path extrusionOk="0" h="859" w="844">
                  <a:moveTo>
                    <a:pt x="1" y="1"/>
                  </a:moveTo>
                  <a:lnTo>
                    <a:pt x="1" y="859"/>
                  </a:lnTo>
                  <a:lnTo>
                    <a:pt x="843" y="859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4230768" y="3658825"/>
              <a:ext cx="160250" cy="45886"/>
            </a:xfrm>
            <a:custGeom>
              <a:rect b="b" l="l" r="r" t="t"/>
              <a:pathLst>
                <a:path extrusionOk="0" h="1702" w="5944">
                  <a:moveTo>
                    <a:pt x="1" y="1"/>
                  </a:moveTo>
                  <a:lnTo>
                    <a:pt x="1" y="422"/>
                  </a:lnTo>
                  <a:cubicBezTo>
                    <a:pt x="1" y="1130"/>
                    <a:pt x="573" y="1702"/>
                    <a:pt x="1279" y="1702"/>
                  </a:cubicBezTo>
                  <a:lnTo>
                    <a:pt x="4679" y="1702"/>
                  </a:lnTo>
                  <a:cubicBezTo>
                    <a:pt x="5372" y="1702"/>
                    <a:pt x="5943" y="1130"/>
                    <a:pt x="5943" y="422"/>
                  </a:cubicBezTo>
                  <a:lnTo>
                    <a:pt x="59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4230768" y="3452770"/>
              <a:ext cx="160250" cy="45886"/>
            </a:xfrm>
            <a:custGeom>
              <a:rect b="b" l="l" r="r" t="t"/>
              <a:pathLst>
                <a:path extrusionOk="0" h="1702" w="5944">
                  <a:moveTo>
                    <a:pt x="1279" y="1"/>
                  </a:moveTo>
                  <a:cubicBezTo>
                    <a:pt x="573" y="1"/>
                    <a:pt x="1" y="573"/>
                    <a:pt x="1" y="1280"/>
                  </a:cubicBezTo>
                  <a:lnTo>
                    <a:pt x="1" y="1702"/>
                  </a:lnTo>
                  <a:lnTo>
                    <a:pt x="5943" y="1702"/>
                  </a:lnTo>
                  <a:lnTo>
                    <a:pt x="5943" y="1280"/>
                  </a:lnTo>
                  <a:cubicBezTo>
                    <a:pt x="5943" y="573"/>
                    <a:pt x="5372" y="1"/>
                    <a:pt x="46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15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832" name="Google Shape;1832;p15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5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4" name="Google Shape;1834;p15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835" name="Google Shape;1835;p15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5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7" name="Google Shape;1837;p15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15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15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0" name="Google Shape;1840;p15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1841" name="Google Shape;1841;p15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5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3" name="Google Shape;1843;p15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15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Narrative</a:t>
            </a:r>
            <a:endParaRPr/>
          </a:p>
        </p:txBody>
      </p:sp>
      <p:sp>
        <p:nvSpPr>
          <p:cNvPr id="1846" name="Google Shape;1846;p15"/>
          <p:cNvSpPr txBox="1"/>
          <p:nvPr>
            <p:ph idx="1" type="subTitle"/>
          </p:nvPr>
        </p:nvSpPr>
        <p:spPr>
          <a:xfrm>
            <a:off x="5160525" y="2872650"/>
            <a:ext cx="2122200" cy="13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User will only need to check a single place to see all the different types of media they consume.</a:t>
            </a:r>
            <a:endParaRPr/>
          </a:p>
        </p:txBody>
      </p:sp>
      <p:sp>
        <p:nvSpPr>
          <p:cNvPr id="1847" name="Google Shape;1847;p15"/>
          <p:cNvSpPr txBox="1"/>
          <p:nvPr>
            <p:ph idx="4" type="subTitle"/>
          </p:nvPr>
        </p:nvSpPr>
        <p:spPr>
          <a:xfrm>
            <a:off x="1860600" y="2841900"/>
            <a:ext cx="2122200" cy="137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Users can see what media their friends have watched and how much they liked said media based on the measure of enjoyment they derived from it. </a:t>
            </a:r>
            <a:endParaRPr/>
          </a:p>
        </p:txBody>
      </p:sp>
      <p:sp>
        <p:nvSpPr>
          <p:cNvPr id="1848" name="Google Shape;1848;p15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15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0" name="Google Shape;1850;p15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1851" name="Google Shape;1851;p1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2" name="Google Shape;1852;p15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853" name="Google Shape;1853;p1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1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1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56" name="Google Shape;1856;p15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1857" name="Google Shape;1857;p1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8" name="Google Shape;1858;p15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859" name="Google Shape;1859;p1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1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1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62" name="Google Shape;1862;p1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1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1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p1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6" name="Google Shape;1866;p15"/>
          <p:cNvGrpSpPr/>
          <p:nvPr/>
        </p:nvGrpSpPr>
        <p:grpSpPr>
          <a:xfrm>
            <a:off x="2712098" y="2118147"/>
            <a:ext cx="419242" cy="409564"/>
            <a:chOff x="5621257" y="2734448"/>
            <a:chExt cx="362666" cy="362639"/>
          </a:xfrm>
        </p:grpSpPr>
        <p:sp>
          <p:nvSpPr>
            <p:cNvPr id="1867" name="Google Shape;1867;p15"/>
            <p:cNvSpPr/>
            <p:nvPr/>
          </p:nvSpPr>
          <p:spPr>
            <a:xfrm>
              <a:off x="5791994" y="2802576"/>
              <a:ext cx="16688" cy="33673"/>
            </a:xfrm>
            <a:custGeom>
              <a:rect b="b" l="l" r="r" t="t"/>
              <a:pathLst>
                <a:path extrusionOk="0" h="1249" w="619">
                  <a:moveTo>
                    <a:pt x="1" y="1"/>
                  </a:moveTo>
                  <a:lnTo>
                    <a:pt x="1" y="1249"/>
                  </a:lnTo>
                  <a:lnTo>
                    <a:pt x="618" y="6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5621257" y="2734448"/>
              <a:ext cx="362666" cy="212553"/>
            </a:xfrm>
            <a:custGeom>
              <a:rect b="b" l="l" r="r" t="t"/>
              <a:pathLst>
                <a:path extrusionOk="0" h="7884" w="13452">
                  <a:moveTo>
                    <a:pt x="5922" y="1177"/>
                  </a:moveTo>
                  <a:cubicBezTo>
                    <a:pt x="6032" y="1177"/>
                    <a:pt x="6141" y="1221"/>
                    <a:pt x="6214" y="1294"/>
                  </a:cubicBezTo>
                  <a:lnTo>
                    <a:pt x="7794" y="2873"/>
                  </a:lnTo>
                  <a:cubicBezTo>
                    <a:pt x="7944" y="3024"/>
                    <a:pt x="7944" y="3280"/>
                    <a:pt x="7794" y="3430"/>
                  </a:cubicBezTo>
                  <a:lnTo>
                    <a:pt x="6214" y="5010"/>
                  </a:lnTo>
                  <a:cubicBezTo>
                    <a:pt x="6135" y="5079"/>
                    <a:pt x="6036" y="5116"/>
                    <a:pt x="5935" y="5116"/>
                  </a:cubicBezTo>
                  <a:cubicBezTo>
                    <a:pt x="5883" y="5116"/>
                    <a:pt x="5829" y="5106"/>
                    <a:pt x="5778" y="5085"/>
                  </a:cubicBezTo>
                  <a:cubicBezTo>
                    <a:pt x="5642" y="5025"/>
                    <a:pt x="5537" y="4889"/>
                    <a:pt x="5537" y="4724"/>
                  </a:cubicBezTo>
                  <a:lnTo>
                    <a:pt x="5537" y="1579"/>
                  </a:lnTo>
                  <a:cubicBezTo>
                    <a:pt x="5537" y="1414"/>
                    <a:pt x="5642" y="1264"/>
                    <a:pt x="5778" y="1204"/>
                  </a:cubicBezTo>
                  <a:cubicBezTo>
                    <a:pt x="5824" y="1185"/>
                    <a:pt x="5873" y="1177"/>
                    <a:pt x="5922" y="1177"/>
                  </a:cubicBezTo>
                  <a:close/>
                  <a:moveTo>
                    <a:pt x="9870" y="5116"/>
                  </a:moveTo>
                  <a:cubicBezTo>
                    <a:pt x="10095" y="5116"/>
                    <a:pt x="10276" y="5296"/>
                    <a:pt x="10276" y="5507"/>
                  </a:cubicBezTo>
                  <a:lnTo>
                    <a:pt x="10276" y="5912"/>
                  </a:lnTo>
                  <a:lnTo>
                    <a:pt x="11479" y="5912"/>
                  </a:lnTo>
                  <a:cubicBezTo>
                    <a:pt x="11690" y="5912"/>
                    <a:pt x="11871" y="6078"/>
                    <a:pt x="11871" y="6304"/>
                  </a:cubicBezTo>
                  <a:cubicBezTo>
                    <a:pt x="11871" y="6514"/>
                    <a:pt x="11690" y="6695"/>
                    <a:pt x="11479" y="6695"/>
                  </a:cubicBezTo>
                  <a:lnTo>
                    <a:pt x="1971" y="6695"/>
                  </a:lnTo>
                  <a:cubicBezTo>
                    <a:pt x="1746" y="6695"/>
                    <a:pt x="1580" y="6514"/>
                    <a:pt x="1580" y="6304"/>
                  </a:cubicBezTo>
                  <a:lnTo>
                    <a:pt x="1580" y="5507"/>
                  </a:lnTo>
                  <a:cubicBezTo>
                    <a:pt x="1580" y="5296"/>
                    <a:pt x="1746" y="5116"/>
                    <a:pt x="1971" y="5116"/>
                  </a:cubicBezTo>
                  <a:cubicBezTo>
                    <a:pt x="2181" y="5116"/>
                    <a:pt x="2362" y="5296"/>
                    <a:pt x="2362" y="5507"/>
                  </a:cubicBezTo>
                  <a:lnTo>
                    <a:pt x="2362" y="5912"/>
                  </a:lnTo>
                  <a:lnTo>
                    <a:pt x="3972" y="5912"/>
                  </a:lnTo>
                  <a:lnTo>
                    <a:pt x="3972" y="5507"/>
                  </a:lnTo>
                  <a:cubicBezTo>
                    <a:pt x="3972" y="5296"/>
                    <a:pt x="4137" y="5116"/>
                    <a:pt x="4364" y="5116"/>
                  </a:cubicBezTo>
                  <a:cubicBezTo>
                    <a:pt x="4574" y="5116"/>
                    <a:pt x="4755" y="5296"/>
                    <a:pt x="4755" y="5507"/>
                  </a:cubicBezTo>
                  <a:lnTo>
                    <a:pt x="4755" y="5912"/>
                  </a:lnTo>
                  <a:lnTo>
                    <a:pt x="7899" y="5912"/>
                  </a:lnTo>
                  <a:lnTo>
                    <a:pt x="7899" y="5507"/>
                  </a:lnTo>
                  <a:cubicBezTo>
                    <a:pt x="7899" y="5296"/>
                    <a:pt x="8079" y="5116"/>
                    <a:pt x="8306" y="5116"/>
                  </a:cubicBezTo>
                  <a:cubicBezTo>
                    <a:pt x="8516" y="5116"/>
                    <a:pt x="8697" y="5296"/>
                    <a:pt x="8697" y="5507"/>
                  </a:cubicBezTo>
                  <a:lnTo>
                    <a:pt x="8697" y="5912"/>
                  </a:lnTo>
                  <a:lnTo>
                    <a:pt x="9479" y="5912"/>
                  </a:lnTo>
                  <a:lnTo>
                    <a:pt x="9479" y="5507"/>
                  </a:lnTo>
                  <a:cubicBezTo>
                    <a:pt x="9479" y="5296"/>
                    <a:pt x="9660" y="5116"/>
                    <a:pt x="9870" y="5116"/>
                  </a:cubicBezTo>
                  <a:close/>
                  <a:moveTo>
                    <a:pt x="1174" y="0"/>
                  </a:moveTo>
                  <a:cubicBezTo>
                    <a:pt x="526" y="0"/>
                    <a:pt x="0" y="526"/>
                    <a:pt x="0" y="1174"/>
                  </a:cubicBezTo>
                  <a:lnTo>
                    <a:pt x="0" y="6695"/>
                  </a:lnTo>
                  <a:cubicBezTo>
                    <a:pt x="0" y="7342"/>
                    <a:pt x="526" y="7884"/>
                    <a:pt x="1174" y="7884"/>
                  </a:cubicBezTo>
                  <a:lnTo>
                    <a:pt x="12262" y="7884"/>
                  </a:lnTo>
                  <a:cubicBezTo>
                    <a:pt x="12924" y="7884"/>
                    <a:pt x="13451" y="7342"/>
                    <a:pt x="13451" y="6695"/>
                  </a:cubicBezTo>
                  <a:lnTo>
                    <a:pt x="13451" y="1174"/>
                  </a:lnTo>
                  <a:cubicBezTo>
                    <a:pt x="13451" y="526"/>
                    <a:pt x="12924" y="0"/>
                    <a:pt x="12262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5685745" y="2968083"/>
              <a:ext cx="233662" cy="129004"/>
            </a:xfrm>
            <a:custGeom>
              <a:rect b="b" l="l" r="r" t="t"/>
              <a:pathLst>
                <a:path extrusionOk="0" h="4785" w="8667">
                  <a:moveTo>
                    <a:pt x="0" y="0"/>
                  </a:moveTo>
                  <a:lnTo>
                    <a:pt x="0" y="1204"/>
                  </a:lnTo>
                  <a:cubicBezTo>
                    <a:pt x="0" y="1429"/>
                    <a:pt x="181" y="1595"/>
                    <a:pt x="391" y="1595"/>
                  </a:cubicBezTo>
                  <a:lnTo>
                    <a:pt x="993" y="1595"/>
                  </a:lnTo>
                  <a:cubicBezTo>
                    <a:pt x="1039" y="1715"/>
                    <a:pt x="1083" y="1836"/>
                    <a:pt x="1144" y="1941"/>
                  </a:cubicBezTo>
                  <a:lnTo>
                    <a:pt x="708" y="2377"/>
                  </a:lnTo>
                  <a:cubicBezTo>
                    <a:pt x="557" y="2528"/>
                    <a:pt x="557" y="2769"/>
                    <a:pt x="708" y="2933"/>
                  </a:cubicBezTo>
                  <a:lnTo>
                    <a:pt x="1821" y="4047"/>
                  </a:lnTo>
                  <a:cubicBezTo>
                    <a:pt x="1896" y="4122"/>
                    <a:pt x="1998" y="4160"/>
                    <a:pt x="2099" y="4160"/>
                  </a:cubicBezTo>
                  <a:cubicBezTo>
                    <a:pt x="2201" y="4160"/>
                    <a:pt x="2302" y="4122"/>
                    <a:pt x="2377" y="4047"/>
                  </a:cubicBezTo>
                  <a:lnTo>
                    <a:pt x="2814" y="3611"/>
                  </a:lnTo>
                  <a:cubicBezTo>
                    <a:pt x="2919" y="3656"/>
                    <a:pt x="3039" y="3716"/>
                    <a:pt x="3145" y="3746"/>
                  </a:cubicBezTo>
                  <a:lnTo>
                    <a:pt x="3145" y="4393"/>
                  </a:lnTo>
                  <a:cubicBezTo>
                    <a:pt x="3145" y="4604"/>
                    <a:pt x="3326" y="4785"/>
                    <a:pt x="3536" y="4785"/>
                  </a:cubicBezTo>
                  <a:lnTo>
                    <a:pt x="5116" y="4785"/>
                  </a:lnTo>
                  <a:cubicBezTo>
                    <a:pt x="5342" y="4785"/>
                    <a:pt x="5507" y="4604"/>
                    <a:pt x="5507" y="4393"/>
                  </a:cubicBezTo>
                  <a:lnTo>
                    <a:pt x="5507" y="3746"/>
                  </a:lnTo>
                  <a:cubicBezTo>
                    <a:pt x="5627" y="3716"/>
                    <a:pt x="5747" y="3656"/>
                    <a:pt x="5853" y="3611"/>
                  </a:cubicBezTo>
                  <a:lnTo>
                    <a:pt x="6275" y="4047"/>
                  </a:lnTo>
                  <a:cubicBezTo>
                    <a:pt x="6357" y="4122"/>
                    <a:pt x="6458" y="4160"/>
                    <a:pt x="6560" y="4160"/>
                  </a:cubicBezTo>
                  <a:cubicBezTo>
                    <a:pt x="6662" y="4160"/>
                    <a:pt x="6763" y="4122"/>
                    <a:pt x="6846" y="4047"/>
                  </a:cubicBezTo>
                  <a:lnTo>
                    <a:pt x="7960" y="2933"/>
                  </a:lnTo>
                  <a:cubicBezTo>
                    <a:pt x="8110" y="2769"/>
                    <a:pt x="8110" y="2528"/>
                    <a:pt x="7960" y="2377"/>
                  </a:cubicBezTo>
                  <a:lnTo>
                    <a:pt x="7523" y="1941"/>
                  </a:lnTo>
                  <a:cubicBezTo>
                    <a:pt x="7569" y="1836"/>
                    <a:pt x="7629" y="1715"/>
                    <a:pt x="7659" y="1595"/>
                  </a:cubicBezTo>
                  <a:lnTo>
                    <a:pt x="8275" y="1595"/>
                  </a:lnTo>
                  <a:cubicBezTo>
                    <a:pt x="8486" y="1595"/>
                    <a:pt x="8666" y="1429"/>
                    <a:pt x="8666" y="1204"/>
                  </a:cubicBezTo>
                  <a:lnTo>
                    <a:pt x="8666" y="0"/>
                  </a:lnTo>
                  <a:lnTo>
                    <a:pt x="6245" y="0"/>
                  </a:lnTo>
                  <a:cubicBezTo>
                    <a:pt x="6275" y="135"/>
                    <a:pt x="6305" y="255"/>
                    <a:pt x="6305" y="391"/>
                  </a:cubicBezTo>
                  <a:cubicBezTo>
                    <a:pt x="6305" y="1475"/>
                    <a:pt x="5416" y="2392"/>
                    <a:pt x="4333" y="2392"/>
                  </a:cubicBezTo>
                  <a:cubicBezTo>
                    <a:pt x="3250" y="2392"/>
                    <a:pt x="2363" y="1475"/>
                    <a:pt x="2363" y="391"/>
                  </a:cubicBezTo>
                  <a:cubicBezTo>
                    <a:pt x="2363" y="255"/>
                    <a:pt x="2393" y="135"/>
                    <a:pt x="240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0" name="Google Shape;1870;p15"/>
          <p:cNvGrpSpPr/>
          <p:nvPr/>
        </p:nvGrpSpPr>
        <p:grpSpPr>
          <a:xfrm>
            <a:off x="5978814" y="2094353"/>
            <a:ext cx="485637" cy="489082"/>
            <a:chOff x="4813643" y="2734448"/>
            <a:chExt cx="327779" cy="372776"/>
          </a:xfrm>
        </p:grpSpPr>
        <p:sp>
          <p:nvSpPr>
            <p:cNvPr id="1871" name="Google Shape;1871;p15"/>
            <p:cNvSpPr/>
            <p:nvPr/>
          </p:nvSpPr>
          <p:spPr>
            <a:xfrm>
              <a:off x="4988478" y="2889765"/>
              <a:ext cx="65324" cy="111587"/>
            </a:xfrm>
            <a:custGeom>
              <a:rect b="b" l="l" r="r" t="t"/>
              <a:pathLst>
                <a:path extrusionOk="0" h="4139" w="2423">
                  <a:moveTo>
                    <a:pt x="2422" y="1"/>
                  </a:moveTo>
                  <a:lnTo>
                    <a:pt x="1" y="1385"/>
                  </a:lnTo>
                  <a:lnTo>
                    <a:pt x="1" y="4139"/>
                  </a:lnTo>
                  <a:lnTo>
                    <a:pt x="2422" y="273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4912613" y="2834227"/>
              <a:ext cx="129839" cy="73843"/>
            </a:xfrm>
            <a:custGeom>
              <a:rect b="b" l="l" r="r" t="t"/>
              <a:pathLst>
                <a:path extrusionOk="0" h="2739" w="4816">
                  <a:moveTo>
                    <a:pt x="2408" y="0"/>
                  </a:moveTo>
                  <a:lnTo>
                    <a:pt x="1" y="1369"/>
                  </a:lnTo>
                  <a:lnTo>
                    <a:pt x="2408" y="2739"/>
                  </a:lnTo>
                  <a:lnTo>
                    <a:pt x="4815" y="1369"/>
                  </a:lnTo>
                  <a:lnTo>
                    <a:pt x="2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5075667" y="2839888"/>
              <a:ext cx="65755" cy="161868"/>
            </a:xfrm>
            <a:custGeom>
              <a:rect b="b" l="l" r="r" t="t"/>
              <a:pathLst>
                <a:path extrusionOk="0" h="6004" w="2439">
                  <a:moveTo>
                    <a:pt x="2438" y="1"/>
                  </a:moveTo>
                  <a:lnTo>
                    <a:pt x="1" y="1385"/>
                  </a:lnTo>
                  <a:lnTo>
                    <a:pt x="1" y="4619"/>
                  </a:lnTo>
                  <a:lnTo>
                    <a:pt x="2438" y="6003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4813643" y="2839888"/>
              <a:ext cx="65728" cy="161868"/>
            </a:xfrm>
            <a:custGeom>
              <a:rect b="b" l="l" r="r" t="t"/>
              <a:pathLst>
                <a:path extrusionOk="0" h="6004" w="2438">
                  <a:moveTo>
                    <a:pt x="1" y="1"/>
                  </a:moveTo>
                  <a:lnTo>
                    <a:pt x="1" y="6003"/>
                  </a:lnTo>
                  <a:lnTo>
                    <a:pt x="2438" y="461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4900858" y="2889765"/>
              <a:ext cx="65755" cy="111587"/>
            </a:xfrm>
            <a:custGeom>
              <a:rect b="b" l="l" r="r" t="t"/>
              <a:pathLst>
                <a:path extrusionOk="0" h="4139" w="2439">
                  <a:moveTo>
                    <a:pt x="1" y="1"/>
                  </a:moveTo>
                  <a:lnTo>
                    <a:pt x="1" y="2739"/>
                  </a:lnTo>
                  <a:lnTo>
                    <a:pt x="2438" y="413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4824616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452" y="0"/>
                  </a:moveTo>
                  <a:lnTo>
                    <a:pt x="0" y="1400"/>
                  </a:lnTo>
                  <a:lnTo>
                    <a:pt x="5266" y="4604"/>
                  </a:lnTo>
                  <a:lnTo>
                    <a:pt x="5266" y="1611"/>
                  </a:lnTo>
                  <a:lnTo>
                    <a:pt x="24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4988478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814" y="0"/>
                  </a:moveTo>
                  <a:lnTo>
                    <a:pt x="1" y="1611"/>
                  </a:lnTo>
                  <a:lnTo>
                    <a:pt x="1" y="4604"/>
                  </a:lnTo>
                  <a:lnTo>
                    <a:pt x="5267" y="140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5"/>
            <p:cNvSpPr/>
            <p:nvPr/>
          </p:nvSpPr>
          <p:spPr>
            <a:xfrm>
              <a:off x="4988478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1" y="0"/>
                  </a:moveTo>
                  <a:lnTo>
                    <a:pt x="1" y="2994"/>
                  </a:lnTo>
                  <a:lnTo>
                    <a:pt x="2814" y="4604"/>
                  </a:lnTo>
                  <a:lnTo>
                    <a:pt x="5267" y="3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5"/>
            <p:cNvSpPr/>
            <p:nvPr/>
          </p:nvSpPr>
          <p:spPr>
            <a:xfrm>
              <a:off x="4824616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5266" y="0"/>
                  </a:moveTo>
                  <a:lnTo>
                    <a:pt x="0" y="3204"/>
                  </a:lnTo>
                  <a:lnTo>
                    <a:pt x="2452" y="4604"/>
                  </a:lnTo>
                  <a:lnTo>
                    <a:pt x="5266" y="2994"/>
                  </a:lnTo>
                  <a:lnTo>
                    <a:pt x="5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16"/>
          <p:cNvSpPr/>
          <p:nvPr/>
        </p:nvSpPr>
        <p:spPr>
          <a:xfrm>
            <a:off x="3435049" y="3590913"/>
            <a:ext cx="539400" cy="539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16"/>
          <p:cNvSpPr/>
          <p:nvPr/>
        </p:nvSpPr>
        <p:spPr>
          <a:xfrm>
            <a:off x="3435049" y="2526188"/>
            <a:ext cx="539400" cy="539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16"/>
          <p:cNvSpPr/>
          <p:nvPr/>
        </p:nvSpPr>
        <p:spPr>
          <a:xfrm>
            <a:off x="3435049" y="1447125"/>
            <a:ext cx="539400" cy="5394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16"/>
          <p:cNvSpPr/>
          <p:nvPr/>
        </p:nvSpPr>
        <p:spPr>
          <a:xfrm>
            <a:off x="6054804" y="1562150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16"/>
          <p:cNvSpPr/>
          <p:nvPr/>
        </p:nvSpPr>
        <p:spPr>
          <a:xfrm>
            <a:off x="6054804" y="262686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16"/>
          <p:cNvSpPr/>
          <p:nvPr/>
        </p:nvSpPr>
        <p:spPr>
          <a:xfrm>
            <a:off x="1128796" y="3159200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16"/>
          <p:cNvSpPr/>
          <p:nvPr/>
        </p:nvSpPr>
        <p:spPr>
          <a:xfrm>
            <a:off x="1128796" y="2094500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16"/>
          <p:cNvSpPr/>
          <p:nvPr/>
        </p:nvSpPr>
        <p:spPr>
          <a:xfrm>
            <a:off x="6054804" y="3684688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Function Signatures</a:t>
            </a:r>
            <a:endParaRPr/>
          </a:p>
        </p:txBody>
      </p:sp>
      <p:sp>
        <p:nvSpPr>
          <p:cNvPr id="1893" name="Google Shape;1893;p16"/>
          <p:cNvSpPr txBox="1"/>
          <p:nvPr/>
        </p:nvSpPr>
        <p:spPr>
          <a:xfrm>
            <a:off x="6117304" y="1603450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Practical scenario</a:t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4" name="Google Shape;1894;p16"/>
          <p:cNvSpPr txBox="1"/>
          <p:nvPr/>
        </p:nvSpPr>
        <p:spPr>
          <a:xfrm>
            <a:off x="1265276" y="3209425"/>
            <a:ext cx="175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Update user information</a:t>
            </a:r>
            <a:endParaRPr b="1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5" name="Google Shape;1895;p16"/>
          <p:cNvSpPr txBox="1"/>
          <p:nvPr/>
        </p:nvSpPr>
        <p:spPr>
          <a:xfrm>
            <a:off x="1265276" y="2141700"/>
            <a:ext cx="175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Create/Delete a Profile</a:t>
            </a:r>
            <a:endParaRPr b="1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6" name="Google Shape;1896;p16"/>
          <p:cNvSpPr txBox="1"/>
          <p:nvPr/>
        </p:nvSpPr>
        <p:spPr>
          <a:xfrm>
            <a:off x="6117304" y="2672186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Login/Logout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97" name="Google Shape;1897;p16"/>
          <p:cNvGrpSpPr/>
          <p:nvPr/>
        </p:nvGrpSpPr>
        <p:grpSpPr>
          <a:xfrm flipH="1">
            <a:off x="3525130" y="2215405"/>
            <a:ext cx="337856" cy="93999"/>
            <a:chOff x="5963614" y="809024"/>
            <a:chExt cx="339690" cy="94500"/>
          </a:xfrm>
        </p:grpSpPr>
        <p:sp>
          <p:nvSpPr>
            <p:cNvPr id="1898" name="Google Shape;1898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0" name="Google Shape;1900;p16"/>
          <p:cNvGrpSpPr/>
          <p:nvPr/>
        </p:nvGrpSpPr>
        <p:grpSpPr>
          <a:xfrm flipH="1">
            <a:off x="3525130" y="3275234"/>
            <a:ext cx="337856" cy="93999"/>
            <a:chOff x="5963614" y="809024"/>
            <a:chExt cx="339690" cy="94500"/>
          </a:xfrm>
        </p:grpSpPr>
        <p:sp>
          <p:nvSpPr>
            <p:cNvPr id="1901" name="Google Shape;1901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3" name="Google Shape;1903;p16"/>
          <p:cNvGrpSpPr/>
          <p:nvPr/>
        </p:nvGrpSpPr>
        <p:grpSpPr>
          <a:xfrm flipH="1">
            <a:off x="5274925" y="1682005"/>
            <a:ext cx="337856" cy="93999"/>
            <a:chOff x="5963614" y="809024"/>
            <a:chExt cx="339690" cy="94500"/>
          </a:xfrm>
        </p:grpSpPr>
        <p:sp>
          <p:nvSpPr>
            <p:cNvPr id="1904" name="Google Shape;1904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16"/>
          <p:cNvGrpSpPr/>
          <p:nvPr/>
        </p:nvGrpSpPr>
        <p:grpSpPr>
          <a:xfrm flipH="1">
            <a:off x="5274925" y="2761280"/>
            <a:ext cx="337856" cy="93999"/>
            <a:chOff x="5963614" y="809024"/>
            <a:chExt cx="339690" cy="94500"/>
          </a:xfrm>
        </p:grpSpPr>
        <p:sp>
          <p:nvSpPr>
            <p:cNvPr id="1907" name="Google Shape;1907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9" name="Google Shape;1909;p16"/>
          <p:cNvGrpSpPr/>
          <p:nvPr/>
        </p:nvGrpSpPr>
        <p:grpSpPr>
          <a:xfrm flipH="1">
            <a:off x="5274925" y="3806749"/>
            <a:ext cx="337856" cy="93999"/>
            <a:chOff x="5963614" y="809024"/>
            <a:chExt cx="339690" cy="94500"/>
          </a:xfrm>
        </p:grpSpPr>
        <p:sp>
          <p:nvSpPr>
            <p:cNvPr id="1910" name="Google Shape;1910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2" name="Google Shape;1912;p16"/>
          <p:cNvSpPr/>
          <p:nvPr/>
        </p:nvSpPr>
        <p:spPr>
          <a:xfrm>
            <a:off x="4075796" y="2626850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3" name="Google Shape;1913;p16"/>
          <p:cNvSpPr/>
          <p:nvPr/>
        </p:nvSpPr>
        <p:spPr>
          <a:xfrm>
            <a:off x="5169549" y="2028113"/>
            <a:ext cx="539400" cy="539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16"/>
          <p:cNvSpPr/>
          <p:nvPr/>
        </p:nvSpPr>
        <p:spPr>
          <a:xfrm>
            <a:off x="4075796" y="3691575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5" name="Google Shape;1915;p16"/>
          <p:cNvSpPr/>
          <p:nvPr/>
        </p:nvSpPr>
        <p:spPr>
          <a:xfrm>
            <a:off x="4075796" y="1562125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6" name="Google Shape;1916;p16"/>
          <p:cNvSpPr/>
          <p:nvPr/>
        </p:nvSpPr>
        <p:spPr>
          <a:xfrm>
            <a:off x="4075796" y="2094488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7" name="Google Shape;1917;p16"/>
          <p:cNvSpPr/>
          <p:nvPr/>
        </p:nvSpPr>
        <p:spPr>
          <a:xfrm>
            <a:off x="4075796" y="3159213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8" name="Google Shape;1918;p16"/>
          <p:cNvSpPr txBox="1"/>
          <p:nvPr/>
        </p:nvSpPr>
        <p:spPr>
          <a:xfrm>
            <a:off x="6117304" y="3731200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Add/Delete Media Entry</a:t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9" name="Google Shape;1919;p16"/>
          <p:cNvCxnSpPr>
            <a:endCxn id="1916" idx="1"/>
          </p:cNvCxnSpPr>
          <p:nvPr/>
        </p:nvCxnSpPr>
        <p:spPr>
          <a:xfrm>
            <a:off x="3081296" y="2263538"/>
            <a:ext cx="994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20" name="Google Shape;1920;p16"/>
          <p:cNvCxnSpPr>
            <a:stCxn id="1889" idx="3"/>
            <a:endCxn id="1917" idx="1"/>
          </p:cNvCxnSpPr>
          <p:nvPr/>
        </p:nvCxnSpPr>
        <p:spPr>
          <a:xfrm>
            <a:off x="3081196" y="3328250"/>
            <a:ext cx="994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21" name="Google Shape;1921;p16"/>
          <p:cNvCxnSpPr>
            <a:endCxn id="1915" idx="3"/>
          </p:cNvCxnSpPr>
          <p:nvPr/>
        </p:nvCxnSpPr>
        <p:spPr>
          <a:xfrm rot="10800000">
            <a:off x="5068196" y="1731175"/>
            <a:ext cx="986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22" name="Google Shape;1922;p16"/>
          <p:cNvCxnSpPr>
            <a:endCxn id="1912" idx="3"/>
          </p:cNvCxnSpPr>
          <p:nvPr/>
        </p:nvCxnSpPr>
        <p:spPr>
          <a:xfrm rot="10800000">
            <a:off x="5068196" y="2795900"/>
            <a:ext cx="986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23" name="Google Shape;1923;p16"/>
          <p:cNvCxnSpPr>
            <a:endCxn id="1914" idx="3"/>
          </p:cNvCxnSpPr>
          <p:nvPr/>
        </p:nvCxnSpPr>
        <p:spPr>
          <a:xfrm flipH="1">
            <a:off x="5068196" y="3853725"/>
            <a:ext cx="986700" cy="6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924" name="Google Shape;1924;p16"/>
          <p:cNvSpPr/>
          <p:nvPr/>
        </p:nvSpPr>
        <p:spPr>
          <a:xfrm>
            <a:off x="5169549" y="3075888"/>
            <a:ext cx="539400" cy="53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5" name="Google Shape;1925;p16"/>
          <p:cNvGrpSpPr/>
          <p:nvPr/>
        </p:nvGrpSpPr>
        <p:grpSpPr>
          <a:xfrm>
            <a:off x="3562905" y="3686102"/>
            <a:ext cx="356551" cy="356908"/>
            <a:chOff x="3934666" y="2113020"/>
            <a:chExt cx="374017" cy="374393"/>
          </a:xfrm>
        </p:grpSpPr>
        <p:sp>
          <p:nvSpPr>
            <p:cNvPr id="1926" name="Google Shape;1926;p16"/>
            <p:cNvSpPr/>
            <p:nvPr/>
          </p:nvSpPr>
          <p:spPr>
            <a:xfrm>
              <a:off x="4175608" y="2246068"/>
              <a:ext cx="133075" cy="65728"/>
            </a:xfrm>
            <a:custGeom>
              <a:rect b="b" l="l" r="r" t="t"/>
              <a:pathLst>
                <a:path extrusionOk="0" h="2438" w="4936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5"/>
                  </a:lnTo>
                  <a:lnTo>
                    <a:pt x="888" y="1625"/>
                  </a:lnTo>
                  <a:cubicBezTo>
                    <a:pt x="1054" y="2107"/>
                    <a:pt x="1505" y="2438"/>
                    <a:pt x="2031" y="2438"/>
                  </a:cubicBezTo>
                  <a:lnTo>
                    <a:pt x="3716" y="2438"/>
                  </a:lnTo>
                  <a:cubicBezTo>
                    <a:pt x="4394" y="2438"/>
                    <a:pt x="4936" y="1896"/>
                    <a:pt x="4936" y="1219"/>
                  </a:cubicBezTo>
                  <a:cubicBezTo>
                    <a:pt x="4936" y="542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4175608" y="2355579"/>
              <a:ext cx="133075" cy="66133"/>
            </a:xfrm>
            <a:custGeom>
              <a:rect b="b" l="l" r="r" t="t"/>
              <a:pathLst>
                <a:path extrusionOk="0" h="2453" w="4936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6"/>
                  </a:lnTo>
                  <a:lnTo>
                    <a:pt x="888" y="1626"/>
                  </a:lnTo>
                  <a:cubicBezTo>
                    <a:pt x="1054" y="2107"/>
                    <a:pt x="1505" y="2453"/>
                    <a:pt x="2031" y="2453"/>
                  </a:cubicBezTo>
                  <a:lnTo>
                    <a:pt x="3716" y="2453"/>
                  </a:lnTo>
                  <a:cubicBezTo>
                    <a:pt x="4394" y="2453"/>
                    <a:pt x="4936" y="1897"/>
                    <a:pt x="4936" y="1219"/>
                  </a:cubicBezTo>
                  <a:cubicBezTo>
                    <a:pt x="4936" y="557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4044204" y="2267986"/>
              <a:ext cx="21918" cy="21918"/>
            </a:xfrm>
            <a:custGeom>
              <a:rect b="b" l="l" r="r" t="t"/>
              <a:pathLst>
                <a:path extrusionOk="0" h="813" w="813">
                  <a:moveTo>
                    <a:pt x="406" y="0"/>
                  </a:moveTo>
                  <a:cubicBezTo>
                    <a:pt x="181" y="0"/>
                    <a:pt x="0" y="181"/>
                    <a:pt x="0" y="406"/>
                  </a:cubicBezTo>
                  <a:cubicBezTo>
                    <a:pt x="0" y="632"/>
                    <a:pt x="181" y="812"/>
                    <a:pt x="406" y="812"/>
                  </a:cubicBezTo>
                  <a:cubicBezTo>
                    <a:pt x="632" y="812"/>
                    <a:pt x="813" y="632"/>
                    <a:pt x="813" y="406"/>
                  </a:cubicBezTo>
                  <a:cubicBezTo>
                    <a:pt x="813" y="181"/>
                    <a:pt x="632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6"/>
            <p:cNvSpPr/>
            <p:nvPr/>
          </p:nvSpPr>
          <p:spPr>
            <a:xfrm>
              <a:off x="4027975" y="2311769"/>
              <a:ext cx="54378" cy="21945"/>
            </a:xfrm>
            <a:custGeom>
              <a:rect b="b" l="l" r="r" t="t"/>
              <a:pathLst>
                <a:path extrusionOk="0" h="814" w="2017">
                  <a:moveTo>
                    <a:pt x="1008" y="1"/>
                  </a:moveTo>
                  <a:cubicBezTo>
                    <a:pt x="602" y="1"/>
                    <a:pt x="225" y="212"/>
                    <a:pt x="0" y="543"/>
                  </a:cubicBezTo>
                  <a:cubicBezTo>
                    <a:pt x="301" y="707"/>
                    <a:pt x="647" y="813"/>
                    <a:pt x="1008" y="813"/>
                  </a:cubicBezTo>
                  <a:cubicBezTo>
                    <a:pt x="1369" y="813"/>
                    <a:pt x="1715" y="707"/>
                    <a:pt x="2016" y="543"/>
                  </a:cubicBezTo>
                  <a:cubicBezTo>
                    <a:pt x="1790" y="212"/>
                    <a:pt x="1415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6"/>
            <p:cNvSpPr/>
            <p:nvPr/>
          </p:nvSpPr>
          <p:spPr>
            <a:xfrm>
              <a:off x="4000394" y="2224176"/>
              <a:ext cx="109538" cy="87620"/>
            </a:xfrm>
            <a:custGeom>
              <a:rect b="b" l="l" r="r" t="t"/>
              <a:pathLst>
                <a:path extrusionOk="0" h="3250" w="4063">
                  <a:moveTo>
                    <a:pt x="2031" y="0"/>
                  </a:moveTo>
                  <a:cubicBezTo>
                    <a:pt x="917" y="0"/>
                    <a:pt x="0" y="917"/>
                    <a:pt x="0" y="2031"/>
                  </a:cubicBezTo>
                  <a:cubicBezTo>
                    <a:pt x="0" y="2498"/>
                    <a:pt x="151" y="2903"/>
                    <a:pt x="406" y="3250"/>
                  </a:cubicBezTo>
                  <a:cubicBezTo>
                    <a:pt x="572" y="3024"/>
                    <a:pt x="783" y="2859"/>
                    <a:pt x="1023" y="2723"/>
                  </a:cubicBezTo>
                  <a:cubicBezTo>
                    <a:pt x="887" y="2528"/>
                    <a:pt x="813" y="2287"/>
                    <a:pt x="813" y="2031"/>
                  </a:cubicBezTo>
                  <a:cubicBezTo>
                    <a:pt x="813" y="1369"/>
                    <a:pt x="1354" y="813"/>
                    <a:pt x="2031" y="813"/>
                  </a:cubicBezTo>
                  <a:cubicBezTo>
                    <a:pt x="2708" y="813"/>
                    <a:pt x="3250" y="1369"/>
                    <a:pt x="3250" y="2031"/>
                  </a:cubicBezTo>
                  <a:cubicBezTo>
                    <a:pt x="3250" y="2287"/>
                    <a:pt x="3174" y="2528"/>
                    <a:pt x="3039" y="2723"/>
                  </a:cubicBezTo>
                  <a:cubicBezTo>
                    <a:pt x="3280" y="2859"/>
                    <a:pt x="3491" y="3024"/>
                    <a:pt x="3656" y="3250"/>
                  </a:cubicBezTo>
                  <a:cubicBezTo>
                    <a:pt x="3912" y="2903"/>
                    <a:pt x="4062" y="2498"/>
                    <a:pt x="4062" y="2031"/>
                  </a:cubicBezTo>
                  <a:cubicBezTo>
                    <a:pt x="4062" y="917"/>
                    <a:pt x="3160" y="0"/>
                    <a:pt x="2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3934666" y="2178748"/>
              <a:ext cx="240968" cy="242964"/>
            </a:xfrm>
            <a:custGeom>
              <a:rect b="b" l="l" r="r" t="t"/>
              <a:pathLst>
                <a:path extrusionOk="0" h="9012" w="8938">
                  <a:moveTo>
                    <a:pt x="2844" y="7372"/>
                  </a:moveTo>
                  <a:cubicBezTo>
                    <a:pt x="3070" y="7372"/>
                    <a:pt x="3251" y="7553"/>
                    <a:pt x="3251" y="7778"/>
                  </a:cubicBezTo>
                  <a:cubicBezTo>
                    <a:pt x="3251" y="8019"/>
                    <a:pt x="3070" y="8185"/>
                    <a:pt x="2844" y="8185"/>
                  </a:cubicBezTo>
                  <a:cubicBezTo>
                    <a:pt x="2619" y="8185"/>
                    <a:pt x="2438" y="8019"/>
                    <a:pt x="2438" y="7778"/>
                  </a:cubicBezTo>
                  <a:cubicBezTo>
                    <a:pt x="2438" y="7553"/>
                    <a:pt x="2619" y="7372"/>
                    <a:pt x="2844" y="7372"/>
                  </a:cubicBezTo>
                  <a:close/>
                  <a:moveTo>
                    <a:pt x="4469" y="7372"/>
                  </a:moveTo>
                  <a:cubicBezTo>
                    <a:pt x="4695" y="7372"/>
                    <a:pt x="4876" y="7553"/>
                    <a:pt x="4876" y="7778"/>
                  </a:cubicBezTo>
                  <a:cubicBezTo>
                    <a:pt x="4876" y="8019"/>
                    <a:pt x="4695" y="8185"/>
                    <a:pt x="4469" y="8185"/>
                  </a:cubicBezTo>
                  <a:cubicBezTo>
                    <a:pt x="4244" y="8185"/>
                    <a:pt x="4063" y="8019"/>
                    <a:pt x="4063" y="7778"/>
                  </a:cubicBezTo>
                  <a:cubicBezTo>
                    <a:pt x="4063" y="7553"/>
                    <a:pt x="4244" y="7372"/>
                    <a:pt x="4469" y="7372"/>
                  </a:cubicBezTo>
                  <a:close/>
                  <a:moveTo>
                    <a:pt x="6094" y="7372"/>
                  </a:moveTo>
                  <a:cubicBezTo>
                    <a:pt x="6320" y="7372"/>
                    <a:pt x="6500" y="7553"/>
                    <a:pt x="6500" y="7778"/>
                  </a:cubicBezTo>
                  <a:cubicBezTo>
                    <a:pt x="6500" y="8019"/>
                    <a:pt x="6320" y="8185"/>
                    <a:pt x="6094" y="8185"/>
                  </a:cubicBezTo>
                  <a:cubicBezTo>
                    <a:pt x="5869" y="8185"/>
                    <a:pt x="5688" y="8019"/>
                    <a:pt x="5688" y="7778"/>
                  </a:cubicBezTo>
                  <a:cubicBezTo>
                    <a:pt x="5688" y="7553"/>
                    <a:pt x="5869" y="7372"/>
                    <a:pt x="6094" y="7372"/>
                  </a:cubicBezTo>
                  <a:close/>
                  <a:moveTo>
                    <a:pt x="1" y="0"/>
                  </a:moveTo>
                  <a:lnTo>
                    <a:pt x="1" y="9012"/>
                  </a:lnTo>
                  <a:lnTo>
                    <a:pt x="8938" y="9012"/>
                  </a:lnTo>
                  <a:lnTo>
                    <a:pt x="8938" y="8185"/>
                  </a:lnTo>
                  <a:lnTo>
                    <a:pt x="7719" y="8185"/>
                  </a:lnTo>
                  <a:cubicBezTo>
                    <a:pt x="7493" y="8185"/>
                    <a:pt x="7313" y="8019"/>
                    <a:pt x="7313" y="7778"/>
                  </a:cubicBezTo>
                  <a:cubicBezTo>
                    <a:pt x="7313" y="7553"/>
                    <a:pt x="7493" y="7372"/>
                    <a:pt x="7719" y="7372"/>
                  </a:cubicBezTo>
                  <a:lnTo>
                    <a:pt x="8938" y="7372"/>
                  </a:lnTo>
                  <a:lnTo>
                    <a:pt x="8938" y="4122"/>
                  </a:lnTo>
                  <a:lnTo>
                    <a:pt x="7283" y="4122"/>
                  </a:lnTo>
                  <a:cubicBezTo>
                    <a:pt x="7087" y="5477"/>
                    <a:pt x="5883" y="6560"/>
                    <a:pt x="4469" y="6560"/>
                  </a:cubicBezTo>
                  <a:cubicBezTo>
                    <a:pt x="2920" y="6560"/>
                    <a:pt x="1626" y="5266"/>
                    <a:pt x="1626" y="3716"/>
                  </a:cubicBezTo>
                  <a:cubicBezTo>
                    <a:pt x="1626" y="2151"/>
                    <a:pt x="2904" y="873"/>
                    <a:pt x="4469" y="873"/>
                  </a:cubicBezTo>
                  <a:cubicBezTo>
                    <a:pt x="5899" y="873"/>
                    <a:pt x="7087" y="1940"/>
                    <a:pt x="7283" y="3310"/>
                  </a:cubicBezTo>
                  <a:lnTo>
                    <a:pt x="8938" y="3310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3934666" y="2443603"/>
              <a:ext cx="240968" cy="43810"/>
            </a:xfrm>
            <a:custGeom>
              <a:rect b="b" l="l" r="r" t="t"/>
              <a:pathLst>
                <a:path extrusionOk="0" h="1625" w="8938">
                  <a:moveTo>
                    <a:pt x="1" y="0"/>
                  </a:moveTo>
                  <a:lnTo>
                    <a:pt x="1" y="407"/>
                  </a:lnTo>
                  <a:cubicBezTo>
                    <a:pt x="1" y="1069"/>
                    <a:pt x="542" y="1625"/>
                    <a:pt x="1219" y="1625"/>
                  </a:cubicBezTo>
                  <a:lnTo>
                    <a:pt x="7719" y="1625"/>
                  </a:lnTo>
                  <a:cubicBezTo>
                    <a:pt x="8396" y="1625"/>
                    <a:pt x="8938" y="1069"/>
                    <a:pt x="8938" y="407"/>
                  </a:cubicBez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3934666" y="2113020"/>
              <a:ext cx="240968" cy="43837"/>
            </a:xfrm>
            <a:custGeom>
              <a:rect b="b" l="l" r="r" t="t"/>
              <a:pathLst>
                <a:path extrusionOk="0" h="1626" w="8938">
                  <a:moveTo>
                    <a:pt x="1219" y="1"/>
                  </a:moveTo>
                  <a:cubicBezTo>
                    <a:pt x="542" y="1"/>
                    <a:pt x="1" y="557"/>
                    <a:pt x="1" y="1219"/>
                  </a:cubicBezTo>
                  <a:lnTo>
                    <a:pt x="1" y="1626"/>
                  </a:lnTo>
                  <a:lnTo>
                    <a:pt x="8938" y="1626"/>
                  </a:lnTo>
                  <a:lnTo>
                    <a:pt x="8938" y="1219"/>
                  </a:lnTo>
                  <a:cubicBezTo>
                    <a:pt x="8938" y="557"/>
                    <a:pt x="8396" y="1"/>
                    <a:pt x="7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4" name="Google Shape;1934;p16"/>
          <p:cNvGrpSpPr/>
          <p:nvPr/>
        </p:nvGrpSpPr>
        <p:grpSpPr>
          <a:xfrm>
            <a:off x="5270341" y="2119924"/>
            <a:ext cx="337820" cy="332075"/>
            <a:chOff x="7220605" y="3951773"/>
            <a:chExt cx="380513" cy="374043"/>
          </a:xfrm>
        </p:grpSpPr>
        <p:sp>
          <p:nvSpPr>
            <p:cNvPr id="1935" name="Google Shape;1935;p16"/>
            <p:cNvSpPr/>
            <p:nvPr/>
          </p:nvSpPr>
          <p:spPr>
            <a:xfrm>
              <a:off x="7425851" y="3952015"/>
              <a:ext cx="175267" cy="171681"/>
            </a:xfrm>
            <a:custGeom>
              <a:rect b="b" l="l" r="r" t="t"/>
              <a:pathLst>
                <a:path extrusionOk="0" h="6368" w="6501">
                  <a:moveTo>
                    <a:pt x="4011" y="0"/>
                  </a:moveTo>
                  <a:cubicBezTo>
                    <a:pt x="3699" y="0"/>
                    <a:pt x="3387" y="117"/>
                    <a:pt x="3146" y="350"/>
                  </a:cubicBezTo>
                  <a:lnTo>
                    <a:pt x="2875" y="621"/>
                  </a:lnTo>
                  <a:lnTo>
                    <a:pt x="4304" y="2065"/>
                  </a:lnTo>
                  <a:cubicBezTo>
                    <a:pt x="4470" y="2215"/>
                    <a:pt x="4470" y="2486"/>
                    <a:pt x="4304" y="2637"/>
                  </a:cubicBezTo>
                  <a:cubicBezTo>
                    <a:pt x="4228" y="2720"/>
                    <a:pt x="4127" y="2761"/>
                    <a:pt x="4024" y="2761"/>
                  </a:cubicBezTo>
                  <a:cubicBezTo>
                    <a:pt x="3920" y="2761"/>
                    <a:pt x="3815" y="2720"/>
                    <a:pt x="3732" y="2637"/>
                  </a:cubicBezTo>
                  <a:lnTo>
                    <a:pt x="2303" y="1208"/>
                  </a:lnTo>
                  <a:lnTo>
                    <a:pt x="1732" y="1780"/>
                  </a:lnTo>
                  <a:lnTo>
                    <a:pt x="2589" y="2637"/>
                  </a:lnTo>
                  <a:cubicBezTo>
                    <a:pt x="2739" y="2803"/>
                    <a:pt x="2739" y="3058"/>
                    <a:pt x="2589" y="3208"/>
                  </a:cubicBezTo>
                  <a:cubicBezTo>
                    <a:pt x="2506" y="3291"/>
                    <a:pt x="2401" y="3333"/>
                    <a:pt x="2297" y="3333"/>
                  </a:cubicBezTo>
                  <a:cubicBezTo>
                    <a:pt x="2194" y="3333"/>
                    <a:pt x="2092" y="3291"/>
                    <a:pt x="2017" y="3208"/>
                  </a:cubicBezTo>
                  <a:lnTo>
                    <a:pt x="1144" y="2351"/>
                  </a:lnTo>
                  <a:lnTo>
                    <a:pt x="1" y="3495"/>
                  </a:lnTo>
                  <a:lnTo>
                    <a:pt x="2875" y="6368"/>
                  </a:lnTo>
                  <a:lnTo>
                    <a:pt x="6019" y="3224"/>
                  </a:lnTo>
                  <a:cubicBezTo>
                    <a:pt x="6500" y="2757"/>
                    <a:pt x="6500" y="1975"/>
                    <a:pt x="6019" y="1509"/>
                  </a:cubicBezTo>
                  <a:lnTo>
                    <a:pt x="4875" y="350"/>
                  </a:lnTo>
                  <a:cubicBezTo>
                    <a:pt x="4635" y="117"/>
                    <a:pt x="4323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7220605" y="4154916"/>
              <a:ext cx="174458" cy="170899"/>
            </a:xfrm>
            <a:custGeom>
              <a:rect b="b" l="l" r="r" t="t"/>
              <a:pathLst>
                <a:path extrusionOk="0" h="6339" w="6471">
                  <a:moveTo>
                    <a:pt x="3597" y="1"/>
                  </a:moveTo>
                  <a:lnTo>
                    <a:pt x="2438" y="1144"/>
                  </a:lnTo>
                  <a:lnTo>
                    <a:pt x="3311" y="2001"/>
                  </a:lnTo>
                  <a:cubicBezTo>
                    <a:pt x="3461" y="2167"/>
                    <a:pt x="3461" y="2423"/>
                    <a:pt x="3311" y="2589"/>
                  </a:cubicBezTo>
                  <a:cubicBezTo>
                    <a:pt x="3228" y="2664"/>
                    <a:pt x="3123" y="2702"/>
                    <a:pt x="3018" y="2702"/>
                  </a:cubicBezTo>
                  <a:cubicBezTo>
                    <a:pt x="2912" y="2702"/>
                    <a:pt x="2807" y="2664"/>
                    <a:pt x="2725" y="2589"/>
                  </a:cubicBezTo>
                  <a:lnTo>
                    <a:pt x="1866" y="1716"/>
                  </a:lnTo>
                  <a:lnTo>
                    <a:pt x="1295" y="2288"/>
                  </a:lnTo>
                  <a:lnTo>
                    <a:pt x="2725" y="3732"/>
                  </a:lnTo>
                  <a:cubicBezTo>
                    <a:pt x="2889" y="3897"/>
                    <a:pt x="2889" y="4153"/>
                    <a:pt x="2725" y="4304"/>
                  </a:cubicBezTo>
                  <a:cubicBezTo>
                    <a:pt x="2649" y="4386"/>
                    <a:pt x="2548" y="4428"/>
                    <a:pt x="2444" y="4428"/>
                  </a:cubicBezTo>
                  <a:cubicBezTo>
                    <a:pt x="2341" y="4428"/>
                    <a:pt x="2235" y="4386"/>
                    <a:pt x="2153" y="4304"/>
                  </a:cubicBezTo>
                  <a:lnTo>
                    <a:pt x="723" y="2874"/>
                  </a:lnTo>
                  <a:lnTo>
                    <a:pt x="482" y="3115"/>
                  </a:lnTo>
                  <a:cubicBezTo>
                    <a:pt x="1" y="3582"/>
                    <a:pt x="1" y="4364"/>
                    <a:pt x="482" y="4830"/>
                  </a:cubicBezTo>
                  <a:lnTo>
                    <a:pt x="1626" y="5989"/>
                  </a:lnTo>
                  <a:cubicBezTo>
                    <a:pt x="1866" y="6222"/>
                    <a:pt x="2179" y="6338"/>
                    <a:pt x="2491" y="6338"/>
                  </a:cubicBezTo>
                  <a:cubicBezTo>
                    <a:pt x="2803" y="6338"/>
                    <a:pt x="3116" y="6222"/>
                    <a:pt x="3356" y="5989"/>
                  </a:cubicBezTo>
                  <a:lnTo>
                    <a:pt x="6470" y="2874"/>
                  </a:lnTo>
                  <a:lnTo>
                    <a:pt x="3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6"/>
            <p:cNvSpPr/>
            <p:nvPr/>
          </p:nvSpPr>
          <p:spPr>
            <a:xfrm>
              <a:off x="7223058" y="3951773"/>
              <a:ext cx="114823" cy="115146"/>
            </a:xfrm>
            <a:custGeom>
              <a:rect b="b" l="l" r="r" t="t"/>
              <a:pathLst>
                <a:path extrusionOk="0" h="4271" w="4259">
                  <a:moveTo>
                    <a:pt x="447" y="1"/>
                  </a:moveTo>
                  <a:cubicBezTo>
                    <a:pt x="340" y="1"/>
                    <a:pt x="234" y="45"/>
                    <a:pt x="150" y="118"/>
                  </a:cubicBezTo>
                  <a:cubicBezTo>
                    <a:pt x="30" y="238"/>
                    <a:pt x="0" y="404"/>
                    <a:pt x="60" y="555"/>
                  </a:cubicBezTo>
                  <a:lnTo>
                    <a:pt x="1595" y="4270"/>
                  </a:lnTo>
                  <a:lnTo>
                    <a:pt x="4258" y="1592"/>
                  </a:lnTo>
                  <a:lnTo>
                    <a:pt x="587" y="28"/>
                  </a:lnTo>
                  <a:cubicBezTo>
                    <a:pt x="542" y="9"/>
                    <a:pt x="494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6"/>
            <p:cNvSpPr/>
            <p:nvPr/>
          </p:nvSpPr>
          <p:spPr>
            <a:xfrm>
              <a:off x="7325263" y="4007661"/>
              <a:ext cx="231640" cy="230858"/>
            </a:xfrm>
            <a:custGeom>
              <a:rect b="b" l="l" r="r" t="t"/>
              <a:pathLst>
                <a:path extrusionOk="0" h="8563" w="8592">
                  <a:moveTo>
                    <a:pt x="1144" y="1"/>
                  </a:moveTo>
                  <a:lnTo>
                    <a:pt x="0" y="1144"/>
                  </a:lnTo>
                  <a:lnTo>
                    <a:pt x="7449" y="8562"/>
                  </a:lnTo>
                  <a:lnTo>
                    <a:pt x="8592" y="7419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6"/>
            <p:cNvSpPr/>
            <p:nvPr/>
          </p:nvSpPr>
          <p:spPr>
            <a:xfrm>
              <a:off x="7278623" y="4053924"/>
              <a:ext cx="232045" cy="231209"/>
            </a:xfrm>
            <a:custGeom>
              <a:rect b="b" l="l" r="r" t="t"/>
              <a:pathLst>
                <a:path extrusionOk="0" h="8576" w="8607">
                  <a:moveTo>
                    <a:pt x="1159" y="0"/>
                  </a:moveTo>
                  <a:lnTo>
                    <a:pt x="1" y="1159"/>
                  </a:lnTo>
                  <a:lnTo>
                    <a:pt x="7448" y="8576"/>
                  </a:lnTo>
                  <a:lnTo>
                    <a:pt x="8607" y="741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7494815" y="4223071"/>
              <a:ext cx="106303" cy="102745"/>
            </a:xfrm>
            <a:custGeom>
              <a:rect b="b" l="l" r="r" t="t"/>
              <a:pathLst>
                <a:path extrusionOk="0" h="3811" w="3943">
                  <a:moveTo>
                    <a:pt x="2875" y="1"/>
                  </a:moveTo>
                  <a:lnTo>
                    <a:pt x="0" y="2874"/>
                  </a:lnTo>
                  <a:lnTo>
                    <a:pt x="588" y="3461"/>
                  </a:lnTo>
                  <a:cubicBezTo>
                    <a:pt x="829" y="3694"/>
                    <a:pt x="1141" y="3810"/>
                    <a:pt x="1453" y="3810"/>
                  </a:cubicBezTo>
                  <a:cubicBezTo>
                    <a:pt x="1765" y="3810"/>
                    <a:pt x="2077" y="3694"/>
                    <a:pt x="2317" y="3461"/>
                  </a:cubicBezTo>
                  <a:lnTo>
                    <a:pt x="3461" y="2302"/>
                  </a:lnTo>
                  <a:cubicBezTo>
                    <a:pt x="3942" y="1836"/>
                    <a:pt x="3942" y="1054"/>
                    <a:pt x="3461" y="587"/>
                  </a:cubicBezTo>
                  <a:lnTo>
                    <a:pt x="2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1" name="Google Shape;1941;p1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1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1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16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5" name="Google Shape;1945;p16"/>
          <p:cNvGrpSpPr/>
          <p:nvPr/>
        </p:nvGrpSpPr>
        <p:grpSpPr>
          <a:xfrm>
            <a:off x="5281014" y="3153334"/>
            <a:ext cx="355393" cy="355367"/>
            <a:chOff x="713620" y="2734448"/>
            <a:chExt cx="372803" cy="372776"/>
          </a:xfrm>
        </p:grpSpPr>
        <p:sp>
          <p:nvSpPr>
            <p:cNvPr id="1946" name="Google Shape;1946;p16"/>
            <p:cNvSpPr/>
            <p:nvPr/>
          </p:nvSpPr>
          <p:spPr>
            <a:xfrm>
              <a:off x="860444" y="2932388"/>
              <a:ext cx="210126" cy="43837"/>
            </a:xfrm>
            <a:custGeom>
              <a:rect b="b" l="l" r="r" t="t"/>
              <a:pathLst>
                <a:path extrusionOk="0" h="1626" w="7794">
                  <a:moveTo>
                    <a:pt x="0" y="0"/>
                  </a:moveTo>
                  <a:lnTo>
                    <a:pt x="1204" y="1625"/>
                  </a:lnTo>
                  <a:lnTo>
                    <a:pt x="6590" y="1625"/>
                  </a:lnTo>
                  <a:lnTo>
                    <a:pt x="77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844646" y="2946569"/>
              <a:ext cx="241777" cy="160655"/>
            </a:xfrm>
            <a:custGeom>
              <a:rect b="b" l="l" r="r" t="t"/>
              <a:pathLst>
                <a:path extrusionOk="0" h="5959" w="8968">
                  <a:moveTo>
                    <a:pt x="6951" y="2708"/>
                  </a:moveTo>
                  <a:cubicBezTo>
                    <a:pt x="7613" y="2708"/>
                    <a:pt x="8155" y="3266"/>
                    <a:pt x="8155" y="3928"/>
                  </a:cubicBezTo>
                  <a:cubicBezTo>
                    <a:pt x="8155" y="4604"/>
                    <a:pt x="7613" y="5146"/>
                    <a:pt x="6951" y="5146"/>
                  </a:cubicBezTo>
                  <a:cubicBezTo>
                    <a:pt x="6274" y="5146"/>
                    <a:pt x="5732" y="4604"/>
                    <a:pt x="5732" y="3928"/>
                  </a:cubicBezTo>
                  <a:cubicBezTo>
                    <a:pt x="5732" y="3266"/>
                    <a:pt x="6274" y="2708"/>
                    <a:pt x="6951" y="2708"/>
                  </a:cubicBezTo>
                  <a:close/>
                  <a:moveTo>
                    <a:pt x="0" y="0"/>
                  </a:moveTo>
                  <a:lnTo>
                    <a:pt x="0" y="5553"/>
                  </a:lnTo>
                  <a:cubicBezTo>
                    <a:pt x="0" y="5778"/>
                    <a:pt x="181" y="5958"/>
                    <a:pt x="406" y="5958"/>
                  </a:cubicBezTo>
                  <a:lnTo>
                    <a:pt x="8560" y="5958"/>
                  </a:lnTo>
                  <a:cubicBezTo>
                    <a:pt x="8787" y="5958"/>
                    <a:pt x="8967" y="5778"/>
                    <a:pt x="8967" y="5553"/>
                  </a:cubicBezTo>
                  <a:lnTo>
                    <a:pt x="8967" y="0"/>
                  </a:lnTo>
                  <a:lnTo>
                    <a:pt x="7643" y="1791"/>
                  </a:lnTo>
                  <a:cubicBezTo>
                    <a:pt x="7553" y="1866"/>
                    <a:pt x="7463" y="1912"/>
                    <a:pt x="7357" y="1912"/>
                  </a:cubicBezTo>
                  <a:lnTo>
                    <a:pt x="1625" y="1912"/>
                  </a:lnTo>
                  <a:cubicBezTo>
                    <a:pt x="1519" y="1912"/>
                    <a:pt x="1415" y="1866"/>
                    <a:pt x="1339" y="17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1021072" y="3041468"/>
              <a:ext cx="21918" cy="21945"/>
            </a:xfrm>
            <a:custGeom>
              <a:rect b="b" l="l" r="r" t="t"/>
              <a:pathLst>
                <a:path extrusionOk="0" h="814" w="813">
                  <a:moveTo>
                    <a:pt x="407" y="1"/>
                  </a:moveTo>
                  <a:cubicBezTo>
                    <a:pt x="181" y="1"/>
                    <a:pt x="0" y="181"/>
                    <a:pt x="0" y="408"/>
                  </a:cubicBezTo>
                  <a:cubicBezTo>
                    <a:pt x="0" y="633"/>
                    <a:pt x="181" y="813"/>
                    <a:pt x="407" y="813"/>
                  </a:cubicBezTo>
                  <a:cubicBezTo>
                    <a:pt x="618" y="813"/>
                    <a:pt x="813" y="633"/>
                    <a:pt x="813" y="408"/>
                  </a:cubicBezTo>
                  <a:cubicBezTo>
                    <a:pt x="813" y="181"/>
                    <a:pt x="618" y="1"/>
                    <a:pt x="4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779322" y="2801363"/>
              <a:ext cx="21918" cy="21918"/>
            </a:xfrm>
            <a:custGeom>
              <a:rect b="b" l="l" r="r" t="t"/>
              <a:pathLst>
                <a:path extrusionOk="0" h="813" w="813">
                  <a:moveTo>
                    <a:pt x="407" y="0"/>
                  </a:moveTo>
                  <a:cubicBezTo>
                    <a:pt x="181" y="0"/>
                    <a:pt x="0" y="181"/>
                    <a:pt x="0" y="407"/>
                  </a:cubicBezTo>
                  <a:cubicBezTo>
                    <a:pt x="0" y="632"/>
                    <a:pt x="181" y="812"/>
                    <a:pt x="407" y="812"/>
                  </a:cubicBezTo>
                  <a:cubicBezTo>
                    <a:pt x="632" y="812"/>
                    <a:pt x="813" y="632"/>
                    <a:pt x="813" y="407"/>
                  </a:cubicBezTo>
                  <a:cubicBezTo>
                    <a:pt x="813" y="181"/>
                    <a:pt x="632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6"/>
            <p:cNvSpPr/>
            <p:nvPr/>
          </p:nvSpPr>
          <p:spPr>
            <a:xfrm>
              <a:off x="720090" y="3041468"/>
              <a:ext cx="59258" cy="59258"/>
            </a:xfrm>
            <a:custGeom>
              <a:rect b="b" l="l" r="r" t="t"/>
              <a:pathLst>
                <a:path extrusionOk="0" h="2198" w="2198">
                  <a:moveTo>
                    <a:pt x="1" y="1"/>
                  </a:moveTo>
                  <a:lnTo>
                    <a:pt x="2197" y="2197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6"/>
            <p:cNvSpPr/>
            <p:nvPr/>
          </p:nvSpPr>
          <p:spPr>
            <a:xfrm>
              <a:off x="713620" y="2734448"/>
              <a:ext cx="262051" cy="372776"/>
            </a:xfrm>
            <a:custGeom>
              <a:rect b="b" l="l" r="r" t="t"/>
              <a:pathLst>
                <a:path extrusionOk="0" h="13827" w="9720">
                  <a:moveTo>
                    <a:pt x="7703" y="1670"/>
                  </a:moveTo>
                  <a:cubicBezTo>
                    <a:pt x="7930" y="1670"/>
                    <a:pt x="8110" y="1850"/>
                    <a:pt x="8110" y="2076"/>
                  </a:cubicBezTo>
                  <a:cubicBezTo>
                    <a:pt x="8110" y="2301"/>
                    <a:pt x="7930" y="2482"/>
                    <a:pt x="7703" y="2482"/>
                  </a:cubicBezTo>
                  <a:lnTo>
                    <a:pt x="5266" y="2482"/>
                  </a:lnTo>
                  <a:cubicBezTo>
                    <a:pt x="5041" y="2482"/>
                    <a:pt x="4860" y="2301"/>
                    <a:pt x="4860" y="2076"/>
                  </a:cubicBezTo>
                  <a:cubicBezTo>
                    <a:pt x="4860" y="1850"/>
                    <a:pt x="5041" y="1670"/>
                    <a:pt x="5266" y="1670"/>
                  </a:cubicBezTo>
                  <a:close/>
                  <a:moveTo>
                    <a:pt x="2844" y="1670"/>
                  </a:moveTo>
                  <a:cubicBezTo>
                    <a:pt x="3506" y="1670"/>
                    <a:pt x="4062" y="2211"/>
                    <a:pt x="4062" y="2889"/>
                  </a:cubicBezTo>
                  <a:cubicBezTo>
                    <a:pt x="4062" y="3551"/>
                    <a:pt x="3506" y="4107"/>
                    <a:pt x="2844" y="4107"/>
                  </a:cubicBezTo>
                  <a:cubicBezTo>
                    <a:pt x="2167" y="4107"/>
                    <a:pt x="1625" y="3551"/>
                    <a:pt x="1625" y="2889"/>
                  </a:cubicBezTo>
                  <a:cubicBezTo>
                    <a:pt x="1625" y="2211"/>
                    <a:pt x="2167" y="1670"/>
                    <a:pt x="2844" y="1670"/>
                  </a:cubicBezTo>
                  <a:close/>
                  <a:moveTo>
                    <a:pt x="7703" y="3294"/>
                  </a:moveTo>
                  <a:cubicBezTo>
                    <a:pt x="7930" y="3294"/>
                    <a:pt x="8110" y="3475"/>
                    <a:pt x="8110" y="3701"/>
                  </a:cubicBezTo>
                  <a:cubicBezTo>
                    <a:pt x="8110" y="3926"/>
                    <a:pt x="7930" y="4107"/>
                    <a:pt x="7703" y="4107"/>
                  </a:cubicBezTo>
                  <a:lnTo>
                    <a:pt x="5266" y="4107"/>
                  </a:lnTo>
                  <a:cubicBezTo>
                    <a:pt x="5041" y="4107"/>
                    <a:pt x="4860" y="3926"/>
                    <a:pt x="4860" y="3701"/>
                  </a:cubicBezTo>
                  <a:cubicBezTo>
                    <a:pt x="4860" y="3475"/>
                    <a:pt x="5041" y="3294"/>
                    <a:pt x="5266" y="3294"/>
                  </a:cubicBezTo>
                  <a:close/>
                  <a:moveTo>
                    <a:pt x="7703" y="4905"/>
                  </a:moveTo>
                  <a:cubicBezTo>
                    <a:pt x="7930" y="4905"/>
                    <a:pt x="8110" y="5100"/>
                    <a:pt x="8110" y="5311"/>
                  </a:cubicBezTo>
                  <a:cubicBezTo>
                    <a:pt x="8110" y="5537"/>
                    <a:pt x="7930" y="5717"/>
                    <a:pt x="7703" y="5717"/>
                  </a:cubicBezTo>
                  <a:lnTo>
                    <a:pt x="2032" y="5717"/>
                  </a:lnTo>
                  <a:cubicBezTo>
                    <a:pt x="1805" y="5717"/>
                    <a:pt x="1625" y="5537"/>
                    <a:pt x="1625" y="5311"/>
                  </a:cubicBezTo>
                  <a:cubicBezTo>
                    <a:pt x="1625" y="5100"/>
                    <a:pt x="1805" y="4905"/>
                    <a:pt x="2032" y="4905"/>
                  </a:cubicBezTo>
                  <a:close/>
                  <a:moveTo>
                    <a:pt x="2844" y="6530"/>
                  </a:moveTo>
                  <a:cubicBezTo>
                    <a:pt x="3069" y="6530"/>
                    <a:pt x="3250" y="6710"/>
                    <a:pt x="3250" y="6935"/>
                  </a:cubicBezTo>
                  <a:cubicBezTo>
                    <a:pt x="3250" y="7162"/>
                    <a:pt x="3069" y="7342"/>
                    <a:pt x="2844" y="7342"/>
                  </a:cubicBezTo>
                  <a:lnTo>
                    <a:pt x="2032" y="7342"/>
                  </a:lnTo>
                  <a:cubicBezTo>
                    <a:pt x="1805" y="7342"/>
                    <a:pt x="1625" y="7162"/>
                    <a:pt x="1625" y="6935"/>
                  </a:cubicBezTo>
                  <a:cubicBezTo>
                    <a:pt x="1625" y="6710"/>
                    <a:pt x="1805" y="6530"/>
                    <a:pt x="2032" y="6530"/>
                  </a:cubicBezTo>
                  <a:close/>
                  <a:moveTo>
                    <a:pt x="2844" y="8155"/>
                  </a:moveTo>
                  <a:cubicBezTo>
                    <a:pt x="3069" y="8155"/>
                    <a:pt x="3250" y="8335"/>
                    <a:pt x="3250" y="8560"/>
                  </a:cubicBezTo>
                  <a:cubicBezTo>
                    <a:pt x="3250" y="8787"/>
                    <a:pt x="3069" y="8967"/>
                    <a:pt x="2844" y="8967"/>
                  </a:cubicBezTo>
                  <a:lnTo>
                    <a:pt x="2032" y="8967"/>
                  </a:lnTo>
                  <a:cubicBezTo>
                    <a:pt x="1805" y="8967"/>
                    <a:pt x="1625" y="8787"/>
                    <a:pt x="1625" y="8560"/>
                  </a:cubicBezTo>
                  <a:cubicBezTo>
                    <a:pt x="1625" y="8335"/>
                    <a:pt x="1805" y="8155"/>
                    <a:pt x="2032" y="8155"/>
                  </a:cubicBezTo>
                  <a:close/>
                  <a:moveTo>
                    <a:pt x="407" y="0"/>
                  </a:moveTo>
                  <a:cubicBezTo>
                    <a:pt x="181" y="0"/>
                    <a:pt x="0" y="181"/>
                    <a:pt x="0" y="406"/>
                  </a:cubicBezTo>
                  <a:lnTo>
                    <a:pt x="0" y="10576"/>
                  </a:lnTo>
                  <a:lnTo>
                    <a:pt x="2844" y="10576"/>
                  </a:lnTo>
                  <a:cubicBezTo>
                    <a:pt x="3069" y="10576"/>
                    <a:pt x="3250" y="10757"/>
                    <a:pt x="3250" y="10983"/>
                  </a:cubicBezTo>
                  <a:lnTo>
                    <a:pt x="3250" y="13826"/>
                  </a:lnTo>
                  <a:lnTo>
                    <a:pt x="4062" y="13826"/>
                  </a:lnTo>
                  <a:lnTo>
                    <a:pt x="4062" y="7748"/>
                  </a:lnTo>
                  <a:cubicBezTo>
                    <a:pt x="4062" y="7071"/>
                    <a:pt x="4604" y="6530"/>
                    <a:pt x="5266" y="6530"/>
                  </a:cubicBezTo>
                  <a:lnTo>
                    <a:pt x="9719" y="6530"/>
                  </a:lnTo>
                  <a:lnTo>
                    <a:pt x="9719" y="406"/>
                  </a:lnTo>
                  <a:cubicBezTo>
                    <a:pt x="9719" y="181"/>
                    <a:pt x="9539" y="0"/>
                    <a:pt x="9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2" name="Google Shape;1952;p16"/>
          <p:cNvGrpSpPr/>
          <p:nvPr/>
        </p:nvGrpSpPr>
        <p:grpSpPr>
          <a:xfrm>
            <a:off x="3519851" y="2617722"/>
            <a:ext cx="349225" cy="349172"/>
            <a:chOff x="1533770" y="2734448"/>
            <a:chExt cx="366332" cy="366278"/>
          </a:xfrm>
        </p:grpSpPr>
        <p:sp>
          <p:nvSpPr>
            <p:cNvPr id="1953" name="Google Shape;1953;p16"/>
            <p:cNvSpPr/>
            <p:nvPr/>
          </p:nvSpPr>
          <p:spPr>
            <a:xfrm>
              <a:off x="1598663" y="3024861"/>
              <a:ext cx="21541" cy="21514"/>
            </a:xfrm>
            <a:custGeom>
              <a:rect b="b" l="l" r="r" t="t"/>
              <a:pathLst>
                <a:path extrusionOk="0" h="798" w="799">
                  <a:moveTo>
                    <a:pt x="1" y="1"/>
                  </a:moveTo>
                  <a:lnTo>
                    <a:pt x="1" y="797"/>
                  </a:lnTo>
                  <a:lnTo>
                    <a:pt x="799" y="797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6"/>
            <p:cNvSpPr/>
            <p:nvPr/>
          </p:nvSpPr>
          <p:spPr>
            <a:xfrm>
              <a:off x="1727666" y="3003347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1"/>
                  </a:moveTo>
                  <a:cubicBezTo>
                    <a:pt x="181" y="1"/>
                    <a:pt x="0" y="181"/>
                    <a:pt x="0" y="407"/>
                  </a:cubicBezTo>
                  <a:cubicBezTo>
                    <a:pt x="0" y="618"/>
                    <a:pt x="181" y="799"/>
                    <a:pt x="392" y="799"/>
                  </a:cubicBezTo>
                  <a:cubicBezTo>
                    <a:pt x="618" y="799"/>
                    <a:pt x="798" y="618"/>
                    <a:pt x="798" y="407"/>
                  </a:cubicBezTo>
                  <a:cubicBezTo>
                    <a:pt x="798" y="181"/>
                    <a:pt x="618" y="1"/>
                    <a:pt x="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6"/>
            <p:cNvSpPr/>
            <p:nvPr/>
          </p:nvSpPr>
          <p:spPr>
            <a:xfrm>
              <a:off x="1533770" y="2928317"/>
              <a:ext cx="366332" cy="172409"/>
            </a:xfrm>
            <a:custGeom>
              <a:rect b="b" l="l" r="r" t="t"/>
              <a:pathLst>
                <a:path extrusionOk="0" h="6395" w="13588">
                  <a:moveTo>
                    <a:pt x="7584" y="1987"/>
                  </a:moveTo>
                  <a:cubicBezTo>
                    <a:pt x="8246" y="1987"/>
                    <a:pt x="8787" y="2528"/>
                    <a:pt x="8787" y="3190"/>
                  </a:cubicBezTo>
                  <a:cubicBezTo>
                    <a:pt x="8787" y="3837"/>
                    <a:pt x="8246" y="4378"/>
                    <a:pt x="7584" y="4378"/>
                  </a:cubicBezTo>
                  <a:cubicBezTo>
                    <a:pt x="6937" y="4378"/>
                    <a:pt x="6396" y="3837"/>
                    <a:pt x="6396" y="3190"/>
                  </a:cubicBezTo>
                  <a:cubicBezTo>
                    <a:pt x="6396" y="2528"/>
                    <a:pt x="6937" y="1987"/>
                    <a:pt x="7584" y="1987"/>
                  </a:cubicBezTo>
                  <a:close/>
                  <a:moveTo>
                    <a:pt x="10773" y="1987"/>
                  </a:moveTo>
                  <a:cubicBezTo>
                    <a:pt x="11435" y="1987"/>
                    <a:pt x="11962" y="2528"/>
                    <a:pt x="11962" y="3190"/>
                  </a:cubicBezTo>
                  <a:cubicBezTo>
                    <a:pt x="11962" y="3837"/>
                    <a:pt x="11435" y="4378"/>
                    <a:pt x="10773" y="4378"/>
                  </a:cubicBezTo>
                  <a:cubicBezTo>
                    <a:pt x="10111" y="4378"/>
                    <a:pt x="9585" y="3837"/>
                    <a:pt x="9585" y="3190"/>
                  </a:cubicBezTo>
                  <a:cubicBezTo>
                    <a:pt x="9585" y="2528"/>
                    <a:pt x="10111" y="1987"/>
                    <a:pt x="10773" y="1987"/>
                  </a:cubicBezTo>
                  <a:close/>
                  <a:moveTo>
                    <a:pt x="4410" y="1189"/>
                  </a:moveTo>
                  <a:cubicBezTo>
                    <a:pt x="5056" y="1189"/>
                    <a:pt x="5598" y="1730"/>
                    <a:pt x="5598" y="2392"/>
                  </a:cubicBezTo>
                  <a:cubicBezTo>
                    <a:pt x="5598" y="2603"/>
                    <a:pt x="5417" y="2784"/>
                    <a:pt x="5206" y="2784"/>
                  </a:cubicBezTo>
                  <a:cubicBezTo>
                    <a:pt x="4981" y="2784"/>
                    <a:pt x="4801" y="2603"/>
                    <a:pt x="4801" y="2392"/>
                  </a:cubicBezTo>
                  <a:cubicBezTo>
                    <a:pt x="4801" y="2167"/>
                    <a:pt x="4620" y="1987"/>
                    <a:pt x="4410" y="1987"/>
                  </a:cubicBezTo>
                  <a:cubicBezTo>
                    <a:pt x="4183" y="1987"/>
                    <a:pt x="4003" y="2167"/>
                    <a:pt x="4003" y="2392"/>
                  </a:cubicBezTo>
                  <a:lnTo>
                    <a:pt x="4003" y="4770"/>
                  </a:lnTo>
                  <a:cubicBezTo>
                    <a:pt x="4003" y="4996"/>
                    <a:pt x="3822" y="5176"/>
                    <a:pt x="3612" y="5176"/>
                  </a:cubicBezTo>
                  <a:lnTo>
                    <a:pt x="2017" y="5176"/>
                  </a:lnTo>
                  <a:cubicBezTo>
                    <a:pt x="1792" y="5176"/>
                    <a:pt x="1611" y="4996"/>
                    <a:pt x="1611" y="4770"/>
                  </a:cubicBezTo>
                  <a:lnTo>
                    <a:pt x="1611" y="3190"/>
                  </a:lnTo>
                  <a:cubicBezTo>
                    <a:pt x="1611" y="2964"/>
                    <a:pt x="1792" y="2784"/>
                    <a:pt x="2017" y="2784"/>
                  </a:cubicBezTo>
                  <a:lnTo>
                    <a:pt x="3206" y="2784"/>
                  </a:lnTo>
                  <a:lnTo>
                    <a:pt x="3206" y="2392"/>
                  </a:lnTo>
                  <a:cubicBezTo>
                    <a:pt x="3206" y="1730"/>
                    <a:pt x="3748" y="1189"/>
                    <a:pt x="4410" y="1189"/>
                  </a:cubicBezTo>
                  <a:close/>
                  <a:moveTo>
                    <a:pt x="1220" y="1"/>
                  </a:moveTo>
                  <a:cubicBezTo>
                    <a:pt x="558" y="1"/>
                    <a:pt x="1" y="527"/>
                    <a:pt x="1" y="1189"/>
                  </a:cubicBezTo>
                  <a:lnTo>
                    <a:pt x="1" y="5176"/>
                  </a:lnTo>
                  <a:cubicBezTo>
                    <a:pt x="1" y="5838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38"/>
                    <a:pt x="13587" y="5176"/>
                  </a:cubicBezTo>
                  <a:lnTo>
                    <a:pt x="13587" y="1189"/>
                  </a:lnTo>
                  <a:cubicBezTo>
                    <a:pt x="13587" y="527"/>
                    <a:pt x="13046" y="1"/>
                    <a:pt x="123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6"/>
            <p:cNvSpPr/>
            <p:nvPr/>
          </p:nvSpPr>
          <p:spPr>
            <a:xfrm>
              <a:off x="1813669" y="3003347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1"/>
                  </a:moveTo>
                  <a:cubicBezTo>
                    <a:pt x="166" y="1"/>
                    <a:pt x="0" y="181"/>
                    <a:pt x="0" y="407"/>
                  </a:cubicBezTo>
                  <a:cubicBezTo>
                    <a:pt x="0" y="618"/>
                    <a:pt x="166" y="799"/>
                    <a:pt x="391" y="799"/>
                  </a:cubicBezTo>
                  <a:cubicBezTo>
                    <a:pt x="617" y="799"/>
                    <a:pt x="782" y="618"/>
                    <a:pt x="782" y="407"/>
                  </a:cubicBezTo>
                  <a:cubicBezTo>
                    <a:pt x="782" y="181"/>
                    <a:pt x="617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6"/>
            <p:cNvSpPr/>
            <p:nvPr/>
          </p:nvSpPr>
          <p:spPr>
            <a:xfrm>
              <a:off x="1600712" y="2831801"/>
              <a:ext cx="60876" cy="21487"/>
            </a:xfrm>
            <a:custGeom>
              <a:rect b="b" l="l" r="r" t="t"/>
              <a:pathLst>
                <a:path extrusionOk="0" h="797" w="2258">
                  <a:moveTo>
                    <a:pt x="1129" y="0"/>
                  </a:moveTo>
                  <a:cubicBezTo>
                    <a:pt x="603" y="0"/>
                    <a:pt x="166" y="331"/>
                    <a:pt x="1" y="797"/>
                  </a:cubicBezTo>
                  <a:lnTo>
                    <a:pt x="2258" y="797"/>
                  </a:lnTo>
                  <a:cubicBezTo>
                    <a:pt x="2092" y="331"/>
                    <a:pt x="1640" y="0"/>
                    <a:pt x="1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6"/>
            <p:cNvSpPr/>
            <p:nvPr/>
          </p:nvSpPr>
          <p:spPr>
            <a:xfrm>
              <a:off x="1727666" y="2810286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0"/>
                  </a:moveTo>
                  <a:cubicBezTo>
                    <a:pt x="181" y="0"/>
                    <a:pt x="0" y="181"/>
                    <a:pt x="0" y="391"/>
                  </a:cubicBezTo>
                  <a:cubicBezTo>
                    <a:pt x="0" y="617"/>
                    <a:pt x="181" y="798"/>
                    <a:pt x="392" y="798"/>
                  </a:cubicBezTo>
                  <a:cubicBezTo>
                    <a:pt x="618" y="798"/>
                    <a:pt x="798" y="617"/>
                    <a:pt x="798" y="391"/>
                  </a:cubicBezTo>
                  <a:cubicBezTo>
                    <a:pt x="798" y="181"/>
                    <a:pt x="618" y="0"/>
                    <a:pt x="3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6"/>
            <p:cNvSpPr/>
            <p:nvPr/>
          </p:nvSpPr>
          <p:spPr>
            <a:xfrm>
              <a:off x="1620177" y="2788799"/>
              <a:ext cx="21514" cy="21514"/>
            </a:xfrm>
            <a:custGeom>
              <a:rect b="b" l="l" r="r" t="t"/>
              <a:pathLst>
                <a:path extrusionOk="0" h="798" w="798">
                  <a:moveTo>
                    <a:pt x="407" y="0"/>
                  </a:moveTo>
                  <a:cubicBezTo>
                    <a:pt x="182" y="0"/>
                    <a:pt x="1" y="181"/>
                    <a:pt x="1" y="391"/>
                  </a:cubicBezTo>
                  <a:cubicBezTo>
                    <a:pt x="1" y="616"/>
                    <a:pt x="182" y="797"/>
                    <a:pt x="407" y="797"/>
                  </a:cubicBezTo>
                  <a:cubicBezTo>
                    <a:pt x="617" y="797"/>
                    <a:pt x="798" y="616"/>
                    <a:pt x="798" y="391"/>
                  </a:cubicBezTo>
                  <a:cubicBezTo>
                    <a:pt x="798" y="181"/>
                    <a:pt x="617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6"/>
            <p:cNvSpPr/>
            <p:nvPr/>
          </p:nvSpPr>
          <p:spPr>
            <a:xfrm>
              <a:off x="1533770" y="2734448"/>
              <a:ext cx="366332" cy="172382"/>
            </a:xfrm>
            <a:custGeom>
              <a:rect b="b" l="l" r="r" t="t"/>
              <a:pathLst>
                <a:path extrusionOk="0" h="6394" w="13588">
                  <a:moveTo>
                    <a:pt x="7584" y="2016"/>
                  </a:moveTo>
                  <a:cubicBezTo>
                    <a:pt x="8246" y="2016"/>
                    <a:pt x="8787" y="2558"/>
                    <a:pt x="8787" y="3204"/>
                  </a:cubicBezTo>
                  <a:cubicBezTo>
                    <a:pt x="8787" y="3866"/>
                    <a:pt x="8246" y="4408"/>
                    <a:pt x="7584" y="4408"/>
                  </a:cubicBezTo>
                  <a:cubicBezTo>
                    <a:pt x="6937" y="4408"/>
                    <a:pt x="6396" y="3866"/>
                    <a:pt x="6396" y="3204"/>
                  </a:cubicBezTo>
                  <a:cubicBezTo>
                    <a:pt x="6396" y="2558"/>
                    <a:pt x="6937" y="2016"/>
                    <a:pt x="7584" y="2016"/>
                  </a:cubicBezTo>
                  <a:close/>
                  <a:moveTo>
                    <a:pt x="10773" y="2016"/>
                  </a:moveTo>
                  <a:cubicBezTo>
                    <a:pt x="11435" y="2016"/>
                    <a:pt x="11962" y="2558"/>
                    <a:pt x="11962" y="3204"/>
                  </a:cubicBezTo>
                  <a:cubicBezTo>
                    <a:pt x="11962" y="3866"/>
                    <a:pt x="11435" y="4408"/>
                    <a:pt x="10773" y="4408"/>
                  </a:cubicBezTo>
                  <a:cubicBezTo>
                    <a:pt x="10111" y="4408"/>
                    <a:pt x="9585" y="3866"/>
                    <a:pt x="9585" y="3204"/>
                  </a:cubicBezTo>
                  <a:cubicBezTo>
                    <a:pt x="9585" y="2558"/>
                    <a:pt x="10111" y="2016"/>
                    <a:pt x="10773" y="2016"/>
                  </a:cubicBezTo>
                  <a:close/>
                  <a:moveTo>
                    <a:pt x="3612" y="1218"/>
                  </a:moveTo>
                  <a:cubicBezTo>
                    <a:pt x="4274" y="1218"/>
                    <a:pt x="4801" y="1760"/>
                    <a:pt x="4801" y="2407"/>
                  </a:cubicBezTo>
                  <a:cubicBezTo>
                    <a:pt x="4801" y="2663"/>
                    <a:pt x="4725" y="2889"/>
                    <a:pt x="4590" y="3084"/>
                  </a:cubicBezTo>
                  <a:cubicBezTo>
                    <a:pt x="5192" y="3430"/>
                    <a:pt x="5598" y="4062"/>
                    <a:pt x="5598" y="4799"/>
                  </a:cubicBezTo>
                  <a:cubicBezTo>
                    <a:pt x="5598" y="5025"/>
                    <a:pt x="5417" y="5206"/>
                    <a:pt x="5206" y="5206"/>
                  </a:cubicBezTo>
                  <a:lnTo>
                    <a:pt x="2017" y="5206"/>
                  </a:lnTo>
                  <a:cubicBezTo>
                    <a:pt x="1792" y="5206"/>
                    <a:pt x="1611" y="5025"/>
                    <a:pt x="1611" y="4799"/>
                  </a:cubicBezTo>
                  <a:cubicBezTo>
                    <a:pt x="1611" y="4062"/>
                    <a:pt x="2017" y="3430"/>
                    <a:pt x="2619" y="3084"/>
                  </a:cubicBezTo>
                  <a:cubicBezTo>
                    <a:pt x="2484" y="2889"/>
                    <a:pt x="2408" y="2663"/>
                    <a:pt x="2408" y="2407"/>
                  </a:cubicBezTo>
                  <a:cubicBezTo>
                    <a:pt x="2408" y="1760"/>
                    <a:pt x="2950" y="1218"/>
                    <a:pt x="3612" y="1218"/>
                  </a:cubicBezTo>
                  <a:close/>
                  <a:moveTo>
                    <a:pt x="1220" y="0"/>
                  </a:moveTo>
                  <a:cubicBezTo>
                    <a:pt x="558" y="0"/>
                    <a:pt x="1" y="556"/>
                    <a:pt x="1" y="1218"/>
                  </a:cubicBezTo>
                  <a:lnTo>
                    <a:pt x="1" y="5206"/>
                  </a:lnTo>
                  <a:cubicBezTo>
                    <a:pt x="1" y="5852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52"/>
                    <a:pt x="13587" y="5206"/>
                  </a:cubicBezTo>
                  <a:lnTo>
                    <a:pt x="13587" y="1218"/>
                  </a:lnTo>
                  <a:cubicBezTo>
                    <a:pt x="13587" y="556"/>
                    <a:pt x="13046" y="0"/>
                    <a:pt x="12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6"/>
            <p:cNvSpPr/>
            <p:nvPr/>
          </p:nvSpPr>
          <p:spPr>
            <a:xfrm>
              <a:off x="1813669" y="2810286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0"/>
                  </a:moveTo>
                  <a:cubicBezTo>
                    <a:pt x="166" y="0"/>
                    <a:pt x="0" y="181"/>
                    <a:pt x="0" y="391"/>
                  </a:cubicBezTo>
                  <a:cubicBezTo>
                    <a:pt x="0" y="617"/>
                    <a:pt x="166" y="798"/>
                    <a:pt x="391" y="798"/>
                  </a:cubicBezTo>
                  <a:cubicBezTo>
                    <a:pt x="617" y="798"/>
                    <a:pt x="782" y="617"/>
                    <a:pt x="782" y="391"/>
                  </a:cubicBezTo>
                  <a:cubicBezTo>
                    <a:pt x="782" y="181"/>
                    <a:pt x="617" y="0"/>
                    <a:pt x="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2" name="Google Shape;1962;p16"/>
          <p:cNvGrpSpPr/>
          <p:nvPr/>
        </p:nvGrpSpPr>
        <p:grpSpPr>
          <a:xfrm>
            <a:off x="3515450" y="1552084"/>
            <a:ext cx="378601" cy="354981"/>
            <a:chOff x="3981307" y="1566649"/>
            <a:chExt cx="397148" cy="372371"/>
          </a:xfrm>
        </p:grpSpPr>
        <p:sp>
          <p:nvSpPr>
            <p:cNvPr id="1963" name="Google Shape;1963;p16"/>
            <p:cNvSpPr/>
            <p:nvPr/>
          </p:nvSpPr>
          <p:spPr>
            <a:xfrm>
              <a:off x="4238883" y="1892379"/>
              <a:ext cx="139572" cy="46641"/>
            </a:xfrm>
            <a:custGeom>
              <a:rect b="b" l="l" r="r" t="t"/>
              <a:pathLst>
                <a:path extrusionOk="0" h="1730" w="5177">
                  <a:moveTo>
                    <a:pt x="1" y="0"/>
                  </a:moveTo>
                  <a:lnTo>
                    <a:pt x="1" y="436"/>
                  </a:lnTo>
                  <a:cubicBezTo>
                    <a:pt x="1" y="1143"/>
                    <a:pt x="587" y="1730"/>
                    <a:pt x="1295" y="1730"/>
                  </a:cubicBezTo>
                  <a:lnTo>
                    <a:pt x="3883" y="1730"/>
                  </a:lnTo>
                  <a:cubicBezTo>
                    <a:pt x="4605" y="1730"/>
                    <a:pt x="5176" y="1143"/>
                    <a:pt x="5176" y="436"/>
                  </a:cubicBezTo>
                  <a:lnTo>
                    <a:pt x="51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6"/>
            <p:cNvSpPr/>
            <p:nvPr/>
          </p:nvSpPr>
          <p:spPr>
            <a:xfrm>
              <a:off x="4238883" y="1775939"/>
              <a:ext cx="139572" cy="93309"/>
            </a:xfrm>
            <a:custGeom>
              <a:rect b="b" l="l" r="r" t="t"/>
              <a:pathLst>
                <a:path extrusionOk="0" h="3461" w="5177">
                  <a:moveTo>
                    <a:pt x="1" y="0"/>
                  </a:moveTo>
                  <a:lnTo>
                    <a:pt x="1" y="3461"/>
                  </a:lnTo>
                  <a:lnTo>
                    <a:pt x="5176" y="346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16"/>
            <p:cNvSpPr/>
            <p:nvPr/>
          </p:nvSpPr>
          <p:spPr>
            <a:xfrm>
              <a:off x="4238883" y="1706167"/>
              <a:ext cx="139572" cy="46695"/>
            </a:xfrm>
            <a:custGeom>
              <a:rect b="b" l="l" r="r" t="t"/>
              <a:pathLst>
                <a:path extrusionOk="0" h="1732" w="5177">
                  <a:moveTo>
                    <a:pt x="1295" y="1"/>
                  </a:moveTo>
                  <a:cubicBezTo>
                    <a:pt x="587" y="1"/>
                    <a:pt x="1" y="588"/>
                    <a:pt x="1" y="1295"/>
                  </a:cubicBezTo>
                  <a:lnTo>
                    <a:pt x="1" y="1731"/>
                  </a:lnTo>
                  <a:lnTo>
                    <a:pt x="5176" y="1731"/>
                  </a:lnTo>
                  <a:lnTo>
                    <a:pt x="5176" y="1295"/>
                  </a:lnTo>
                  <a:cubicBezTo>
                    <a:pt x="5176" y="588"/>
                    <a:pt x="4605" y="1"/>
                    <a:pt x="3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16"/>
            <p:cNvSpPr/>
            <p:nvPr/>
          </p:nvSpPr>
          <p:spPr>
            <a:xfrm>
              <a:off x="3981307" y="1566649"/>
              <a:ext cx="397148" cy="232854"/>
            </a:xfrm>
            <a:custGeom>
              <a:rect b="b" l="l" r="r" t="t"/>
              <a:pathLst>
                <a:path extrusionOk="0" h="8637" w="14731">
                  <a:moveTo>
                    <a:pt x="1294" y="0"/>
                  </a:moveTo>
                  <a:cubicBezTo>
                    <a:pt x="572" y="0"/>
                    <a:pt x="0" y="572"/>
                    <a:pt x="0" y="1294"/>
                  </a:cubicBezTo>
                  <a:lnTo>
                    <a:pt x="0" y="8636"/>
                  </a:lnTo>
                  <a:lnTo>
                    <a:pt x="8697" y="8636"/>
                  </a:lnTo>
                  <a:lnTo>
                    <a:pt x="8697" y="6470"/>
                  </a:lnTo>
                  <a:cubicBezTo>
                    <a:pt x="8697" y="5282"/>
                    <a:pt x="9660" y="4319"/>
                    <a:pt x="10849" y="4319"/>
                  </a:cubicBezTo>
                  <a:lnTo>
                    <a:pt x="13437" y="4319"/>
                  </a:lnTo>
                  <a:cubicBezTo>
                    <a:pt x="13932" y="4319"/>
                    <a:pt x="14369" y="4484"/>
                    <a:pt x="14730" y="4754"/>
                  </a:cubicBezTo>
                  <a:lnTo>
                    <a:pt x="14730" y="1294"/>
                  </a:lnTo>
                  <a:cubicBezTo>
                    <a:pt x="14730" y="572"/>
                    <a:pt x="14159" y="0"/>
                    <a:pt x="13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16"/>
            <p:cNvSpPr/>
            <p:nvPr/>
          </p:nvSpPr>
          <p:spPr>
            <a:xfrm>
              <a:off x="3981307" y="1822607"/>
              <a:ext cx="234471" cy="46641"/>
            </a:xfrm>
            <a:custGeom>
              <a:rect b="b" l="l" r="r" t="t"/>
              <a:pathLst>
                <a:path extrusionOk="0" h="1730" w="8697">
                  <a:moveTo>
                    <a:pt x="0" y="0"/>
                  </a:moveTo>
                  <a:lnTo>
                    <a:pt x="0" y="436"/>
                  </a:lnTo>
                  <a:cubicBezTo>
                    <a:pt x="0" y="1144"/>
                    <a:pt x="572" y="1730"/>
                    <a:pt x="1294" y="1730"/>
                  </a:cubicBezTo>
                  <a:lnTo>
                    <a:pt x="8697" y="1730"/>
                  </a:lnTo>
                  <a:lnTo>
                    <a:pt x="8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16"/>
            <p:cNvSpPr/>
            <p:nvPr/>
          </p:nvSpPr>
          <p:spPr>
            <a:xfrm>
              <a:off x="4051888" y="1892379"/>
              <a:ext cx="175671" cy="46641"/>
            </a:xfrm>
            <a:custGeom>
              <a:rect b="b" l="l" r="r" t="t"/>
              <a:pathLst>
                <a:path extrusionOk="0" h="1730" w="6516">
                  <a:moveTo>
                    <a:pt x="2137" y="0"/>
                  </a:moveTo>
                  <a:lnTo>
                    <a:pt x="1852" y="873"/>
                  </a:lnTo>
                  <a:lnTo>
                    <a:pt x="437" y="873"/>
                  </a:lnTo>
                  <a:cubicBezTo>
                    <a:pt x="197" y="873"/>
                    <a:pt x="0" y="1053"/>
                    <a:pt x="0" y="1294"/>
                  </a:cubicBezTo>
                  <a:cubicBezTo>
                    <a:pt x="0" y="1535"/>
                    <a:pt x="197" y="1730"/>
                    <a:pt x="437" y="1730"/>
                  </a:cubicBezTo>
                  <a:lnTo>
                    <a:pt x="6516" y="1730"/>
                  </a:lnTo>
                  <a:cubicBezTo>
                    <a:pt x="6245" y="1369"/>
                    <a:pt x="6079" y="917"/>
                    <a:pt x="6079" y="436"/>
                  </a:cubicBezTo>
                  <a:lnTo>
                    <a:pt x="60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7"/>
          <p:cNvSpPr/>
          <p:nvPr/>
        </p:nvSpPr>
        <p:spPr>
          <a:xfrm>
            <a:off x="3439049" y="2621450"/>
            <a:ext cx="539400" cy="539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17"/>
          <p:cNvSpPr/>
          <p:nvPr/>
        </p:nvSpPr>
        <p:spPr>
          <a:xfrm>
            <a:off x="3439049" y="1542388"/>
            <a:ext cx="539400" cy="5394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17"/>
          <p:cNvSpPr/>
          <p:nvPr/>
        </p:nvSpPr>
        <p:spPr>
          <a:xfrm>
            <a:off x="6058804" y="16574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17"/>
          <p:cNvSpPr/>
          <p:nvPr/>
        </p:nvSpPr>
        <p:spPr>
          <a:xfrm>
            <a:off x="6058804" y="2722125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17"/>
          <p:cNvSpPr/>
          <p:nvPr/>
        </p:nvSpPr>
        <p:spPr>
          <a:xfrm>
            <a:off x="1132796" y="325446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17"/>
          <p:cNvSpPr/>
          <p:nvPr/>
        </p:nvSpPr>
        <p:spPr>
          <a:xfrm>
            <a:off x="1132796" y="218976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Function Signatures</a:t>
            </a:r>
            <a:endParaRPr/>
          </a:p>
        </p:txBody>
      </p:sp>
      <p:sp>
        <p:nvSpPr>
          <p:cNvPr id="1980" name="Google Shape;1980;p17"/>
          <p:cNvSpPr txBox="1"/>
          <p:nvPr/>
        </p:nvSpPr>
        <p:spPr>
          <a:xfrm>
            <a:off x="6121304" y="1698713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Library for an user</a:t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1" name="Google Shape;1981;p17"/>
          <p:cNvSpPr txBox="1"/>
          <p:nvPr/>
        </p:nvSpPr>
        <p:spPr>
          <a:xfrm>
            <a:off x="1269276" y="3304688"/>
            <a:ext cx="175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Filter a Search</a:t>
            </a:r>
            <a:endParaRPr b="1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2" name="Google Shape;1982;p17"/>
          <p:cNvSpPr txBox="1"/>
          <p:nvPr/>
        </p:nvSpPr>
        <p:spPr>
          <a:xfrm>
            <a:off x="1269276" y="2236963"/>
            <a:ext cx="175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Rate an Entry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3" name="Google Shape;1983;p17"/>
          <p:cNvSpPr txBox="1"/>
          <p:nvPr/>
        </p:nvSpPr>
        <p:spPr>
          <a:xfrm>
            <a:off x="6121304" y="2767449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Change the status of an Entry</a:t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84" name="Google Shape;1984;p17"/>
          <p:cNvGrpSpPr/>
          <p:nvPr/>
        </p:nvGrpSpPr>
        <p:grpSpPr>
          <a:xfrm flipH="1">
            <a:off x="3529130" y="2310668"/>
            <a:ext cx="337856" cy="93999"/>
            <a:chOff x="5963614" y="809024"/>
            <a:chExt cx="339690" cy="94500"/>
          </a:xfrm>
        </p:grpSpPr>
        <p:sp>
          <p:nvSpPr>
            <p:cNvPr id="1985" name="Google Shape;1985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7" name="Google Shape;1987;p17"/>
          <p:cNvGrpSpPr/>
          <p:nvPr/>
        </p:nvGrpSpPr>
        <p:grpSpPr>
          <a:xfrm flipH="1">
            <a:off x="3529130" y="3370496"/>
            <a:ext cx="337856" cy="93999"/>
            <a:chOff x="5963614" y="809024"/>
            <a:chExt cx="339690" cy="94500"/>
          </a:xfrm>
        </p:grpSpPr>
        <p:sp>
          <p:nvSpPr>
            <p:cNvPr id="1988" name="Google Shape;1988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0" name="Google Shape;1990;p17"/>
          <p:cNvGrpSpPr/>
          <p:nvPr/>
        </p:nvGrpSpPr>
        <p:grpSpPr>
          <a:xfrm flipH="1">
            <a:off x="5278925" y="1777268"/>
            <a:ext cx="337856" cy="93999"/>
            <a:chOff x="5963614" y="809024"/>
            <a:chExt cx="339690" cy="94500"/>
          </a:xfrm>
        </p:grpSpPr>
        <p:sp>
          <p:nvSpPr>
            <p:cNvPr id="1991" name="Google Shape;1991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3" name="Google Shape;1993;p17"/>
          <p:cNvGrpSpPr/>
          <p:nvPr/>
        </p:nvGrpSpPr>
        <p:grpSpPr>
          <a:xfrm flipH="1">
            <a:off x="5278925" y="2856543"/>
            <a:ext cx="337856" cy="93999"/>
            <a:chOff x="5963614" y="809024"/>
            <a:chExt cx="339690" cy="94500"/>
          </a:xfrm>
        </p:grpSpPr>
        <p:sp>
          <p:nvSpPr>
            <p:cNvPr id="1994" name="Google Shape;1994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6" name="Google Shape;1996;p17"/>
          <p:cNvSpPr/>
          <p:nvPr/>
        </p:nvSpPr>
        <p:spPr>
          <a:xfrm>
            <a:off x="4079796" y="2722113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7" name="Google Shape;1997;p17"/>
          <p:cNvSpPr/>
          <p:nvPr/>
        </p:nvSpPr>
        <p:spPr>
          <a:xfrm>
            <a:off x="5173549" y="2123375"/>
            <a:ext cx="539400" cy="539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8" name="Google Shape;1998;p17"/>
          <p:cNvSpPr/>
          <p:nvPr/>
        </p:nvSpPr>
        <p:spPr>
          <a:xfrm>
            <a:off x="4079796" y="1657388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9" name="Google Shape;1999;p17"/>
          <p:cNvSpPr/>
          <p:nvPr/>
        </p:nvSpPr>
        <p:spPr>
          <a:xfrm>
            <a:off x="4079796" y="2189750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0" name="Google Shape;2000;p17"/>
          <p:cNvSpPr/>
          <p:nvPr/>
        </p:nvSpPr>
        <p:spPr>
          <a:xfrm>
            <a:off x="4079796" y="3254475"/>
            <a:ext cx="99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1" name="Google Shape;2001;p17"/>
          <p:cNvCxnSpPr>
            <a:endCxn id="1999" idx="1"/>
          </p:cNvCxnSpPr>
          <p:nvPr/>
        </p:nvCxnSpPr>
        <p:spPr>
          <a:xfrm>
            <a:off x="3085296" y="2358800"/>
            <a:ext cx="994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02" name="Google Shape;2002;p17"/>
          <p:cNvCxnSpPr>
            <a:stCxn id="1977" idx="3"/>
            <a:endCxn id="2000" idx="1"/>
          </p:cNvCxnSpPr>
          <p:nvPr/>
        </p:nvCxnSpPr>
        <p:spPr>
          <a:xfrm>
            <a:off x="3085196" y="3423513"/>
            <a:ext cx="994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03" name="Google Shape;2003;p17"/>
          <p:cNvCxnSpPr>
            <a:endCxn id="1998" idx="3"/>
          </p:cNvCxnSpPr>
          <p:nvPr/>
        </p:nvCxnSpPr>
        <p:spPr>
          <a:xfrm rot="10800000">
            <a:off x="5072196" y="1826438"/>
            <a:ext cx="986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04" name="Google Shape;2004;p17"/>
          <p:cNvCxnSpPr>
            <a:endCxn id="1996" idx="3"/>
          </p:cNvCxnSpPr>
          <p:nvPr/>
        </p:nvCxnSpPr>
        <p:spPr>
          <a:xfrm rot="10800000">
            <a:off x="5072196" y="2891163"/>
            <a:ext cx="986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005" name="Google Shape;2005;p17"/>
          <p:cNvSpPr/>
          <p:nvPr/>
        </p:nvSpPr>
        <p:spPr>
          <a:xfrm>
            <a:off x="5173549" y="3171150"/>
            <a:ext cx="539400" cy="53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1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p17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17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17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0" name="Google Shape;2010;p17"/>
          <p:cNvGrpSpPr/>
          <p:nvPr/>
        </p:nvGrpSpPr>
        <p:grpSpPr>
          <a:xfrm>
            <a:off x="5256563" y="3253175"/>
            <a:ext cx="373375" cy="374050"/>
            <a:chOff x="4667225" y="2054425"/>
            <a:chExt cx="373375" cy="374050"/>
          </a:xfrm>
        </p:grpSpPr>
        <p:sp>
          <p:nvSpPr>
            <p:cNvPr id="2011" name="Google Shape;2011;p17"/>
            <p:cNvSpPr/>
            <p:nvPr/>
          </p:nvSpPr>
          <p:spPr>
            <a:xfrm>
              <a:off x="4799700" y="2120450"/>
              <a:ext cx="175350" cy="174875"/>
            </a:xfrm>
            <a:custGeom>
              <a:rect b="b" l="l" r="r" t="t"/>
              <a:pathLst>
                <a:path extrusionOk="0" h="6995" w="7014">
                  <a:moveTo>
                    <a:pt x="3516" y="1749"/>
                  </a:moveTo>
                  <a:cubicBezTo>
                    <a:pt x="3748" y="1749"/>
                    <a:pt x="3944" y="1945"/>
                    <a:pt x="3944" y="2177"/>
                  </a:cubicBezTo>
                  <a:lnTo>
                    <a:pt x="3944" y="3051"/>
                  </a:lnTo>
                  <a:lnTo>
                    <a:pt x="4818" y="3051"/>
                  </a:lnTo>
                  <a:cubicBezTo>
                    <a:pt x="5068" y="3051"/>
                    <a:pt x="5265" y="3248"/>
                    <a:pt x="5265" y="3497"/>
                  </a:cubicBezTo>
                  <a:cubicBezTo>
                    <a:pt x="5265" y="3747"/>
                    <a:pt x="5068" y="3944"/>
                    <a:pt x="4818" y="3944"/>
                  </a:cubicBezTo>
                  <a:lnTo>
                    <a:pt x="3944" y="3944"/>
                  </a:lnTo>
                  <a:lnTo>
                    <a:pt x="3944" y="4818"/>
                  </a:lnTo>
                  <a:cubicBezTo>
                    <a:pt x="3944" y="5050"/>
                    <a:pt x="3748" y="5246"/>
                    <a:pt x="3516" y="5246"/>
                  </a:cubicBezTo>
                  <a:cubicBezTo>
                    <a:pt x="3266" y="5246"/>
                    <a:pt x="3070" y="5050"/>
                    <a:pt x="3070" y="4818"/>
                  </a:cubicBezTo>
                  <a:lnTo>
                    <a:pt x="3070" y="3944"/>
                  </a:lnTo>
                  <a:lnTo>
                    <a:pt x="2196" y="3944"/>
                  </a:lnTo>
                  <a:cubicBezTo>
                    <a:pt x="1964" y="3944"/>
                    <a:pt x="1767" y="3747"/>
                    <a:pt x="1767" y="3497"/>
                  </a:cubicBezTo>
                  <a:cubicBezTo>
                    <a:pt x="1767" y="3248"/>
                    <a:pt x="1964" y="3051"/>
                    <a:pt x="2196" y="3051"/>
                  </a:cubicBezTo>
                  <a:lnTo>
                    <a:pt x="3070" y="3051"/>
                  </a:lnTo>
                  <a:lnTo>
                    <a:pt x="3070" y="2177"/>
                  </a:lnTo>
                  <a:cubicBezTo>
                    <a:pt x="3070" y="1945"/>
                    <a:pt x="3266" y="1749"/>
                    <a:pt x="3516" y="1749"/>
                  </a:cubicBezTo>
                  <a:close/>
                  <a:moveTo>
                    <a:pt x="3516" y="0"/>
                  </a:moveTo>
                  <a:cubicBezTo>
                    <a:pt x="1589" y="0"/>
                    <a:pt x="1" y="1570"/>
                    <a:pt x="1" y="3497"/>
                  </a:cubicBezTo>
                  <a:cubicBezTo>
                    <a:pt x="1" y="5424"/>
                    <a:pt x="1589" y="6995"/>
                    <a:pt x="3516" y="6995"/>
                  </a:cubicBezTo>
                  <a:cubicBezTo>
                    <a:pt x="5443" y="6995"/>
                    <a:pt x="7013" y="5424"/>
                    <a:pt x="7013" y="3497"/>
                  </a:cubicBezTo>
                  <a:cubicBezTo>
                    <a:pt x="7013" y="1570"/>
                    <a:pt x="5443" y="0"/>
                    <a:pt x="35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4734150" y="2054425"/>
              <a:ext cx="306450" cy="306925"/>
            </a:xfrm>
            <a:custGeom>
              <a:rect b="b" l="l" r="r" t="t"/>
              <a:pathLst>
                <a:path extrusionOk="0" h="12277" w="12258">
                  <a:moveTo>
                    <a:pt x="6138" y="1767"/>
                  </a:moveTo>
                  <a:cubicBezTo>
                    <a:pt x="8547" y="1767"/>
                    <a:pt x="10509" y="3730"/>
                    <a:pt x="10509" y="6138"/>
                  </a:cubicBezTo>
                  <a:cubicBezTo>
                    <a:pt x="10509" y="8547"/>
                    <a:pt x="8547" y="10510"/>
                    <a:pt x="6138" y="10510"/>
                  </a:cubicBezTo>
                  <a:cubicBezTo>
                    <a:pt x="3711" y="10510"/>
                    <a:pt x="1749" y="8547"/>
                    <a:pt x="1749" y="6138"/>
                  </a:cubicBezTo>
                  <a:cubicBezTo>
                    <a:pt x="1749" y="3730"/>
                    <a:pt x="3711" y="1767"/>
                    <a:pt x="6138" y="1767"/>
                  </a:cubicBezTo>
                  <a:close/>
                  <a:moveTo>
                    <a:pt x="6138" y="1"/>
                  </a:moveTo>
                  <a:cubicBezTo>
                    <a:pt x="2748" y="1"/>
                    <a:pt x="0" y="2766"/>
                    <a:pt x="0" y="6138"/>
                  </a:cubicBezTo>
                  <a:cubicBezTo>
                    <a:pt x="0" y="9511"/>
                    <a:pt x="2748" y="12276"/>
                    <a:pt x="6138" y="12276"/>
                  </a:cubicBezTo>
                  <a:cubicBezTo>
                    <a:pt x="9510" y="12276"/>
                    <a:pt x="12258" y="9511"/>
                    <a:pt x="12258" y="6138"/>
                  </a:cubicBezTo>
                  <a:cubicBezTo>
                    <a:pt x="12258" y="2766"/>
                    <a:pt x="9510" y="1"/>
                    <a:pt x="6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4667225" y="2306450"/>
              <a:ext cx="121800" cy="122025"/>
            </a:xfrm>
            <a:custGeom>
              <a:rect b="b" l="l" r="r" t="t"/>
              <a:pathLst>
                <a:path extrusionOk="0" h="4881" w="4872">
                  <a:moveTo>
                    <a:pt x="3016" y="1"/>
                  </a:moveTo>
                  <a:lnTo>
                    <a:pt x="126" y="2891"/>
                  </a:lnTo>
                  <a:cubicBezTo>
                    <a:pt x="36" y="2963"/>
                    <a:pt x="1" y="3087"/>
                    <a:pt x="1" y="3195"/>
                  </a:cubicBezTo>
                  <a:cubicBezTo>
                    <a:pt x="1" y="3319"/>
                    <a:pt x="36" y="3426"/>
                    <a:pt x="126" y="3516"/>
                  </a:cubicBezTo>
                  <a:lnTo>
                    <a:pt x="1357" y="4747"/>
                  </a:lnTo>
                  <a:cubicBezTo>
                    <a:pt x="1446" y="4836"/>
                    <a:pt x="1557" y="4881"/>
                    <a:pt x="1669" y="4881"/>
                  </a:cubicBezTo>
                  <a:cubicBezTo>
                    <a:pt x="1780" y="4881"/>
                    <a:pt x="1892" y="4836"/>
                    <a:pt x="1981" y="4747"/>
                  </a:cubicBezTo>
                  <a:lnTo>
                    <a:pt x="4872" y="1856"/>
                  </a:lnTo>
                  <a:cubicBezTo>
                    <a:pt x="4140" y="1357"/>
                    <a:pt x="3516" y="714"/>
                    <a:pt x="30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4" name="Google Shape;2014;p17"/>
          <p:cNvGrpSpPr/>
          <p:nvPr/>
        </p:nvGrpSpPr>
        <p:grpSpPr>
          <a:xfrm>
            <a:off x="3531038" y="2698099"/>
            <a:ext cx="355419" cy="378986"/>
            <a:chOff x="1533770" y="3330695"/>
            <a:chExt cx="372830" cy="397552"/>
          </a:xfrm>
        </p:grpSpPr>
        <p:sp>
          <p:nvSpPr>
            <p:cNvPr id="2015" name="Google Shape;2015;p17"/>
            <p:cNvSpPr/>
            <p:nvPr/>
          </p:nvSpPr>
          <p:spPr>
            <a:xfrm>
              <a:off x="1673315" y="3447917"/>
              <a:ext cx="23536" cy="23536"/>
            </a:xfrm>
            <a:custGeom>
              <a:rect b="b" l="l" r="r" t="t"/>
              <a:pathLst>
                <a:path extrusionOk="0" h="873" w="873">
                  <a:moveTo>
                    <a:pt x="437" y="0"/>
                  </a:moveTo>
                  <a:cubicBezTo>
                    <a:pt x="197" y="0"/>
                    <a:pt x="0" y="196"/>
                    <a:pt x="0" y="437"/>
                  </a:cubicBezTo>
                  <a:cubicBezTo>
                    <a:pt x="0" y="678"/>
                    <a:pt x="197" y="873"/>
                    <a:pt x="437" y="873"/>
                  </a:cubicBezTo>
                  <a:cubicBezTo>
                    <a:pt x="678" y="873"/>
                    <a:pt x="873" y="678"/>
                    <a:pt x="873" y="437"/>
                  </a:cubicBezTo>
                  <a:cubicBezTo>
                    <a:pt x="873" y="196"/>
                    <a:pt x="678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1603543" y="3542008"/>
              <a:ext cx="23563" cy="23159"/>
            </a:xfrm>
            <a:custGeom>
              <a:rect b="b" l="l" r="r" t="t"/>
              <a:pathLst>
                <a:path extrusionOk="0" h="859" w="874">
                  <a:moveTo>
                    <a:pt x="437" y="1"/>
                  </a:moveTo>
                  <a:cubicBezTo>
                    <a:pt x="197" y="1"/>
                    <a:pt x="1" y="197"/>
                    <a:pt x="1" y="422"/>
                  </a:cubicBezTo>
                  <a:cubicBezTo>
                    <a:pt x="1" y="663"/>
                    <a:pt x="197" y="859"/>
                    <a:pt x="437" y="859"/>
                  </a:cubicBezTo>
                  <a:cubicBezTo>
                    <a:pt x="678" y="859"/>
                    <a:pt x="873" y="663"/>
                    <a:pt x="873" y="422"/>
                  </a:cubicBezTo>
                  <a:cubicBezTo>
                    <a:pt x="873" y="197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1743492" y="3611780"/>
              <a:ext cx="23132" cy="23159"/>
            </a:xfrm>
            <a:custGeom>
              <a:rect b="b" l="l" r="r" t="t"/>
              <a:pathLst>
                <a:path extrusionOk="0" h="859" w="858">
                  <a:moveTo>
                    <a:pt x="422" y="1"/>
                  </a:moveTo>
                  <a:cubicBezTo>
                    <a:pt x="196" y="1"/>
                    <a:pt x="1" y="197"/>
                    <a:pt x="1" y="438"/>
                  </a:cubicBezTo>
                  <a:cubicBezTo>
                    <a:pt x="1" y="678"/>
                    <a:pt x="196" y="859"/>
                    <a:pt x="422" y="859"/>
                  </a:cubicBezTo>
                  <a:cubicBezTo>
                    <a:pt x="663" y="859"/>
                    <a:pt x="858" y="678"/>
                    <a:pt x="858" y="438"/>
                  </a:cubicBezTo>
                  <a:cubicBezTo>
                    <a:pt x="858" y="197"/>
                    <a:pt x="663" y="1"/>
                    <a:pt x="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1813264" y="3424813"/>
              <a:ext cx="23132" cy="23132"/>
            </a:xfrm>
            <a:custGeom>
              <a:rect b="b" l="l" r="r" t="t"/>
              <a:pathLst>
                <a:path extrusionOk="0" h="858" w="858">
                  <a:moveTo>
                    <a:pt x="436" y="0"/>
                  </a:moveTo>
                  <a:cubicBezTo>
                    <a:pt x="196" y="0"/>
                    <a:pt x="1" y="195"/>
                    <a:pt x="1" y="422"/>
                  </a:cubicBezTo>
                  <a:cubicBezTo>
                    <a:pt x="1" y="662"/>
                    <a:pt x="196" y="857"/>
                    <a:pt x="436" y="857"/>
                  </a:cubicBezTo>
                  <a:cubicBezTo>
                    <a:pt x="677" y="857"/>
                    <a:pt x="858" y="662"/>
                    <a:pt x="858" y="422"/>
                  </a:cubicBezTo>
                  <a:cubicBezTo>
                    <a:pt x="858" y="195"/>
                    <a:pt x="677" y="0"/>
                    <a:pt x="4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1533770" y="3330695"/>
              <a:ext cx="372830" cy="397552"/>
            </a:xfrm>
            <a:custGeom>
              <a:rect b="b" l="l" r="r" t="t"/>
              <a:pathLst>
                <a:path extrusionOk="0" h="14746" w="13829">
                  <a:moveTo>
                    <a:pt x="3025" y="1760"/>
                  </a:moveTo>
                  <a:cubicBezTo>
                    <a:pt x="3266" y="1760"/>
                    <a:pt x="3461" y="1957"/>
                    <a:pt x="3461" y="2197"/>
                  </a:cubicBezTo>
                  <a:lnTo>
                    <a:pt x="3461" y="7056"/>
                  </a:lnTo>
                  <a:cubicBezTo>
                    <a:pt x="3958" y="7237"/>
                    <a:pt x="4319" y="7704"/>
                    <a:pt x="4319" y="8260"/>
                  </a:cubicBezTo>
                  <a:cubicBezTo>
                    <a:pt x="4319" y="8832"/>
                    <a:pt x="3958" y="9299"/>
                    <a:pt x="3461" y="9479"/>
                  </a:cubicBezTo>
                  <a:lnTo>
                    <a:pt x="3461" y="12593"/>
                  </a:lnTo>
                  <a:cubicBezTo>
                    <a:pt x="3461" y="12819"/>
                    <a:pt x="3266" y="13014"/>
                    <a:pt x="3025" y="13014"/>
                  </a:cubicBezTo>
                  <a:cubicBezTo>
                    <a:pt x="2785" y="13014"/>
                    <a:pt x="2589" y="12819"/>
                    <a:pt x="2589" y="12593"/>
                  </a:cubicBezTo>
                  <a:lnTo>
                    <a:pt x="2589" y="9479"/>
                  </a:lnTo>
                  <a:cubicBezTo>
                    <a:pt x="2093" y="9299"/>
                    <a:pt x="1732" y="8832"/>
                    <a:pt x="1732" y="8260"/>
                  </a:cubicBezTo>
                  <a:cubicBezTo>
                    <a:pt x="1732" y="7704"/>
                    <a:pt x="2093" y="7237"/>
                    <a:pt x="2589" y="7056"/>
                  </a:cubicBezTo>
                  <a:lnTo>
                    <a:pt x="2589" y="2197"/>
                  </a:lnTo>
                  <a:cubicBezTo>
                    <a:pt x="2589" y="1957"/>
                    <a:pt x="2785" y="1760"/>
                    <a:pt x="3025" y="1760"/>
                  </a:cubicBezTo>
                  <a:close/>
                  <a:moveTo>
                    <a:pt x="5613" y="1760"/>
                  </a:moveTo>
                  <a:cubicBezTo>
                    <a:pt x="5854" y="1760"/>
                    <a:pt x="6049" y="1957"/>
                    <a:pt x="6049" y="2197"/>
                  </a:cubicBezTo>
                  <a:lnTo>
                    <a:pt x="6049" y="3566"/>
                  </a:lnTo>
                  <a:cubicBezTo>
                    <a:pt x="6546" y="3746"/>
                    <a:pt x="6907" y="4213"/>
                    <a:pt x="6907" y="4785"/>
                  </a:cubicBezTo>
                  <a:cubicBezTo>
                    <a:pt x="6907" y="5341"/>
                    <a:pt x="6546" y="5823"/>
                    <a:pt x="6049" y="6003"/>
                  </a:cubicBezTo>
                  <a:lnTo>
                    <a:pt x="6049" y="12593"/>
                  </a:lnTo>
                  <a:cubicBezTo>
                    <a:pt x="6049" y="12819"/>
                    <a:pt x="5854" y="13014"/>
                    <a:pt x="5613" y="13014"/>
                  </a:cubicBezTo>
                  <a:cubicBezTo>
                    <a:pt x="5373" y="13014"/>
                    <a:pt x="5176" y="12819"/>
                    <a:pt x="5176" y="12593"/>
                  </a:cubicBezTo>
                  <a:lnTo>
                    <a:pt x="5176" y="6003"/>
                  </a:lnTo>
                  <a:cubicBezTo>
                    <a:pt x="4680" y="5823"/>
                    <a:pt x="4319" y="5341"/>
                    <a:pt x="4319" y="4785"/>
                  </a:cubicBezTo>
                  <a:cubicBezTo>
                    <a:pt x="4319" y="4213"/>
                    <a:pt x="4680" y="3746"/>
                    <a:pt x="5176" y="3566"/>
                  </a:cubicBezTo>
                  <a:lnTo>
                    <a:pt x="5176" y="2197"/>
                  </a:lnTo>
                  <a:cubicBezTo>
                    <a:pt x="5176" y="1957"/>
                    <a:pt x="5373" y="1760"/>
                    <a:pt x="5613" y="1760"/>
                  </a:cubicBezTo>
                  <a:close/>
                  <a:moveTo>
                    <a:pt x="8201" y="1760"/>
                  </a:moveTo>
                  <a:cubicBezTo>
                    <a:pt x="8442" y="1760"/>
                    <a:pt x="8637" y="1957"/>
                    <a:pt x="8637" y="2197"/>
                  </a:cubicBezTo>
                  <a:lnTo>
                    <a:pt x="8637" y="9644"/>
                  </a:lnTo>
                  <a:cubicBezTo>
                    <a:pt x="9134" y="9825"/>
                    <a:pt x="9509" y="10292"/>
                    <a:pt x="9509" y="10864"/>
                  </a:cubicBezTo>
                  <a:cubicBezTo>
                    <a:pt x="9509" y="11420"/>
                    <a:pt x="9134" y="11901"/>
                    <a:pt x="8637" y="12082"/>
                  </a:cubicBezTo>
                  <a:lnTo>
                    <a:pt x="8637" y="12593"/>
                  </a:lnTo>
                  <a:cubicBezTo>
                    <a:pt x="8637" y="12819"/>
                    <a:pt x="8442" y="13014"/>
                    <a:pt x="8201" y="13014"/>
                  </a:cubicBezTo>
                  <a:cubicBezTo>
                    <a:pt x="7975" y="13014"/>
                    <a:pt x="7780" y="12819"/>
                    <a:pt x="7780" y="12593"/>
                  </a:cubicBezTo>
                  <a:lnTo>
                    <a:pt x="7780" y="12082"/>
                  </a:lnTo>
                  <a:cubicBezTo>
                    <a:pt x="7268" y="11901"/>
                    <a:pt x="6907" y="11420"/>
                    <a:pt x="6907" y="10864"/>
                  </a:cubicBezTo>
                  <a:cubicBezTo>
                    <a:pt x="6907" y="10292"/>
                    <a:pt x="7268" y="9825"/>
                    <a:pt x="7780" y="9644"/>
                  </a:cubicBezTo>
                  <a:lnTo>
                    <a:pt x="7780" y="2197"/>
                  </a:lnTo>
                  <a:cubicBezTo>
                    <a:pt x="7780" y="1957"/>
                    <a:pt x="7975" y="1760"/>
                    <a:pt x="8201" y="1760"/>
                  </a:cubicBezTo>
                  <a:close/>
                  <a:moveTo>
                    <a:pt x="10803" y="1760"/>
                  </a:moveTo>
                  <a:cubicBezTo>
                    <a:pt x="11044" y="1760"/>
                    <a:pt x="11225" y="1957"/>
                    <a:pt x="11225" y="2197"/>
                  </a:cubicBezTo>
                  <a:lnTo>
                    <a:pt x="11225" y="2709"/>
                  </a:lnTo>
                  <a:cubicBezTo>
                    <a:pt x="11736" y="2874"/>
                    <a:pt x="12097" y="3355"/>
                    <a:pt x="12097" y="3913"/>
                  </a:cubicBezTo>
                  <a:cubicBezTo>
                    <a:pt x="12097" y="4484"/>
                    <a:pt x="11736" y="4950"/>
                    <a:pt x="11225" y="5131"/>
                  </a:cubicBezTo>
                  <a:lnTo>
                    <a:pt x="11225" y="12593"/>
                  </a:lnTo>
                  <a:cubicBezTo>
                    <a:pt x="11225" y="12819"/>
                    <a:pt x="11044" y="13014"/>
                    <a:pt x="10803" y="13014"/>
                  </a:cubicBezTo>
                  <a:cubicBezTo>
                    <a:pt x="10563" y="13014"/>
                    <a:pt x="10368" y="12819"/>
                    <a:pt x="10368" y="12593"/>
                  </a:cubicBezTo>
                  <a:lnTo>
                    <a:pt x="10368" y="5131"/>
                  </a:lnTo>
                  <a:cubicBezTo>
                    <a:pt x="9870" y="4950"/>
                    <a:pt x="9509" y="4484"/>
                    <a:pt x="9509" y="3913"/>
                  </a:cubicBezTo>
                  <a:cubicBezTo>
                    <a:pt x="9509" y="3355"/>
                    <a:pt x="9870" y="2874"/>
                    <a:pt x="10368" y="2709"/>
                  </a:cubicBezTo>
                  <a:lnTo>
                    <a:pt x="10368" y="2197"/>
                  </a:lnTo>
                  <a:cubicBezTo>
                    <a:pt x="10368" y="1957"/>
                    <a:pt x="10563" y="1760"/>
                    <a:pt x="10803" y="1760"/>
                  </a:cubicBezTo>
                  <a:close/>
                  <a:moveTo>
                    <a:pt x="2153" y="1"/>
                  </a:moveTo>
                  <a:cubicBezTo>
                    <a:pt x="964" y="1"/>
                    <a:pt x="1" y="994"/>
                    <a:pt x="1" y="2197"/>
                  </a:cubicBezTo>
                  <a:lnTo>
                    <a:pt x="1" y="12593"/>
                  </a:lnTo>
                  <a:cubicBezTo>
                    <a:pt x="1" y="13782"/>
                    <a:pt x="964" y="14745"/>
                    <a:pt x="2153" y="14745"/>
                  </a:cubicBezTo>
                  <a:lnTo>
                    <a:pt x="11661" y="14745"/>
                  </a:lnTo>
                  <a:cubicBezTo>
                    <a:pt x="12849" y="14745"/>
                    <a:pt x="13828" y="13782"/>
                    <a:pt x="13828" y="12593"/>
                  </a:cubicBezTo>
                  <a:lnTo>
                    <a:pt x="13828" y="2197"/>
                  </a:lnTo>
                  <a:cubicBezTo>
                    <a:pt x="13828" y="994"/>
                    <a:pt x="12849" y="1"/>
                    <a:pt x="11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0" name="Google Shape;2020;p17"/>
          <p:cNvGrpSpPr/>
          <p:nvPr/>
        </p:nvGrpSpPr>
        <p:grpSpPr>
          <a:xfrm>
            <a:off x="5253753" y="2191737"/>
            <a:ext cx="378987" cy="378986"/>
            <a:chOff x="811754" y="3330695"/>
            <a:chExt cx="397553" cy="397552"/>
          </a:xfrm>
        </p:grpSpPr>
        <p:sp>
          <p:nvSpPr>
            <p:cNvPr id="2021" name="Google Shape;2021;p17"/>
            <p:cNvSpPr/>
            <p:nvPr/>
          </p:nvSpPr>
          <p:spPr>
            <a:xfrm>
              <a:off x="928195" y="3541199"/>
              <a:ext cx="281112" cy="187048"/>
            </a:xfrm>
            <a:custGeom>
              <a:rect b="b" l="l" r="r" t="t"/>
              <a:pathLst>
                <a:path extrusionOk="0" h="6938" w="10427">
                  <a:moveTo>
                    <a:pt x="2151" y="1732"/>
                  </a:moveTo>
                  <a:cubicBezTo>
                    <a:pt x="2392" y="1732"/>
                    <a:pt x="2588" y="1927"/>
                    <a:pt x="2588" y="2153"/>
                  </a:cubicBezTo>
                  <a:cubicBezTo>
                    <a:pt x="2588" y="2394"/>
                    <a:pt x="2392" y="2589"/>
                    <a:pt x="2151" y="2589"/>
                  </a:cubicBezTo>
                  <a:cubicBezTo>
                    <a:pt x="1926" y="2589"/>
                    <a:pt x="1730" y="2394"/>
                    <a:pt x="1730" y="2153"/>
                  </a:cubicBezTo>
                  <a:cubicBezTo>
                    <a:pt x="1730" y="1927"/>
                    <a:pt x="1926" y="1732"/>
                    <a:pt x="2151" y="1732"/>
                  </a:cubicBezTo>
                  <a:close/>
                  <a:moveTo>
                    <a:pt x="3912" y="1732"/>
                  </a:moveTo>
                  <a:cubicBezTo>
                    <a:pt x="4153" y="1732"/>
                    <a:pt x="4348" y="1927"/>
                    <a:pt x="4348" y="2153"/>
                  </a:cubicBezTo>
                  <a:cubicBezTo>
                    <a:pt x="4348" y="2394"/>
                    <a:pt x="4153" y="2589"/>
                    <a:pt x="3912" y="2589"/>
                  </a:cubicBezTo>
                  <a:cubicBezTo>
                    <a:pt x="3672" y="2589"/>
                    <a:pt x="3491" y="2394"/>
                    <a:pt x="3491" y="2153"/>
                  </a:cubicBezTo>
                  <a:cubicBezTo>
                    <a:pt x="3491" y="1927"/>
                    <a:pt x="3672" y="1732"/>
                    <a:pt x="3912" y="1732"/>
                  </a:cubicBezTo>
                  <a:close/>
                  <a:moveTo>
                    <a:pt x="5672" y="1732"/>
                  </a:moveTo>
                  <a:cubicBezTo>
                    <a:pt x="5913" y="1732"/>
                    <a:pt x="6109" y="1927"/>
                    <a:pt x="6109" y="2153"/>
                  </a:cubicBezTo>
                  <a:cubicBezTo>
                    <a:pt x="6109" y="2394"/>
                    <a:pt x="5913" y="2589"/>
                    <a:pt x="5672" y="2589"/>
                  </a:cubicBezTo>
                  <a:cubicBezTo>
                    <a:pt x="5431" y="2589"/>
                    <a:pt x="5236" y="2394"/>
                    <a:pt x="5236" y="2153"/>
                  </a:cubicBezTo>
                  <a:cubicBezTo>
                    <a:pt x="5236" y="1927"/>
                    <a:pt x="5431" y="1732"/>
                    <a:pt x="5672" y="1732"/>
                  </a:cubicBezTo>
                  <a:close/>
                  <a:moveTo>
                    <a:pt x="2151" y="1"/>
                  </a:moveTo>
                  <a:cubicBezTo>
                    <a:pt x="964" y="1"/>
                    <a:pt x="1" y="964"/>
                    <a:pt x="1" y="2153"/>
                  </a:cubicBezTo>
                  <a:lnTo>
                    <a:pt x="1" y="3025"/>
                  </a:lnTo>
                  <a:cubicBezTo>
                    <a:pt x="1" y="4213"/>
                    <a:pt x="964" y="5176"/>
                    <a:pt x="2151" y="5176"/>
                  </a:cubicBezTo>
                  <a:lnTo>
                    <a:pt x="6364" y="5176"/>
                  </a:lnTo>
                  <a:lnTo>
                    <a:pt x="7959" y="6817"/>
                  </a:lnTo>
                  <a:cubicBezTo>
                    <a:pt x="8039" y="6897"/>
                    <a:pt x="8153" y="6937"/>
                    <a:pt x="8265" y="6937"/>
                  </a:cubicBezTo>
                  <a:cubicBezTo>
                    <a:pt x="8321" y="6937"/>
                    <a:pt x="8376" y="6927"/>
                    <a:pt x="8426" y="6907"/>
                  </a:cubicBezTo>
                  <a:cubicBezTo>
                    <a:pt x="8591" y="6847"/>
                    <a:pt x="8697" y="6681"/>
                    <a:pt x="8697" y="6500"/>
                  </a:cubicBezTo>
                  <a:lnTo>
                    <a:pt x="8697" y="5146"/>
                  </a:lnTo>
                  <a:cubicBezTo>
                    <a:pt x="9674" y="4936"/>
                    <a:pt x="10426" y="4063"/>
                    <a:pt x="10426" y="3025"/>
                  </a:cubicBezTo>
                  <a:lnTo>
                    <a:pt x="10426" y="2153"/>
                  </a:lnTo>
                  <a:cubicBezTo>
                    <a:pt x="10426" y="964"/>
                    <a:pt x="9449" y="1"/>
                    <a:pt x="8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811754" y="3330695"/>
              <a:ext cx="397552" cy="257171"/>
            </a:xfrm>
            <a:custGeom>
              <a:rect b="b" l="l" r="r" t="t"/>
              <a:pathLst>
                <a:path extrusionOk="0" h="9539" w="14746">
                  <a:moveTo>
                    <a:pt x="2153" y="1730"/>
                  </a:moveTo>
                  <a:cubicBezTo>
                    <a:pt x="2394" y="1730"/>
                    <a:pt x="2589" y="1927"/>
                    <a:pt x="2589" y="2167"/>
                  </a:cubicBezTo>
                  <a:cubicBezTo>
                    <a:pt x="2589" y="2392"/>
                    <a:pt x="2394" y="2589"/>
                    <a:pt x="2153" y="2589"/>
                  </a:cubicBezTo>
                  <a:cubicBezTo>
                    <a:pt x="1912" y="2589"/>
                    <a:pt x="1732" y="2392"/>
                    <a:pt x="1732" y="2167"/>
                  </a:cubicBezTo>
                  <a:cubicBezTo>
                    <a:pt x="1732" y="1927"/>
                    <a:pt x="1912" y="1730"/>
                    <a:pt x="2153" y="1730"/>
                  </a:cubicBezTo>
                  <a:close/>
                  <a:moveTo>
                    <a:pt x="12579" y="1730"/>
                  </a:moveTo>
                  <a:cubicBezTo>
                    <a:pt x="12820" y="1730"/>
                    <a:pt x="13016" y="1927"/>
                    <a:pt x="13016" y="2167"/>
                  </a:cubicBezTo>
                  <a:cubicBezTo>
                    <a:pt x="13016" y="2392"/>
                    <a:pt x="12820" y="2589"/>
                    <a:pt x="12579" y="2589"/>
                  </a:cubicBezTo>
                  <a:lnTo>
                    <a:pt x="3883" y="2589"/>
                  </a:lnTo>
                  <a:cubicBezTo>
                    <a:pt x="3642" y="2589"/>
                    <a:pt x="3447" y="2392"/>
                    <a:pt x="3447" y="2167"/>
                  </a:cubicBezTo>
                  <a:cubicBezTo>
                    <a:pt x="3447" y="1927"/>
                    <a:pt x="3642" y="1730"/>
                    <a:pt x="3883" y="1730"/>
                  </a:cubicBezTo>
                  <a:close/>
                  <a:moveTo>
                    <a:pt x="2153" y="3461"/>
                  </a:moveTo>
                  <a:cubicBezTo>
                    <a:pt x="2394" y="3461"/>
                    <a:pt x="2589" y="3656"/>
                    <a:pt x="2589" y="3882"/>
                  </a:cubicBezTo>
                  <a:cubicBezTo>
                    <a:pt x="2589" y="4123"/>
                    <a:pt x="2394" y="4318"/>
                    <a:pt x="2153" y="4318"/>
                  </a:cubicBezTo>
                  <a:cubicBezTo>
                    <a:pt x="1912" y="4318"/>
                    <a:pt x="1732" y="4123"/>
                    <a:pt x="1732" y="3882"/>
                  </a:cubicBezTo>
                  <a:cubicBezTo>
                    <a:pt x="1732" y="3656"/>
                    <a:pt x="1912" y="3461"/>
                    <a:pt x="2153" y="3461"/>
                  </a:cubicBezTo>
                  <a:close/>
                  <a:moveTo>
                    <a:pt x="12579" y="3461"/>
                  </a:moveTo>
                  <a:cubicBezTo>
                    <a:pt x="12820" y="3461"/>
                    <a:pt x="13016" y="3656"/>
                    <a:pt x="13016" y="3882"/>
                  </a:cubicBezTo>
                  <a:cubicBezTo>
                    <a:pt x="13016" y="4123"/>
                    <a:pt x="12820" y="4318"/>
                    <a:pt x="12579" y="4318"/>
                  </a:cubicBezTo>
                  <a:lnTo>
                    <a:pt x="3883" y="4318"/>
                  </a:lnTo>
                  <a:cubicBezTo>
                    <a:pt x="3642" y="4318"/>
                    <a:pt x="3447" y="4123"/>
                    <a:pt x="3447" y="3882"/>
                  </a:cubicBezTo>
                  <a:cubicBezTo>
                    <a:pt x="3447" y="3656"/>
                    <a:pt x="3642" y="3461"/>
                    <a:pt x="3883" y="3461"/>
                  </a:cubicBezTo>
                  <a:close/>
                  <a:moveTo>
                    <a:pt x="2153" y="1"/>
                  </a:moveTo>
                  <a:cubicBezTo>
                    <a:pt x="964" y="1"/>
                    <a:pt x="1" y="964"/>
                    <a:pt x="1" y="2167"/>
                  </a:cubicBezTo>
                  <a:lnTo>
                    <a:pt x="1" y="4755"/>
                  </a:lnTo>
                  <a:cubicBezTo>
                    <a:pt x="1" y="5793"/>
                    <a:pt x="739" y="6695"/>
                    <a:pt x="1732" y="6906"/>
                  </a:cubicBezTo>
                  <a:lnTo>
                    <a:pt x="1732" y="9103"/>
                  </a:lnTo>
                  <a:cubicBezTo>
                    <a:pt x="1732" y="9283"/>
                    <a:pt x="1837" y="9434"/>
                    <a:pt x="1987" y="9509"/>
                  </a:cubicBezTo>
                  <a:cubicBezTo>
                    <a:pt x="2041" y="9529"/>
                    <a:pt x="2096" y="9539"/>
                    <a:pt x="2151" y="9539"/>
                  </a:cubicBezTo>
                  <a:cubicBezTo>
                    <a:pt x="2265" y="9539"/>
                    <a:pt x="2377" y="9495"/>
                    <a:pt x="2468" y="9404"/>
                  </a:cubicBezTo>
                  <a:lnTo>
                    <a:pt x="4921" y="6936"/>
                  </a:lnTo>
                  <a:lnTo>
                    <a:pt x="12579" y="6936"/>
                  </a:lnTo>
                  <a:cubicBezTo>
                    <a:pt x="13768" y="6936"/>
                    <a:pt x="14745" y="5943"/>
                    <a:pt x="14745" y="4755"/>
                  </a:cubicBezTo>
                  <a:lnTo>
                    <a:pt x="14745" y="2167"/>
                  </a:lnTo>
                  <a:cubicBezTo>
                    <a:pt x="14745" y="964"/>
                    <a:pt x="13768" y="1"/>
                    <a:pt x="12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3" name="Google Shape;2023;p17"/>
          <p:cNvGrpSpPr/>
          <p:nvPr/>
        </p:nvGrpSpPr>
        <p:grpSpPr>
          <a:xfrm>
            <a:off x="3594287" y="1641897"/>
            <a:ext cx="228944" cy="355367"/>
            <a:chOff x="3981307" y="2734448"/>
            <a:chExt cx="240160" cy="372776"/>
          </a:xfrm>
        </p:grpSpPr>
        <p:sp>
          <p:nvSpPr>
            <p:cNvPr id="2024" name="Google Shape;2024;p17"/>
            <p:cNvSpPr/>
            <p:nvPr/>
          </p:nvSpPr>
          <p:spPr>
            <a:xfrm>
              <a:off x="4046631" y="2844337"/>
              <a:ext cx="109538" cy="87270"/>
            </a:xfrm>
            <a:custGeom>
              <a:rect b="b" l="l" r="r" t="t"/>
              <a:pathLst>
                <a:path extrusionOk="0" h="3237" w="4063">
                  <a:moveTo>
                    <a:pt x="2031" y="1"/>
                  </a:moveTo>
                  <a:cubicBezTo>
                    <a:pt x="918" y="1"/>
                    <a:pt x="0" y="904"/>
                    <a:pt x="0" y="2017"/>
                  </a:cubicBezTo>
                  <a:cubicBezTo>
                    <a:pt x="0" y="2484"/>
                    <a:pt x="165" y="2890"/>
                    <a:pt x="422" y="3236"/>
                  </a:cubicBezTo>
                  <a:cubicBezTo>
                    <a:pt x="587" y="3010"/>
                    <a:pt x="783" y="2845"/>
                    <a:pt x="1023" y="2709"/>
                  </a:cubicBezTo>
                  <a:cubicBezTo>
                    <a:pt x="887" y="2514"/>
                    <a:pt x="813" y="2273"/>
                    <a:pt x="813" y="2017"/>
                  </a:cubicBezTo>
                  <a:cubicBezTo>
                    <a:pt x="813" y="1355"/>
                    <a:pt x="1354" y="813"/>
                    <a:pt x="2031" y="813"/>
                  </a:cubicBezTo>
                  <a:cubicBezTo>
                    <a:pt x="2693" y="813"/>
                    <a:pt x="3250" y="1355"/>
                    <a:pt x="3250" y="2017"/>
                  </a:cubicBezTo>
                  <a:cubicBezTo>
                    <a:pt x="3250" y="2273"/>
                    <a:pt x="3174" y="2514"/>
                    <a:pt x="3040" y="2709"/>
                  </a:cubicBezTo>
                  <a:cubicBezTo>
                    <a:pt x="3265" y="2845"/>
                    <a:pt x="3475" y="3010"/>
                    <a:pt x="3641" y="3236"/>
                  </a:cubicBezTo>
                  <a:cubicBezTo>
                    <a:pt x="3897" y="2890"/>
                    <a:pt x="4063" y="2484"/>
                    <a:pt x="4063" y="2017"/>
                  </a:cubicBezTo>
                  <a:cubicBezTo>
                    <a:pt x="4063" y="904"/>
                    <a:pt x="3144" y="1"/>
                    <a:pt x="2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4074588" y="2931579"/>
              <a:ext cx="53570" cy="21918"/>
            </a:xfrm>
            <a:custGeom>
              <a:rect b="b" l="l" r="r" t="t"/>
              <a:pathLst>
                <a:path extrusionOk="0" h="813" w="1987">
                  <a:moveTo>
                    <a:pt x="994" y="0"/>
                  </a:moveTo>
                  <a:cubicBezTo>
                    <a:pt x="588" y="0"/>
                    <a:pt x="212" y="211"/>
                    <a:pt x="1" y="542"/>
                  </a:cubicBezTo>
                  <a:cubicBezTo>
                    <a:pt x="287" y="707"/>
                    <a:pt x="633" y="813"/>
                    <a:pt x="994" y="813"/>
                  </a:cubicBezTo>
                  <a:cubicBezTo>
                    <a:pt x="1355" y="813"/>
                    <a:pt x="1702" y="707"/>
                    <a:pt x="1987" y="542"/>
                  </a:cubicBezTo>
                  <a:cubicBezTo>
                    <a:pt x="1762" y="211"/>
                    <a:pt x="1401" y="0"/>
                    <a:pt x="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4090441" y="2888147"/>
              <a:ext cx="21918" cy="21541"/>
            </a:xfrm>
            <a:custGeom>
              <a:rect b="b" l="l" r="r" t="t"/>
              <a:pathLst>
                <a:path extrusionOk="0" h="799" w="813">
                  <a:moveTo>
                    <a:pt x="406" y="1"/>
                  </a:moveTo>
                  <a:cubicBezTo>
                    <a:pt x="181" y="1"/>
                    <a:pt x="0" y="181"/>
                    <a:pt x="0" y="392"/>
                  </a:cubicBezTo>
                  <a:cubicBezTo>
                    <a:pt x="0" y="618"/>
                    <a:pt x="181" y="799"/>
                    <a:pt x="406" y="799"/>
                  </a:cubicBezTo>
                  <a:cubicBezTo>
                    <a:pt x="632" y="799"/>
                    <a:pt x="813" y="618"/>
                    <a:pt x="813" y="392"/>
                  </a:cubicBezTo>
                  <a:cubicBezTo>
                    <a:pt x="813" y="181"/>
                    <a:pt x="632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3981307" y="3063387"/>
              <a:ext cx="240160" cy="43837"/>
            </a:xfrm>
            <a:custGeom>
              <a:rect b="b" l="l" r="r" t="t"/>
              <a:pathLst>
                <a:path extrusionOk="0" h="1626" w="8908">
                  <a:moveTo>
                    <a:pt x="0" y="0"/>
                  </a:moveTo>
                  <a:lnTo>
                    <a:pt x="0" y="407"/>
                  </a:lnTo>
                  <a:cubicBezTo>
                    <a:pt x="0" y="1069"/>
                    <a:pt x="542" y="1625"/>
                    <a:pt x="1220" y="1625"/>
                  </a:cubicBezTo>
                  <a:lnTo>
                    <a:pt x="7689" y="1625"/>
                  </a:lnTo>
                  <a:cubicBezTo>
                    <a:pt x="8366" y="1625"/>
                    <a:pt x="8907" y="1069"/>
                    <a:pt x="8907" y="407"/>
                  </a:cubicBezTo>
                  <a:lnTo>
                    <a:pt x="89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17"/>
            <p:cNvSpPr/>
            <p:nvPr/>
          </p:nvSpPr>
          <p:spPr>
            <a:xfrm>
              <a:off x="3981307" y="2734448"/>
              <a:ext cx="240160" cy="43837"/>
            </a:xfrm>
            <a:custGeom>
              <a:rect b="b" l="l" r="r" t="t"/>
              <a:pathLst>
                <a:path extrusionOk="0" h="1626" w="8908">
                  <a:moveTo>
                    <a:pt x="1220" y="0"/>
                  </a:moveTo>
                  <a:cubicBezTo>
                    <a:pt x="542" y="0"/>
                    <a:pt x="0" y="542"/>
                    <a:pt x="0" y="1218"/>
                  </a:cubicBezTo>
                  <a:lnTo>
                    <a:pt x="0" y="1625"/>
                  </a:lnTo>
                  <a:lnTo>
                    <a:pt x="8907" y="1625"/>
                  </a:lnTo>
                  <a:lnTo>
                    <a:pt x="8907" y="1218"/>
                  </a:lnTo>
                  <a:cubicBezTo>
                    <a:pt x="8907" y="542"/>
                    <a:pt x="8366" y="0"/>
                    <a:pt x="76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17"/>
            <p:cNvSpPr/>
            <p:nvPr/>
          </p:nvSpPr>
          <p:spPr>
            <a:xfrm>
              <a:off x="3981307" y="2799718"/>
              <a:ext cx="240160" cy="241777"/>
            </a:xfrm>
            <a:custGeom>
              <a:rect b="b" l="l" r="r" t="t"/>
              <a:pathLst>
                <a:path extrusionOk="0" h="8968" w="8908">
                  <a:moveTo>
                    <a:pt x="4454" y="843"/>
                  </a:moveTo>
                  <a:cubicBezTo>
                    <a:pt x="6019" y="843"/>
                    <a:pt x="7282" y="2123"/>
                    <a:pt x="7282" y="3672"/>
                  </a:cubicBezTo>
                  <a:cubicBezTo>
                    <a:pt x="7282" y="5252"/>
                    <a:pt x="5974" y="6516"/>
                    <a:pt x="4454" y="6516"/>
                  </a:cubicBezTo>
                  <a:cubicBezTo>
                    <a:pt x="2935" y="6516"/>
                    <a:pt x="1625" y="5237"/>
                    <a:pt x="1625" y="3672"/>
                  </a:cubicBezTo>
                  <a:cubicBezTo>
                    <a:pt x="1625" y="2123"/>
                    <a:pt x="2889" y="843"/>
                    <a:pt x="4454" y="843"/>
                  </a:cubicBezTo>
                  <a:close/>
                  <a:moveTo>
                    <a:pt x="2829" y="7329"/>
                  </a:moveTo>
                  <a:cubicBezTo>
                    <a:pt x="3055" y="7329"/>
                    <a:pt x="3236" y="7509"/>
                    <a:pt x="3236" y="7734"/>
                  </a:cubicBezTo>
                  <a:cubicBezTo>
                    <a:pt x="3236" y="7960"/>
                    <a:pt x="3055" y="8141"/>
                    <a:pt x="2829" y="8141"/>
                  </a:cubicBezTo>
                  <a:cubicBezTo>
                    <a:pt x="2604" y="8141"/>
                    <a:pt x="2423" y="7960"/>
                    <a:pt x="2423" y="7734"/>
                  </a:cubicBezTo>
                  <a:cubicBezTo>
                    <a:pt x="2423" y="7509"/>
                    <a:pt x="2604" y="7329"/>
                    <a:pt x="2829" y="7329"/>
                  </a:cubicBezTo>
                  <a:close/>
                  <a:moveTo>
                    <a:pt x="4454" y="7329"/>
                  </a:moveTo>
                  <a:cubicBezTo>
                    <a:pt x="4680" y="7329"/>
                    <a:pt x="4861" y="7509"/>
                    <a:pt x="4861" y="7734"/>
                  </a:cubicBezTo>
                  <a:cubicBezTo>
                    <a:pt x="4861" y="7960"/>
                    <a:pt x="4680" y="8141"/>
                    <a:pt x="4454" y="8141"/>
                  </a:cubicBezTo>
                  <a:cubicBezTo>
                    <a:pt x="4229" y="8141"/>
                    <a:pt x="4048" y="7960"/>
                    <a:pt x="4048" y="7734"/>
                  </a:cubicBezTo>
                  <a:cubicBezTo>
                    <a:pt x="4048" y="7509"/>
                    <a:pt x="4229" y="7329"/>
                    <a:pt x="4454" y="7329"/>
                  </a:cubicBezTo>
                  <a:close/>
                  <a:moveTo>
                    <a:pt x="6079" y="7329"/>
                  </a:moveTo>
                  <a:cubicBezTo>
                    <a:pt x="6305" y="7329"/>
                    <a:pt x="6486" y="7509"/>
                    <a:pt x="6486" y="7734"/>
                  </a:cubicBezTo>
                  <a:cubicBezTo>
                    <a:pt x="6486" y="7960"/>
                    <a:pt x="6305" y="8141"/>
                    <a:pt x="6079" y="8141"/>
                  </a:cubicBezTo>
                  <a:cubicBezTo>
                    <a:pt x="5854" y="8141"/>
                    <a:pt x="5673" y="7960"/>
                    <a:pt x="5673" y="7734"/>
                  </a:cubicBezTo>
                  <a:cubicBezTo>
                    <a:pt x="5673" y="7509"/>
                    <a:pt x="5854" y="7329"/>
                    <a:pt x="6079" y="7329"/>
                  </a:cubicBezTo>
                  <a:close/>
                  <a:moveTo>
                    <a:pt x="0" y="1"/>
                  </a:moveTo>
                  <a:lnTo>
                    <a:pt x="0" y="8968"/>
                  </a:lnTo>
                  <a:lnTo>
                    <a:pt x="8907" y="8968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18"/>
          <p:cNvSpPr txBox="1"/>
          <p:nvPr>
            <p:ph type="title"/>
          </p:nvPr>
        </p:nvSpPr>
        <p:spPr>
          <a:xfrm>
            <a:off x="3605075" y="2164350"/>
            <a:ext cx="58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/>
              <a:t>Requirements</a:t>
            </a:r>
            <a:endParaRPr sz="4000"/>
          </a:p>
        </p:txBody>
      </p:sp>
      <p:grpSp>
        <p:nvGrpSpPr>
          <p:cNvPr id="2035" name="Google Shape;2035;p18"/>
          <p:cNvGrpSpPr/>
          <p:nvPr/>
        </p:nvGrpSpPr>
        <p:grpSpPr>
          <a:xfrm>
            <a:off x="1030466" y="1368382"/>
            <a:ext cx="3293177" cy="2872933"/>
            <a:chOff x="2947116" y="1303644"/>
            <a:chExt cx="3293177" cy="2872933"/>
          </a:xfrm>
        </p:grpSpPr>
        <p:sp>
          <p:nvSpPr>
            <p:cNvPr id="2036" name="Google Shape;2036;p18"/>
            <p:cNvSpPr/>
            <p:nvPr/>
          </p:nvSpPr>
          <p:spPr>
            <a:xfrm>
              <a:off x="3648175" y="1836650"/>
              <a:ext cx="1586100" cy="1834800"/>
            </a:xfrm>
            <a:prstGeom prst="roundRect">
              <a:avLst>
                <a:gd fmla="val 8693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8"/>
            <p:cNvSpPr/>
            <p:nvPr/>
          </p:nvSpPr>
          <p:spPr>
            <a:xfrm flipH="1">
              <a:off x="3038591" y="2866188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8" name="Google Shape;2038;p18"/>
            <p:cNvGrpSpPr/>
            <p:nvPr/>
          </p:nvGrpSpPr>
          <p:grpSpPr>
            <a:xfrm rot="-5400000">
              <a:off x="5234218" y="1303644"/>
              <a:ext cx="761751" cy="761751"/>
              <a:chOff x="5289166" y="402821"/>
              <a:chExt cx="801000" cy="801000"/>
            </a:xfrm>
          </p:grpSpPr>
          <p:sp>
            <p:nvSpPr>
              <p:cNvPr id="2039" name="Google Shape;2039;p18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0" name="Google Shape;2040;p18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1" name="Google Shape;2041;p18"/>
            <p:cNvGrpSpPr/>
            <p:nvPr/>
          </p:nvGrpSpPr>
          <p:grpSpPr>
            <a:xfrm>
              <a:off x="3405345" y="2685934"/>
              <a:ext cx="1173841" cy="1490643"/>
              <a:chOff x="2950295" y="2685934"/>
              <a:chExt cx="1173841" cy="1490643"/>
            </a:xfrm>
          </p:grpSpPr>
          <p:sp>
            <p:nvSpPr>
              <p:cNvPr id="2042" name="Google Shape;2042;p18"/>
              <p:cNvSpPr/>
              <p:nvPr/>
            </p:nvSpPr>
            <p:spPr>
              <a:xfrm>
                <a:off x="2950295" y="2685934"/>
                <a:ext cx="1173841" cy="1490643"/>
              </a:xfrm>
              <a:custGeom>
                <a:rect b="b" l="l" r="r" t="t"/>
                <a:pathLst>
                  <a:path extrusionOk="0" h="118352" w="93199">
                    <a:moveTo>
                      <a:pt x="7177" y="0"/>
                    </a:moveTo>
                    <a:cubicBezTo>
                      <a:pt x="3218" y="0"/>
                      <a:pt x="0" y="3217"/>
                      <a:pt x="0" y="7177"/>
                    </a:cubicBezTo>
                    <a:lnTo>
                      <a:pt x="0" y="111174"/>
                    </a:lnTo>
                    <a:cubicBezTo>
                      <a:pt x="0" y="115134"/>
                      <a:pt x="3218" y="118351"/>
                      <a:pt x="7177" y="118351"/>
                    </a:cubicBezTo>
                    <a:lnTo>
                      <a:pt x="86022" y="118351"/>
                    </a:lnTo>
                    <a:cubicBezTo>
                      <a:pt x="89998" y="118351"/>
                      <a:pt x="93199" y="115134"/>
                      <a:pt x="93199" y="111174"/>
                    </a:cubicBezTo>
                    <a:lnTo>
                      <a:pt x="93199" y="7177"/>
                    </a:lnTo>
                    <a:cubicBezTo>
                      <a:pt x="93199" y="3217"/>
                      <a:pt x="89998" y="0"/>
                      <a:pt x="860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3" name="Google Shape;2043;p18"/>
              <p:cNvSpPr/>
              <p:nvPr/>
            </p:nvSpPr>
            <p:spPr>
              <a:xfrm>
                <a:off x="3421348" y="2846344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195"/>
                      <a:pt x="2107" y="4195"/>
                    </a:cubicBezTo>
                    <a:lnTo>
                      <a:pt x="47645" y="4195"/>
                    </a:lnTo>
                    <a:cubicBezTo>
                      <a:pt x="48808" y="4195"/>
                      <a:pt x="49751" y="3269"/>
                      <a:pt x="49751" y="2106"/>
                    </a:cubicBezTo>
                    <a:cubicBezTo>
                      <a:pt x="49751" y="944"/>
                      <a:pt x="48808" y="1"/>
                      <a:pt x="47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p18"/>
              <p:cNvSpPr/>
              <p:nvPr/>
            </p:nvSpPr>
            <p:spPr>
              <a:xfrm>
                <a:off x="3421348" y="2948615"/>
                <a:ext cx="475121" cy="53063"/>
              </a:xfrm>
              <a:custGeom>
                <a:rect b="b" l="l" r="r" t="t"/>
                <a:pathLst>
                  <a:path extrusionOk="0" h="4213" w="37723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35616" y="4213"/>
                    </a:lnTo>
                    <a:cubicBezTo>
                      <a:pt x="36779" y="4213"/>
                      <a:pt x="37722" y="3269"/>
                      <a:pt x="37722" y="2106"/>
                    </a:cubicBezTo>
                    <a:cubicBezTo>
                      <a:pt x="37722" y="944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18"/>
              <p:cNvSpPr/>
              <p:nvPr/>
            </p:nvSpPr>
            <p:spPr>
              <a:xfrm>
                <a:off x="3421348" y="3184582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089"/>
                    </a:cubicBezTo>
                    <a:cubicBezTo>
                      <a:pt x="1" y="3251"/>
                      <a:pt x="944" y="4194"/>
                      <a:pt x="2107" y="4194"/>
                    </a:cubicBezTo>
                    <a:lnTo>
                      <a:pt x="47645" y="4194"/>
                    </a:lnTo>
                    <a:cubicBezTo>
                      <a:pt x="48808" y="4194"/>
                      <a:pt x="49751" y="3251"/>
                      <a:pt x="49751" y="2089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6" name="Google Shape;2046;p18"/>
              <p:cNvSpPr/>
              <p:nvPr/>
            </p:nvSpPr>
            <p:spPr>
              <a:xfrm>
                <a:off x="3421348" y="3286854"/>
                <a:ext cx="475121" cy="52836"/>
              </a:xfrm>
              <a:custGeom>
                <a:rect b="b" l="l" r="r" t="t"/>
                <a:pathLst>
                  <a:path extrusionOk="0" h="4195" w="37723">
                    <a:moveTo>
                      <a:pt x="2107" y="0"/>
                    </a:moveTo>
                    <a:cubicBezTo>
                      <a:pt x="944" y="0"/>
                      <a:pt x="1" y="944"/>
                      <a:pt x="1" y="2106"/>
                    </a:cubicBezTo>
                    <a:cubicBezTo>
                      <a:pt x="1" y="3251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1"/>
                      <a:pt x="37722" y="2106"/>
                    </a:cubicBezTo>
                    <a:cubicBezTo>
                      <a:pt x="37722" y="944"/>
                      <a:pt x="36779" y="0"/>
                      <a:pt x="35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7" name="Google Shape;2047;p18"/>
              <p:cNvSpPr/>
              <p:nvPr/>
            </p:nvSpPr>
            <p:spPr>
              <a:xfrm>
                <a:off x="3421348" y="3522594"/>
                <a:ext cx="626626" cy="53050"/>
              </a:xfrm>
              <a:custGeom>
                <a:rect b="b" l="l" r="r" t="t"/>
                <a:pathLst>
                  <a:path extrusionOk="0" h="4212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107"/>
                    </a:cubicBezTo>
                    <a:cubicBezTo>
                      <a:pt x="1" y="3268"/>
                      <a:pt x="944" y="4212"/>
                      <a:pt x="2107" y="4212"/>
                    </a:cubicBezTo>
                    <a:lnTo>
                      <a:pt x="47645" y="4212"/>
                    </a:lnTo>
                    <a:cubicBezTo>
                      <a:pt x="48808" y="4212"/>
                      <a:pt x="49751" y="3268"/>
                      <a:pt x="49751" y="2107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8" name="Google Shape;2048;p18"/>
              <p:cNvSpPr/>
              <p:nvPr/>
            </p:nvSpPr>
            <p:spPr>
              <a:xfrm>
                <a:off x="3421348" y="3625080"/>
                <a:ext cx="475121" cy="52849"/>
              </a:xfrm>
              <a:custGeom>
                <a:rect b="b" l="l" r="r" t="t"/>
                <a:pathLst>
                  <a:path extrusionOk="0" h="4196" w="37723">
                    <a:moveTo>
                      <a:pt x="2107" y="1"/>
                    </a:moveTo>
                    <a:cubicBezTo>
                      <a:pt x="944" y="1"/>
                      <a:pt x="1" y="927"/>
                      <a:pt x="1" y="2090"/>
                    </a:cubicBezTo>
                    <a:cubicBezTo>
                      <a:pt x="1" y="3252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2"/>
                      <a:pt x="37722" y="2090"/>
                    </a:cubicBezTo>
                    <a:cubicBezTo>
                      <a:pt x="37722" y="927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18"/>
              <p:cNvSpPr/>
              <p:nvPr/>
            </p:nvSpPr>
            <p:spPr>
              <a:xfrm>
                <a:off x="3421348" y="3860821"/>
                <a:ext cx="547467" cy="52861"/>
              </a:xfrm>
              <a:custGeom>
                <a:rect b="b" l="l" r="r" t="t"/>
                <a:pathLst>
                  <a:path extrusionOk="0" h="4197" w="43467">
                    <a:moveTo>
                      <a:pt x="2107" y="1"/>
                    </a:moveTo>
                    <a:cubicBezTo>
                      <a:pt x="944" y="1"/>
                      <a:pt x="1" y="944"/>
                      <a:pt x="1" y="2107"/>
                    </a:cubicBezTo>
                    <a:cubicBezTo>
                      <a:pt x="1" y="3269"/>
                      <a:pt x="944" y="4196"/>
                      <a:pt x="2107" y="4196"/>
                    </a:cubicBezTo>
                    <a:lnTo>
                      <a:pt x="41377" y="4196"/>
                    </a:lnTo>
                    <a:cubicBezTo>
                      <a:pt x="42541" y="4196"/>
                      <a:pt x="43466" y="3269"/>
                      <a:pt x="43466" y="2107"/>
                    </a:cubicBezTo>
                    <a:cubicBezTo>
                      <a:pt x="43466" y="944"/>
                      <a:pt x="42541" y="1"/>
                      <a:pt x="413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18"/>
              <p:cNvSpPr/>
              <p:nvPr/>
            </p:nvSpPr>
            <p:spPr>
              <a:xfrm>
                <a:off x="3421348" y="3963092"/>
                <a:ext cx="395962" cy="53063"/>
              </a:xfrm>
              <a:custGeom>
                <a:rect b="b" l="l" r="r" t="t"/>
                <a:pathLst>
                  <a:path extrusionOk="0" h="4213" w="31438">
                    <a:moveTo>
                      <a:pt x="2107" y="1"/>
                    </a:moveTo>
                    <a:cubicBezTo>
                      <a:pt x="944" y="1"/>
                      <a:pt x="1" y="944"/>
                      <a:pt x="1" y="2108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29332" y="4213"/>
                    </a:lnTo>
                    <a:cubicBezTo>
                      <a:pt x="30494" y="4213"/>
                      <a:pt x="31438" y="3269"/>
                      <a:pt x="31438" y="2108"/>
                    </a:cubicBezTo>
                    <a:cubicBezTo>
                      <a:pt x="31438" y="944"/>
                      <a:pt x="30494" y="1"/>
                      <a:pt x="29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1" name="Google Shape;2051;p18"/>
              <p:cNvSpPr/>
              <p:nvPr/>
            </p:nvSpPr>
            <p:spPr>
              <a:xfrm>
                <a:off x="3089482" y="3148926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7"/>
                      <a:pt x="1" y="8997"/>
                    </a:cubicBezTo>
                    <a:cubicBezTo>
                      <a:pt x="1" y="13950"/>
                      <a:pt x="4028" y="17994"/>
                      <a:pt x="8997" y="17994"/>
                    </a:cubicBezTo>
                    <a:cubicBezTo>
                      <a:pt x="13968" y="17994"/>
                      <a:pt x="17994" y="13950"/>
                      <a:pt x="17994" y="8997"/>
                    </a:cubicBezTo>
                    <a:cubicBezTo>
                      <a:pt x="17994" y="4027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2" name="Google Shape;2052;p18"/>
              <p:cNvSpPr/>
              <p:nvPr/>
            </p:nvSpPr>
            <p:spPr>
              <a:xfrm>
                <a:off x="3089482" y="3486938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8"/>
                      <a:pt x="1" y="8997"/>
                    </a:cubicBezTo>
                    <a:cubicBezTo>
                      <a:pt x="1" y="13968"/>
                      <a:pt x="4028" y="17994"/>
                      <a:pt x="8997" y="17994"/>
                    </a:cubicBezTo>
                    <a:cubicBezTo>
                      <a:pt x="13968" y="17994"/>
                      <a:pt x="17994" y="13968"/>
                      <a:pt x="17994" y="8997"/>
                    </a:cubicBezTo>
                    <a:cubicBezTo>
                      <a:pt x="17994" y="4028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18"/>
              <p:cNvSpPr/>
              <p:nvPr/>
            </p:nvSpPr>
            <p:spPr>
              <a:xfrm>
                <a:off x="3089482" y="3825177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7"/>
                      <a:pt x="1" y="8997"/>
                    </a:cubicBezTo>
                    <a:cubicBezTo>
                      <a:pt x="1" y="13967"/>
                      <a:pt x="4028" y="17993"/>
                      <a:pt x="8997" y="17993"/>
                    </a:cubicBezTo>
                    <a:cubicBezTo>
                      <a:pt x="13968" y="17993"/>
                      <a:pt x="17994" y="13967"/>
                      <a:pt x="17994" y="8997"/>
                    </a:cubicBezTo>
                    <a:cubicBezTo>
                      <a:pt x="17994" y="4027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18"/>
              <p:cNvSpPr/>
              <p:nvPr/>
            </p:nvSpPr>
            <p:spPr>
              <a:xfrm>
                <a:off x="3089482" y="2810700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6"/>
                      <a:pt x="1" y="8997"/>
                    </a:cubicBezTo>
                    <a:cubicBezTo>
                      <a:pt x="1" y="13966"/>
                      <a:pt x="4028" y="17993"/>
                      <a:pt x="8997" y="17993"/>
                    </a:cubicBezTo>
                    <a:cubicBezTo>
                      <a:pt x="13968" y="17993"/>
                      <a:pt x="17994" y="13966"/>
                      <a:pt x="17994" y="8997"/>
                    </a:cubicBezTo>
                    <a:cubicBezTo>
                      <a:pt x="17994" y="4026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5" name="Google Shape;2055;p18"/>
            <p:cNvGrpSpPr/>
            <p:nvPr/>
          </p:nvGrpSpPr>
          <p:grpSpPr>
            <a:xfrm>
              <a:off x="4352235" y="2571740"/>
              <a:ext cx="1271829" cy="1270824"/>
              <a:chOff x="4427562" y="2934395"/>
              <a:chExt cx="811219" cy="810577"/>
            </a:xfrm>
          </p:grpSpPr>
          <p:sp>
            <p:nvSpPr>
              <p:cNvPr id="2056" name="Google Shape;2056;p18"/>
              <p:cNvSpPr/>
              <p:nvPr/>
            </p:nvSpPr>
            <p:spPr>
              <a:xfrm>
                <a:off x="4477010" y="2934395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0" y="1"/>
                    </a:moveTo>
                    <a:cubicBezTo>
                      <a:pt x="13545" y="1"/>
                      <a:pt x="0" y="13546"/>
                      <a:pt x="0" y="30242"/>
                    </a:cubicBezTo>
                    <a:cubicBezTo>
                      <a:pt x="0" y="46937"/>
                      <a:pt x="13545" y="60482"/>
                      <a:pt x="30240" y="60482"/>
                    </a:cubicBezTo>
                    <a:cubicBezTo>
                      <a:pt x="46936" y="60482"/>
                      <a:pt x="60482" y="46937"/>
                      <a:pt x="60482" y="30242"/>
                    </a:cubicBezTo>
                    <a:cubicBezTo>
                      <a:pt x="60482" y="13546"/>
                      <a:pt x="46936" y="1"/>
                      <a:pt x="30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18"/>
              <p:cNvSpPr/>
              <p:nvPr/>
            </p:nvSpPr>
            <p:spPr>
              <a:xfrm>
                <a:off x="4568878" y="3026288"/>
                <a:ext cx="578022" cy="578010"/>
              </a:xfrm>
              <a:custGeom>
                <a:rect b="b" l="l" r="r" t="t"/>
                <a:pathLst>
                  <a:path extrusionOk="0" h="45892" w="45893">
                    <a:moveTo>
                      <a:pt x="22946" y="0"/>
                    </a:moveTo>
                    <a:cubicBezTo>
                      <a:pt x="10277" y="0"/>
                      <a:pt x="0" y="10277"/>
                      <a:pt x="0" y="22946"/>
                    </a:cubicBezTo>
                    <a:cubicBezTo>
                      <a:pt x="0" y="35615"/>
                      <a:pt x="10277" y="45892"/>
                      <a:pt x="22946" y="45892"/>
                    </a:cubicBezTo>
                    <a:cubicBezTo>
                      <a:pt x="35615" y="45892"/>
                      <a:pt x="45892" y="35615"/>
                      <a:pt x="45892" y="22946"/>
                    </a:cubicBezTo>
                    <a:cubicBezTo>
                      <a:pt x="45892" y="10277"/>
                      <a:pt x="35615" y="0"/>
                      <a:pt x="22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18"/>
              <p:cNvSpPr/>
              <p:nvPr/>
            </p:nvSpPr>
            <p:spPr>
              <a:xfrm>
                <a:off x="4660759" y="3118156"/>
                <a:ext cx="394261" cy="394261"/>
              </a:xfrm>
              <a:custGeom>
                <a:rect b="b" l="l" r="r" t="t"/>
                <a:pathLst>
                  <a:path extrusionOk="0" h="31303" w="31303">
                    <a:moveTo>
                      <a:pt x="15651" y="0"/>
                    </a:moveTo>
                    <a:cubicBezTo>
                      <a:pt x="7009" y="0"/>
                      <a:pt x="1" y="7009"/>
                      <a:pt x="1" y="15652"/>
                    </a:cubicBezTo>
                    <a:cubicBezTo>
                      <a:pt x="1" y="24294"/>
                      <a:pt x="7009" y="31302"/>
                      <a:pt x="15651" y="31302"/>
                    </a:cubicBezTo>
                    <a:cubicBezTo>
                      <a:pt x="24294" y="31302"/>
                      <a:pt x="31303" y="24294"/>
                      <a:pt x="31303" y="15652"/>
                    </a:cubicBezTo>
                    <a:cubicBezTo>
                      <a:pt x="31303" y="7009"/>
                      <a:pt x="24294" y="0"/>
                      <a:pt x="156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Google Shape;2059;p18"/>
              <p:cNvSpPr/>
              <p:nvPr/>
            </p:nvSpPr>
            <p:spPr>
              <a:xfrm>
                <a:off x="4752627" y="3210037"/>
                <a:ext cx="210513" cy="210513"/>
              </a:xfrm>
              <a:custGeom>
                <a:rect b="b" l="l" r="r" t="t"/>
                <a:pathLst>
                  <a:path extrusionOk="0" h="16714" w="16714">
                    <a:moveTo>
                      <a:pt x="8357" y="1"/>
                    </a:moveTo>
                    <a:cubicBezTo>
                      <a:pt x="3741" y="1"/>
                      <a:pt x="1" y="3741"/>
                      <a:pt x="1" y="8357"/>
                    </a:cubicBezTo>
                    <a:cubicBezTo>
                      <a:pt x="1" y="12973"/>
                      <a:pt x="3741" y="16713"/>
                      <a:pt x="8357" y="16713"/>
                    </a:cubicBezTo>
                    <a:cubicBezTo>
                      <a:pt x="12973" y="16713"/>
                      <a:pt x="16713" y="12973"/>
                      <a:pt x="16713" y="8357"/>
                    </a:cubicBezTo>
                    <a:cubicBezTo>
                      <a:pt x="16713" y="3741"/>
                      <a:pt x="12973" y="1"/>
                      <a:pt x="8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0" name="Google Shape;2060;p18"/>
              <p:cNvSpPr/>
              <p:nvPr/>
            </p:nvSpPr>
            <p:spPr>
              <a:xfrm>
                <a:off x="4427562" y="3364981"/>
                <a:ext cx="381326" cy="379991"/>
              </a:xfrm>
              <a:custGeom>
                <a:rect b="b" l="l" r="r" t="t"/>
                <a:pathLst>
                  <a:path extrusionOk="0" h="30170" w="30276">
                    <a:moveTo>
                      <a:pt x="29685" y="1"/>
                    </a:moveTo>
                    <a:cubicBezTo>
                      <a:pt x="29550" y="1"/>
                      <a:pt x="29415" y="56"/>
                      <a:pt x="29314" y="166"/>
                    </a:cubicBezTo>
                    <a:lnTo>
                      <a:pt x="202" y="29260"/>
                    </a:lnTo>
                    <a:cubicBezTo>
                      <a:pt x="0" y="29480"/>
                      <a:pt x="0" y="29817"/>
                      <a:pt x="202" y="30019"/>
                    </a:cubicBezTo>
                    <a:cubicBezTo>
                      <a:pt x="303" y="30120"/>
                      <a:pt x="438" y="30170"/>
                      <a:pt x="573" y="30170"/>
                    </a:cubicBezTo>
                    <a:cubicBezTo>
                      <a:pt x="708" y="30170"/>
                      <a:pt x="860" y="30120"/>
                      <a:pt x="961" y="30019"/>
                    </a:cubicBezTo>
                    <a:lnTo>
                      <a:pt x="30055" y="923"/>
                    </a:lnTo>
                    <a:cubicBezTo>
                      <a:pt x="30275" y="705"/>
                      <a:pt x="30275" y="368"/>
                      <a:pt x="30055" y="166"/>
                    </a:cubicBezTo>
                    <a:cubicBezTo>
                      <a:pt x="29954" y="56"/>
                      <a:pt x="29820" y="1"/>
                      <a:pt x="296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61;p18"/>
              <p:cNvSpPr/>
              <p:nvPr/>
            </p:nvSpPr>
            <p:spPr>
              <a:xfrm>
                <a:off x="4768761" y="3315293"/>
                <a:ext cx="89135" cy="89122"/>
              </a:xfrm>
              <a:custGeom>
                <a:rect b="b" l="l" r="r" t="t"/>
                <a:pathLst>
                  <a:path extrusionOk="0" h="7076" w="7077">
                    <a:moveTo>
                      <a:pt x="7076" y="0"/>
                    </a:moveTo>
                    <a:lnTo>
                      <a:pt x="0" y="1903"/>
                    </a:lnTo>
                    <a:lnTo>
                      <a:pt x="5189" y="7076"/>
                    </a:lnTo>
                    <a:lnTo>
                      <a:pt x="70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2" name="Google Shape;2062;p18"/>
            <p:cNvGrpSpPr/>
            <p:nvPr/>
          </p:nvGrpSpPr>
          <p:grpSpPr>
            <a:xfrm>
              <a:off x="3405357" y="1789629"/>
              <a:ext cx="761771" cy="761783"/>
              <a:chOff x="2950295" y="1576591"/>
              <a:chExt cx="761771" cy="761783"/>
            </a:xfrm>
          </p:grpSpPr>
          <p:sp>
            <p:nvSpPr>
              <p:cNvPr id="2063" name="Google Shape;2063;p18"/>
              <p:cNvSpPr/>
              <p:nvPr/>
            </p:nvSpPr>
            <p:spPr>
              <a:xfrm>
                <a:off x="2950295" y="1576591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1" y="1"/>
                    </a:moveTo>
                    <a:cubicBezTo>
                      <a:pt x="13545" y="1"/>
                      <a:pt x="0" y="13528"/>
                      <a:pt x="0" y="30241"/>
                    </a:cubicBezTo>
                    <a:cubicBezTo>
                      <a:pt x="0" y="46937"/>
                      <a:pt x="13545" y="60482"/>
                      <a:pt x="30241" y="60482"/>
                    </a:cubicBezTo>
                    <a:cubicBezTo>
                      <a:pt x="46936" y="60482"/>
                      <a:pt x="60481" y="46937"/>
                      <a:pt x="60481" y="30241"/>
                    </a:cubicBezTo>
                    <a:cubicBezTo>
                      <a:pt x="60481" y="13528"/>
                      <a:pt x="46936" y="1"/>
                      <a:pt x="302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18"/>
              <p:cNvSpPr/>
              <p:nvPr/>
            </p:nvSpPr>
            <p:spPr>
              <a:xfrm>
                <a:off x="3034543" y="1660827"/>
                <a:ext cx="593287" cy="296650"/>
              </a:xfrm>
              <a:custGeom>
                <a:rect b="b" l="l" r="r" t="t"/>
                <a:pathLst>
                  <a:path extrusionOk="0" h="23553" w="47105">
                    <a:moveTo>
                      <a:pt x="23552" y="0"/>
                    </a:moveTo>
                    <a:cubicBezTo>
                      <a:pt x="10563" y="0"/>
                      <a:pt x="0" y="10564"/>
                      <a:pt x="0" y="23553"/>
                    </a:cubicBezTo>
                    <a:lnTo>
                      <a:pt x="10765" y="23553"/>
                    </a:lnTo>
                    <a:cubicBezTo>
                      <a:pt x="10765" y="16495"/>
                      <a:pt x="16510" y="10766"/>
                      <a:pt x="23552" y="10766"/>
                    </a:cubicBezTo>
                    <a:cubicBezTo>
                      <a:pt x="30611" y="10766"/>
                      <a:pt x="36339" y="16495"/>
                      <a:pt x="36339" y="23553"/>
                    </a:cubicBezTo>
                    <a:lnTo>
                      <a:pt x="47105" y="23553"/>
                    </a:lnTo>
                    <a:cubicBezTo>
                      <a:pt x="47105" y="10564"/>
                      <a:pt x="36541" y="0"/>
                      <a:pt x="235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5" name="Google Shape;2065;p18"/>
              <p:cNvSpPr/>
              <p:nvPr/>
            </p:nvSpPr>
            <p:spPr>
              <a:xfrm>
                <a:off x="3034543" y="1957464"/>
                <a:ext cx="190751" cy="223246"/>
              </a:xfrm>
              <a:custGeom>
                <a:rect b="b" l="l" r="r" t="t"/>
                <a:pathLst>
                  <a:path extrusionOk="0" h="17725" w="15145">
                    <a:moveTo>
                      <a:pt x="0" y="1"/>
                    </a:moveTo>
                    <a:cubicBezTo>
                      <a:pt x="0" y="7061"/>
                      <a:pt x="3134" y="13395"/>
                      <a:pt x="8069" y="17724"/>
                    </a:cubicBezTo>
                    <a:lnTo>
                      <a:pt x="15145" y="9604"/>
                    </a:lnTo>
                    <a:cubicBezTo>
                      <a:pt x="12467" y="7263"/>
                      <a:pt x="10765" y="3826"/>
                      <a:pt x="10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18"/>
              <p:cNvSpPr/>
              <p:nvPr/>
            </p:nvSpPr>
            <p:spPr>
              <a:xfrm>
                <a:off x="3437054" y="1957464"/>
                <a:ext cx="190776" cy="223246"/>
              </a:xfrm>
              <a:custGeom>
                <a:rect b="b" l="l" r="r" t="t"/>
                <a:pathLst>
                  <a:path extrusionOk="0" h="17725" w="15147">
                    <a:moveTo>
                      <a:pt x="4381" y="1"/>
                    </a:moveTo>
                    <a:cubicBezTo>
                      <a:pt x="4381" y="3826"/>
                      <a:pt x="2680" y="7263"/>
                      <a:pt x="0" y="9604"/>
                    </a:cubicBezTo>
                    <a:lnTo>
                      <a:pt x="7076" y="17724"/>
                    </a:lnTo>
                    <a:cubicBezTo>
                      <a:pt x="12013" y="13395"/>
                      <a:pt x="15147" y="7061"/>
                      <a:pt x="151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p18"/>
              <p:cNvSpPr/>
              <p:nvPr/>
            </p:nvSpPr>
            <p:spPr>
              <a:xfrm>
                <a:off x="3408413" y="1702214"/>
                <a:ext cx="219417" cy="255263"/>
              </a:xfrm>
              <a:custGeom>
                <a:rect b="b" l="l" r="r" t="t"/>
                <a:pathLst>
                  <a:path extrusionOk="0" h="20267" w="17421">
                    <a:moveTo>
                      <a:pt x="5864" y="0"/>
                    </a:moveTo>
                    <a:lnTo>
                      <a:pt x="1" y="9047"/>
                    </a:lnTo>
                    <a:cubicBezTo>
                      <a:pt x="3959" y="11221"/>
                      <a:pt x="6655" y="15432"/>
                      <a:pt x="6655" y="20267"/>
                    </a:cubicBezTo>
                    <a:lnTo>
                      <a:pt x="17421" y="20267"/>
                    </a:lnTo>
                    <a:cubicBezTo>
                      <a:pt x="17421" y="11641"/>
                      <a:pt x="12771" y="4111"/>
                      <a:pt x="5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18"/>
              <p:cNvSpPr/>
              <p:nvPr/>
            </p:nvSpPr>
            <p:spPr>
              <a:xfrm>
                <a:off x="3126197" y="1660827"/>
                <a:ext cx="410169" cy="180373"/>
              </a:xfrm>
              <a:custGeom>
                <a:rect b="b" l="l" r="r" t="t"/>
                <a:pathLst>
                  <a:path extrusionOk="0" h="14321" w="32566">
                    <a:moveTo>
                      <a:pt x="16275" y="0"/>
                    </a:moveTo>
                    <a:cubicBezTo>
                      <a:pt x="9957" y="0"/>
                      <a:pt x="4229" y="2494"/>
                      <a:pt x="1" y="6555"/>
                    </a:cubicBezTo>
                    <a:lnTo>
                      <a:pt x="7447" y="14321"/>
                    </a:lnTo>
                    <a:cubicBezTo>
                      <a:pt x="9739" y="12130"/>
                      <a:pt x="12855" y="10766"/>
                      <a:pt x="16275" y="10766"/>
                    </a:cubicBezTo>
                    <a:cubicBezTo>
                      <a:pt x="19695" y="10766"/>
                      <a:pt x="22812" y="12130"/>
                      <a:pt x="25103" y="14321"/>
                    </a:cubicBezTo>
                    <a:lnTo>
                      <a:pt x="32566" y="6555"/>
                    </a:lnTo>
                    <a:cubicBezTo>
                      <a:pt x="28320" y="2494"/>
                      <a:pt x="22592" y="0"/>
                      <a:pt x="16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p18"/>
              <p:cNvSpPr/>
              <p:nvPr/>
            </p:nvSpPr>
            <p:spPr>
              <a:xfrm>
                <a:off x="3266870" y="1892965"/>
                <a:ext cx="128608" cy="128822"/>
              </a:xfrm>
              <a:custGeom>
                <a:rect b="b" l="l" r="r" t="t"/>
                <a:pathLst>
                  <a:path extrusionOk="0" h="10228" w="10211">
                    <a:moveTo>
                      <a:pt x="5106" y="0"/>
                    </a:moveTo>
                    <a:cubicBezTo>
                      <a:pt x="2292" y="0"/>
                      <a:pt x="1" y="2292"/>
                      <a:pt x="1" y="5122"/>
                    </a:cubicBezTo>
                    <a:cubicBezTo>
                      <a:pt x="1" y="7936"/>
                      <a:pt x="2292" y="10227"/>
                      <a:pt x="5106" y="10227"/>
                    </a:cubicBezTo>
                    <a:cubicBezTo>
                      <a:pt x="7937" y="10227"/>
                      <a:pt x="10210" y="7936"/>
                      <a:pt x="10210" y="5122"/>
                    </a:cubicBezTo>
                    <a:cubicBezTo>
                      <a:pt x="10210" y="2292"/>
                      <a:pt x="7937" y="0"/>
                      <a:pt x="5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0" name="Google Shape;2070;p18"/>
            <p:cNvGrpSpPr/>
            <p:nvPr/>
          </p:nvGrpSpPr>
          <p:grpSpPr>
            <a:xfrm>
              <a:off x="4324627" y="1622073"/>
              <a:ext cx="1327047" cy="693670"/>
              <a:chOff x="4790827" y="1537761"/>
              <a:chExt cx="1327047" cy="693670"/>
            </a:xfrm>
          </p:grpSpPr>
          <p:sp>
            <p:nvSpPr>
              <p:cNvPr id="2071" name="Google Shape;2071;p18"/>
              <p:cNvSpPr/>
              <p:nvPr/>
            </p:nvSpPr>
            <p:spPr>
              <a:xfrm>
                <a:off x="4790827" y="1537761"/>
                <a:ext cx="1327047" cy="693670"/>
              </a:xfrm>
              <a:custGeom>
                <a:rect b="b" l="l" r="r" t="t"/>
                <a:pathLst>
                  <a:path extrusionOk="0" h="55075" w="105363">
                    <a:moveTo>
                      <a:pt x="7413" y="0"/>
                    </a:moveTo>
                    <a:cubicBezTo>
                      <a:pt x="3320" y="0"/>
                      <a:pt x="0" y="3320"/>
                      <a:pt x="0" y="7397"/>
                    </a:cubicBezTo>
                    <a:lnTo>
                      <a:pt x="0" y="47678"/>
                    </a:lnTo>
                    <a:cubicBezTo>
                      <a:pt x="0" y="51755"/>
                      <a:pt x="3320" y="55074"/>
                      <a:pt x="7413" y="55074"/>
                    </a:cubicBezTo>
                    <a:lnTo>
                      <a:pt x="97950" y="55074"/>
                    </a:lnTo>
                    <a:cubicBezTo>
                      <a:pt x="102045" y="55074"/>
                      <a:pt x="105363" y="51755"/>
                      <a:pt x="105363" y="47678"/>
                    </a:cubicBezTo>
                    <a:lnTo>
                      <a:pt x="105363" y="7397"/>
                    </a:lnTo>
                    <a:cubicBezTo>
                      <a:pt x="105363" y="3320"/>
                      <a:pt x="102045" y="0"/>
                      <a:pt x="97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18"/>
              <p:cNvSpPr/>
              <p:nvPr/>
            </p:nvSpPr>
            <p:spPr>
              <a:xfrm>
                <a:off x="5236224" y="1719393"/>
                <a:ext cx="746077" cy="85104"/>
              </a:xfrm>
              <a:custGeom>
                <a:rect b="b" l="l" r="r" t="t"/>
                <a:pathLst>
                  <a:path extrusionOk="0" h="6757" w="59236">
                    <a:moveTo>
                      <a:pt x="1786" y="0"/>
                    </a:moveTo>
                    <a:cubicBezTo>
                      <a:pt x="792" y="0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4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4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0"/>
                      <a:pt x="574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p18"/>
              <p:cNvSpPr/>
              <p:nvPr/>
            </p:nvSpPr>
            <p:spPr>
              <a:xfrm>
                <a:off x="5236224" y="1964681"/>
                <a:ext cx="746077" cy="85117"/>
              </a:xfrm>
              <a:custGeom>
                <a:rect b="b" l="l" r="r" t="t"/>
                <a:pathLst>
                  <a:path extrusionOk="0" h="6758" w="59236">
                    <a:moveTo>
                      <a:pt x="1786" y="1"/>
                    </a:moveTo>
                    <a:cubicBezTo>
                      <a:pt x="792" y="1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5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5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1"/>
                      <a:pt x="574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p18"/>
              <p:cNvSpPr/>
              <p:nvPr/>
            </p:nvSpPr>
            <p:spPr>
              <a:xfrm>
                <a:off x="4926425" y="1673359"/>
                <a:ext cx="177401" cy="177174"/>
              </a:xfrm>
              <a:custGeom>
                <a:rect b="b" l="l" r="r" t="t"/>
                <a:pathLst>
                  <a:path extrusionOk="0" h="14067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5" name="Google Shape;2075;p18"/>
              <p:cNvSpPr/>
              <p:nvPr/>
            </p:nvSpPr>
            <p:spPr>
              <a:xfrm>
                <a:off x="4926425" y="1918646"/>
                <a:ext cx="177401" cy="177186"/>
              </a:xfrm>
              <a:custGeom>
                <a:rect b="b" l="l" r="r" t="t"/>
                <a:pathLst>
                  <a:path extrusionOk="0" h="14068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18"/>
              <p:cNvSpPr/>
              <p:nvPr/>
            </p:nvSpPr>
            <p:spPr>
              <a:xfrm>
                <a:off x="4959311" y="1969442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18"/>
              <p:cNvSpPr/>
              <p:nvPr/>
            </p:nvSpPr>
            <p:spPr>
              <a:xfrm>
                <a:off x="4959311" y="1724104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8" name="Google Shape;2078;p18"/>
            <p:cNvGrpSpPr/>
            <p:nvPr/>
          </p:nvGrpSpPr>
          <p:grpSpPr>
            <a:xfrm>
              <a:off x="4682303" y="3884965"/>
              <a:ext cx="611684" cy="248664"/>
              <a:chOff x="5732300" y="4325125"/>
              <a:chExt cx="1017100" cy="413475"/>
            </a:xfrm>
          </p:grpSpPr>
          <p:sp>
            <p:nvSpPr>
              <p:cNvPr id="2079" name="Google Shape;2079;p18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18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1" name="Google Shape;2081;p18"/>
            <p:cNvGrpSpPr/>
            <p:nvPr/>
          </p:nvGrpSpPr>
          <p:grpSpPr>
            <a:xfrm>
              <a:off x="4324627" y="2351295"/>
              <a:ext cx="1044542" cy="184915"/>
              <a:chOff x="775925" y="1084125"/>
              <a:chExt cx="1736850" cy="307475"/>
            </a:xfrm>
          </p:grpSpPr>
          <p:sp>
            <p:nvSpPr>
              <p:cNvPr id="2082" name="Google Shape;2082;p18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18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p18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5" name="Google Shape;2085;p18"/>
            <p:cNvGrpSpPr/>
            <p:nvPr/>
          </p:nvGrpSpPr>
          <p:grpSpPr>
            <a:xfrm>
              <a:off x="2947116" y="2438453"/>
              <a:ext cx="535252" cy="177837"/>
              <a:chOff x="3208010" y="1515479"/>
              <a:chExt cx="1017589" cy="338094"/>
            </a:xfrm>
          </p:grpSpPr>
          <p:sp>
            <p:nvSpPr>
              <p:cNvPr id="2086" name="Google Shape;2086;p18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18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p18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9" name="Google Shape;2089;p18"/>
            <p:cNvGrpSpPr/>
            <p:nvPr/>
          </p:nvGrpSpPr>
          <p:grpSpPr>
            <a:xfrm>
              <a:off x="5705041" y="2096528"/>
              <a:ext cx="535252" cy="177837"/>
              <a:chOff x="3208010" y="1515479"/>
              <a:chExt cx="1017589" cy="338094"/>
            </a:xfrm>
          </p:grpSpPr>
          <p:sp>
            <p:nvSpPr>
              <p:cNvPr id="2090" name="Google Shape;2090;p18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18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18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93" name="Google Shape;2093;p1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1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5" name="Google Shape;2095;p1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Google Shape;2096;p1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19"/>
          <p:cNvSpPr/>
          <p:nvPr/>
        </p:nvSpPr>
        <p:spPr>
          <a:xfrm>
            <a:off x="2506720" y="3812638"/>
            <a:ext cx="614700" cy="614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103" name="Google Shape;2103;p19"/>
          <p:cNvSpPr/>
          <p:nvPr/>
        </p:nvSpPr>
        <p:spPr>
          <a:xfrm>
            <a:off x="6415799" y="2474801"/>
            <a:ext cx="1050600" cy="1050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04" name="Google Shape;2104;p19"/>
          <p:cNvGrpSpPr/>
          <p:nvPr/>
        </p:nvGrpSpPr>
        <p:grpSpPr>
          <a:xfrm>
            <a:off x="5656439" y="1879805"/>
            <a:ext cx="2567907" cy="2241541"/>
            <a:chOff x="3286089" y="1641643"/>
            <a:chExt cx="2567907" cy="2241541"/>
          </a:xfrm>
        </p:grpSpPr>
        <p:sp>
          <p:nvSpPr>
            <p:cNvPr id="2105" name="Google Shape;2105;p19"/>
            <p:cNvSpPr/>
            <p:nvPr/>
          </p:nvSpPr>
          <p:spPr>
            <a:xfrm>
              <a:off x="3784475" y="1975563"/>
              <a:ext cx="1572900" cy="1572900"/>
            </a:xfrm>
            <a:prstGeom prst="ellipse">
              <a:avLst/>
            </a:prstGeom>
            <a:solidFill>
              <a:schemeClr val="accent2">
                <a:alpha val="50588"/>
              </a:scheme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06" name="Google Shape;2106;p19"/>
            <p:cNvSpPr/>
            <p:nvPr/>
          </p:nvSpPr>
          <p:spPr>
            <a:xfrm>
              <a:off x="4896375" y="2925584"/>
              <a:ext cx="957600" cy="957600"/>
            </a:xfrm>
            <a:prstGeom prst="ellipse">
              <a:avLst/>
            </a:prstGeom>
            <a:solidFill>
              <a:schemeClr val="accent2">
                <a:alpha val="50588"/>
              </a:scheme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</a:t>
              </a:r>
              <a:endParaRPr b="1" i="0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07" name="Google Shape;2107;p19"/>
            <p:cNvSpPr/>
            <p:nvPr/>
          </p:nvSpPr>
          <p:spPr>
            <a:xfrm>
              <a:off x="3286089" y="1652304"/>
              <a:ext cx="957600" cy="957600"/>
            </a:xfrm>
            <a:prstGeom prst="ellipse">
              <a:avLst/>
            </a:prstGeom>
            <a:solidFill>
              <a:schemeClr val="accent2">
                <a:alpha val="50588"/>
              </a:scheme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b="1" i="0" lang="en" sz="75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Windows 8</a:t>
              </a:r>
              <a:endParaRPr b="1" i="0" sz="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08" name="Google Shape;2108;p19"/>
            <p:cNvSpPr/>
            <p:nvPr/>
          </p:nvSpPr>
          <p:spPr>
            <a:xfrm flipH="1">
              <a:off x="3286110" y="2914922"/>
              <a:ext cx="957600" cy="957600"/>
            </a:xfrm>
            <a:prstGeom prst="ellipse">
              <a:avLst/>
            </a:prstGeom>
            <a:solidFill>
              <a:schemeClr val="accent2">
                <a:alpha val="50588"/>
              </a:scheme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React Node JS</a:t>
              </a:r>
              <a:endParaRPr b="1" i="0" sz="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09" name="Google Shape;2109;p19"/>
            <p:cNvSpPr/>
            <p:nvPr/>
          </p:nvSpPr>
          <p:spPr>
            <a:xfrm flipH="1">
              <a:off x="4896396" y="1641643"/>
              <a:ext cx="957600" cy="957600"/>
            </a:xfrm>
            <a:prstGeom prst="ellipse">
              <a:avLst/>
            </a:prstGeom>
            <a:solidFill>
              <a:schemeClr val="accent2">
                <a:alpha val="50588"/>
              </a:scheme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PostgreSQL</a:t>
              </a:r>
              <a:endParaRPr b="1" i="0" sz="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10" name="Google Shape;2110;p1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Google Shape;2111;p19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2" name="Google Shape;2112;p19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Google Shape;2113;p19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Google Shape;2114;p19"/>
          <p:cNvSpPr/>
          <p:nvPr/>
        </p:nvSpPr>
        <p:spPr>
          <a:xfrm>
            <a:off x="7466400" y="2564222"/>
            <a:ext cx="957600" cy="957600"/>
          </a:xfrm>
          <a:prstGeom prst="ellipse">
            <a:avLst/>
          </a:prstGeom>
          <a:solidFill>
            <a:schemeClr val="accent2">
              <a:alpha val="50588"/>
            </a:scheme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b="1" i="0" sz="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5" name="Google Shape;2115;p19"/>
          <p:cNvSpPr/>
          <p:nvPr/>
        </p:nvSpPr>
        <p:spPr>
          <a:xfrm>
            <a:off x="6462950" y="1517222"/>
            <a:ext cx="957600" cy="957600"/>
          </a:xfrm>
          <a:prstGeom prst="ellipse">
            <a:avLst/>
          </a:prstGeom>
          <a:solidFill>
            <a:schemeClr val="accent2">
              <a:alpha val="50588"/>
            </a:scheme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Heroku</a:t>
            </a:r>
            <a:endParaRPr b="1" i="0" sz="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6" name="Google Shape;2116;p19"/>
          <p:cNvSpPr/>
          <p:nvPr/>
        </p:nvSpPr>
        <p:spPr>
          <a:xfrm>
            <a:off x="5458200" y="2521322"/>
            <a:ext cx="957600" cy="957600"/>
          </a:xfrm>
          <a:prstGeom prst="ellipse">
            <a:avLst/>
          </a:prstGeom>
          <a:solidFill>
            <a:schemeClr val="accent2">
              <a:alpha val="50588"/>
            </a:scheme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Postman</a:t>
            </a:r>
            <a:endParaRPr b="1" i="0" sz="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7" name="Google Shape;2117;p19"/>
          <p:cNvSpPr/>
          <p:nvPr/>
        </p:nvSpPr>
        <p:spPr>
          <a:xfrm>
            <a:off x="6462950" y="3525422"/>
            <a:ext cx="957600" cy="957600"/>
          </a:xfrm>
          <a:prstGeom prst="ellipse">
            <a:avLst/>
          </a:prstGeom>
          <a:solidFill>
            <a:schemeClr val="accent2">
              <a:alpha val="50588"/>
            </a:scheme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Datagrip</a:t>
            </a:r>
            <a:endParaRPr b="1" i="0" sz="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18" name="Google Shape;2118;p19"/>
          <p:cNvGrpSpPr/>
          <p:nvPr/>
        </p:nvGrpSpPr>
        <p:grpSpPr>
          <a:xfrm>
            <a:off x="6756712" y="2828029"/>
            <a:ext cx="367370" cy="344162"/>
            <a:chOff x="3161130" y="1566649"/>
            <a:chExt cx="385366" cy="361021"/>
          </a:xfrm>
        </p:grpSpPr>
        <p:sp>
          <p:nvSpPr>
            <p:cNvPr id="2119" name="Google Shape;2119;p19"/>
            <p:cNvSpPr/>
            <p:nvPr/>
          </p:nvSpPr>
          <p:spPr>
            <a:xfrm>
              <a:off x="3229716" y="1882620"/>
              <a:ext cx="248248" cy="45050"/>
            </a:xfrm>
            <a:custGeom>
              <a:rect b="b" l="l" r="r" t="t"/>
              <a:pathLst>
                <a:path extrusionOk="0" h="1671" w="9208">
                  <a:moveTo>
                    <a:pt x="2076" y="1"/>
                  </a:moveTo>
                  <a:lnTo>
                    <a:pt x="1790" y="828"/>
                  </a:lnTo>
                  <a:lnTo>
                    <a:pt x="421" y="828"/>
                  </a:lnTo>
                  <a:cubicBezTo>
                    <a:pt x="195" y="828"/>
                    <a:pt x="0" y="1024"/>
                    <a:pt x="0" y="1249"/>
                  </a:cubicBezTo>
                  <a:cubicBezTo>
                    <a:pt x="0" y="1475"/>
                    <a:pt x="195" y="1670"/>
                    <a:pt x="421" y="1670"/>
                  </a:cubicBezTo>
                  <a:lnTo>
                    <a:pt x="8786" y="1670"/>
                  </a:lnTo>
                  <a:cubicBezTo>
                    <a:pt x="9027" y="1670"/>
                    <a:pt x="9208" y="1475"/>
                    <a:pt x="9208" y="1249"/>
                  </a:cubicBezTo>
                  <a:cubicBezTo>
                    <a:pt x="9208" y="1024"/>
                    <a:pt x="9027" y="828"/>
                    <a:pt x="8786" y="828"/>
                  </a:cubicBezTo>
                  <a:lnTo>
                    <a:pt x="7417" y="828"/>
                  </a:lnTo>
                  <a:lnTo>
                    <a:pt x="71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19"/>
            <p:cNvSpPr/>
            <p:nvPr/>
          </p:nvSpPr>
          <p:spPr>
            <a:xfrm>
              <a:off x="3229716" y="1679395"/>
              <a:ext cx="45023" cy="22350"/>
            </a:xfrm>
            <a:custGeom>
              <a:rect b="b" l="l" r="r" t="t"/>
              <a:pathLst>
                <a:path extrusionOk="0" h="829" w="1670">
                  <a:moveTo>
                    <a:pt x="0" y="1"/>
                  </a:moveTo>
                  <a:lnTo>
                    <a:pt x="0" y="829"/>
                  </a:lnTo>
                  <a:lnTo>
                    <a:pt x="1669" y="829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19"/>
            <p:cNvSpPr/>
            <p:nvPr/>
          </p:nvSpPr>
          <p:spPr>
            <a:xfrm>
              <a:off x="3229716" y="1634399"/>
              <a:ext cx="45023" cy="22323"/>
            </a:xfrm>
            <a:custGeom>
              <a:rect b="b" l="l" r="r" t="t"/>
              <a:pathLst>
                <a:path extrusionOk="0" h="828" w="1670">
                  <a:moveTo>
                    <a:pt x="0" y="0"/>
                  </a:moveTo>
                  <a:lnTo>
                    <a:pt x="0" y="827"/>
                  </a:lnTo>
                  <a:lnTo>
                    <a:pt x="1669" y="827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19"/>
            <p:cNvSpPr/>
            <p:nvPr/>
          </p:nvSpPr>
          <p:spPr>
            <a:xfrm>
              <a:off x="3229716" y="1724445"/>
              <a:ext cx="45023" cy="22727"/>
            </a:xfrm>
            <a:custGeom>
              <a:rect b="b" l="l" r="r" t="t"/>
              <a:pathLst>
                <a:path extrusionOk="0" h="843" w="1670">
                  <a:moveTo>
                    <a:pt x="0" y="0"/>
                  </a:moveTo>
                  <a:lnTo>
                    <a:pt x="0" y="843"/>
                  </a:lnTo>
                  <a:lnTo>
                    <a:pt x="1669" y="843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19"/>
            <p:cNvSpPr/>
            <p:nvPr/>
          </p:nvSpPr>
          <p:spPr>
            <a:xfrm>
              <a:off x="3455236" y="1656695"/>
              <a:ext cx="22727" cy="22727"/>
            </a:xfrm>
            <a:custGeom>
              <a:rect b="b" l="l" r="r" t="t"/>
              <a:pathLst>
                <a:path extrusionOk="0" h="843" w="843">
                  <a:moveTo>
                    <a:pt x="421" y="0"/>
                  </a:moveTo>
                  <a:cubicBezTo>
                    <a:pt x="195" y="0"/>
                    <a:pt x="0" y="196"/>
                    <a:pt x="0" y="421"/>
                  </a:cubicBezTo>
                  <a:cubicBezTo>
                    <a:pt x="0" y="648"/>
                    <a:pt x="195" y="843"/>
                    <a:pt x="421" y="843"/>
                  </a:cubicBezTo>
                  <a:cubicBezTo>
                    <a:pt x="662" y="843"/>
                    <a:pt x="843" y="648"/>
                    <a:pt x="843" y="421"/>
                  </a:cubicBezTo>
                  <a:cubicBezTo>
                    <a:pt x="843" y="196"/>
                    <a:pt x="662" y="0"/>
                    <a:pt x="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19"/>
            <p:cNvSpPr/>
            <p:nvPr/>
          </p:nvSpPr>
          <p:spPr>
            <a:xfrm>
              <a:off x="3161130" y="1566649"/>
              <a:ext cx="385366" cy="225547"/>
            </a:xfrm>
            <a:custGeom>
              <a:rect b="b" l="l" r="r" t="t"/>
              <a:pathLst>
                <a:path extrusionOk="0" h="8366" w="14294">
                  <a:moveTo>
                    <a:pt x="6305" y="1671"/>
                  </a:moveTo>
                  <a:cubicBezTo>
                    <a:pt x="6546" y="1671"/>
                    <a:pt x="6727" y="1851"/>
                    <a:pt x="6727" y="2092"/>
                  </a:cubicBezTo>
                  <a:cubicBezTo>
                    <a:pt x="6727" y="2317"/>
                    <a:pt x="6546" y="2513"/>
                    <a:pt x="6305" y="2513"/>
                  </a:cubicBezTo>
                  <a:cubicBezTo>
                    <a:pt x="6079" y="2513"/>
                    <a:pt x="5899" y="2317"/>
                    <a:pt x="5899" y="2092"/>
                  </a:cubicBezTo>
                  <a:cubicBezTo>
                    <a:pt x="5899" y="1851"/>
                    <a:pt x="6079" y="1671"/>
                    <a:pt x="6305" y="1671"/>
                  </a:cubicBezTo>
                  <a:close/>
                  <a:moveTo>
                    <a:pt x="7990" y="1671"/>
                  </a:moveTo>
                  <a:cubicBezTo>
                    <a:pt x="8216" y="1671"/>
                    <a:pt x="8412" y="1851"/>
                    <a:pt x="8412" y="2092"/>
                  </a:cubicBezTo>
                  <a:cubicBezTo>
                    <a:pt x="8412" y="2317"/>
                    <a:pt x="8216" y="2513"/>
                    <a:pt x="7990" y="2513"/>
                  </a:cubicBezTo>
                  <a:cubicBezTo>
                    <a:pt x="7750" y="2513"/>
                    <a:pt x="7569" y="2317"/>
                    <a:pt x="7569" y="2092"/>
                  </a:cubicBezTo>
                  <a:cubicBezTo>
                    <a:pt x="7569" y="1851"/>
                    <a:pt x="7750" y="1671"/>
                    <a:pt x="7990" y="1671"/>
                  </a:cubicBezTo>
                  <a:close/>
                  <a:moveTo>
                    <a:pt x="9660" y="1671"/>
                  </a:moveTo>
                  <a:cubicBezTo>
                    <a:pt x="9886" y="1671"/>
                    <a:pt x="10081" y="1851"/>
                    <a:pt x="10081" y="2092"/>
                  </a:cubicBezTo>
                  <a:cubicBezTo>
                    <a:pt x="10081" y="2317"/>
                    <a:pt x="9886" y="2513"/>
                    <a:pt x="9660" y="2513"/>
                  </a:cubicBezTo>
                  <a:cubicBezTo>
                    <a:pt x="9435" y="2513"/>
                    <a:pt x="9239" y="2317"/>
                    <a:pt x="9239" y="2092"/>
                  </a:cubicBezTo>
                  <a:cubicBezTo>
                    <a:pt x="9239" y="1851"/>
                    <a:pt x="9435" y="1671"/>
                    <a:pt x="9660" y="1671"/>
                  </a:cubicBezTo>
                  <a:close/>
                  <a:moveTo>
                    <a:pt x="11330" y="2513"/>
                  </a:moveTo>
                  <a:cubicBezTo>
                    <a:pt x="12023" y="2513"/>
                    <a:pt x="12594" y="3069"/>
                    <a:pt x="12594" y="3761"/>
                  </a:cubicBezTo>
                  <a:cubicBezTo>
                    <a:pt x="12594" y="4453"/>
                    <a:pt x="12023" y="5011"/>
                    <a:pt x="11330" y="5011"/>
                  </a:cubicBezTo>
                  <a:cubicBezTo>
                    <a:pt x="10638" y="5011"/>
                    <a:pt x="10081" y="4453"/>
                    <a:pt x="10081" y="3761"/>
                  </a:cubicBezTo>
                  <a:cubicBezTo>
                    <a:pt x="10081" y="3069"/>
                    <a:pt x="10638" y="2513"/>
                    <a:pt x="11330" y="2513"/>
                  </a:cubicBezTo>
                  <a:close/>
                  <a:moveTo>
                    <a:pt x="4635" y="1671"/>
                  </a:moveTo>
                  <a:cubicBezTo>
                    <a:pt x="4875" y="1671"/>
                    <a:pt x="5056" y="1851"/>
                    <a:pt x="5056" y="2092"/>
                  </a:cubicBezTo>
                  <a:lnTo>
                    <a:pt x="5056" y="7117"/>
                  </a:lnTo>
                  <a:cubicBezTo>
                    <a:pt x="5056" y="7342"/>
                    <a:pt x="4875" y="7523"/>
                    <a:pt x="4635" y="7523"/>
                  </a:cubicBezTo>
                  <a:lnTo>
                    <a:pt x="2123" y="7523"/>
                  </a:lnTo>
                  <a:cubicBezTo>
                    <a:pt x="1896" y="7523"/>
                    <a:pt x="1701" y="7342"/>
                    <a:pt x="1701" y="7117"/>
                  </a:cubicBezTo>
                  <a:lnTo>
                    <a:pt x="1701" y="2092"/>
                  </a:lnTo>
                  <a:cubicBezTo>
                    <a:pt x="1701" y="1851"/>
                    <a:pt x="1896" y="1671"/>
                    <a:pt x="2123" y="1671"/>
                  </a:cubicBezTo>
                  <a:close/>
                  <a:moveTo>
                    <a:pt x="7990" y="4194"/>
                  </a:moveTo>
                  <a:cubicBezTo>
                    <a:pt x="8125" y="4194"/>
                    <a:pt x="8261" y="4251"/>
                    <a:pt x="8336" y="4363"/>
                  </a:cubicBezTo>
                  <a:lnTo>
                    <a:pt x="9720" y="6455"/>
                  </a:lnTo>
                  <a:lnTo>
                    <a:pt x="10201" y="5974"/>
                  </a:lnTo>
                  <a:cubicBezTo>
                    <a:pt x="10285" y="5891"/>
                    <a:pt x="10390" y="5849"/>
                    <a:pt x="10495" y="5849"/>
                  </a:cubicBezTo>
                  <a:cubicBezTo>
                    <a:pt x="10600" y="5849"/>
                    <a:pt x="10706" y="5891"/>
                    <a:pt x="10789" y="5974"/>
                  </a:cubicBezTo>
                  <a:lnTo>
                    <a:pt x="11631" y="6816"/>
                  </a:lnTo>
                  <a:cubicBezTo>
                    <a:pt x="11796" y="6981"/>
                    <a:pt x="11796" y="7237"/>
                    <a:pt x="11631" y="7402"/>
                  </a:cubicBezTo>
                  <a:cubicBezTo>
                    <a:pt x="11548" y="7485"/>
                    <a:pt x="11439" y="7527"/>
                    <a:pt x="11332" y="7527"/>
                  </a:cubicBezTo>
                  <a:cubicBezTo>
                    <a:pt x="11225" y="7527"/>
                    <a:pt x="11119" y="7485"/>
                    <a:pt x="11044" y="7402"/>
                  </a:cubicBezTo>
                  <a:lnTo>
                    <a:pt x="10502" y="6861"/>
                  </a:lnTo>
                  <a:lnTo>
                    <a:pt x="9961" y="7402"/>
                  </a:lnTo>
                  <a:cubicBezTo>
                    <a:pt x="9882" y="7481"/>
                    <a:pt x="9781" y="7526"/>
                    <a:pt x="9667" y="7526"/>
                  </a:cubicBezTo>
                  <a:cubicBezTo>
                    <a:pt x="9650" y="7526"/>
                    <a:pt x="9633" y="7525"/>
                    <a:pt x="9615" y="7523"/>
                  </a:cubicBezTo>
                  <a:cubicBezTo>
                    <a:pt x="9495" y="7508"/>
                    <a:pt x="9375" y="7448"/>
                    <a:pt x="9314" y="7342"/>
                  </a:cubicBezTo>
                  <a:lnTo>
                    <a:pt x="7990" y="5356"/>
                  </a:lnTo>
                  <a:lnTo>
                    <a:pt x="6666" y="7342"/>
                  </a:lnTo>
                  <a:cubicBezTo>
                    <a:pt x="6581" y="7466"/>
                    <a:pt x="6448" y="7529"/>
                    <a:pt x="6312" y="7529"/>
                  </a:cubicBezTo>
                  <a:cubicBezTo>
                    <a:pt x="6233" y="7529"/>
                    <a:pt x="6152" y="7507"/>
                    <a:pt x="6079" y="7462"/>
                  </a:cubicBezTo>
                  <a:cubicBezTo>
                    <a:pt x="5884" y="7328"/>
                    <a:pt x="5838" y="7071"/>
                    <a:pt x="5959" y="6876"/>
                  </a:cubicBezTo>
                  <a:lnTo>
                    <a:pt x="7644" y="4363"/>
                  </a:lnTo>
                  <a:cubicBezTo>
                    <a:pt x="7719" y="4251"/>
                    <a:pt x="7854" y="4194"/>
                    <a:pt x="7990" y="4194"/>
                  </a:cubicBezTo>
                  <a:close/>
                  <a:moveTo>
                    <a:pt x="1265" y="0"/>
                  </a:moveTo>
                  <a:cubicBezTo>
                    <a:pt x="572" y="0"/>
                    <a:pt x="1" y="557"/>
                    <a:pt x="1" y="1249"/>
                  </a:cubicBezTo>
                  <a:lnTo>
                    <a:pt x="1" y="8365"/>
                  </a:lnTo>
                  <a:lnTo>
                    <a:pt x="14294" y="8365"/>
                  </a:lnTo>
                  <a:lnTo>
                    <a:pt x="14294" y="1249"/>
                  </a:lnTo>
                  <a:cubicBezTo>
                    <a:pt x="14294" y="557"/>
                    <a:pt x="13722" y="0"/>
                    <a:pt x="130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19"/>
            <p:cNvSpPr/>
            <p:nvPr/>
          </p:nvSpPr>
          <p:spPr>
            <a:xfrm>
              <a:off x="3161130" y="1814869"/>
              <a:ext cx="385366" cy="45077"/>
            </a:xfrm>
            <a:custGeom>
              <a:rect b="b" l="l" r="r" t="t"/>
              <a:pathLst>
                <a:path extrusionOk="0" h="1672" w="14294">
                  <a:moveTo>
                    <a:pt x="1" y="1"/>
                  </a:moveTo>
                  <a:lnTo>
                    <a:pt x="1" y="408"/>
                  </a:lnTo>
                  <a:cubicBezTo>
                    <a:pt x="1" y="1100"/>
                    <a:pt x="572" y="1671"/>
                    <a:pt x="1265" y="1671"/>
                  </a:cubicBezTo>
                  <a:lnTo>
                    <a:pt x="13030" y="1671"/>
                  </a:lnTo>
                  <a:cubicBezTo>
                    <a:pt x="13722" y="1671"/>
                    <a:pt x="14294" y="1100"/>
                    <a:pt x="14294" y="408"/>
                  </a:cubicBezTo>
                  <a:lnTo>
                    <a:pt x="14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6" name="Google Shape;2126;p19"/>
          <p:cNvSpPr/>
          <p:nvPr/>
        </p:nvSpPr>
        <p:spPr>
          <a:xfrm>
            <a:off x="5965546" y="11266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19"/>
          <p:cNvSpPr txBox="1"/>
          <p:nvPr>
            <p:ph idx="3" type="title"/>
          </p:nvPr>
        </p:nvSpPr>
        <p:spPr>
          <a:xfrm>
            <a:off x="6222350" y="1200632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Machine</a:t>
            </a:r>
            <a:endParaRPr/>
          </a:p>
        </p:txBody>
      </p:sp>
      <p:sp>
        <p:nvSpPr>
          <p:cNvPr id="2128" name="Google Shape;2128;p19"/>
          <p:cNvSpPr/>
          <p:nvPr/>
        </p:nvSpPr>
        <p:spPr>
          <a:xfrm>
            <a:off x="1834946" y="11266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19"/>
          <p:cNvSpPr txBox="1"/>
          <p:nvPr>
            <p:ph idx="2" type="title"/>
          </p:nvPr>
        </p:nvSpPr>
        <p:spPr>
          <a:xfrm>
            <a:off x="2091750" y="12103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Domain</a:t>
            </a:r>
            <a:endParaRPr/>
          </a:p>
        </p:txBody>
      </p:sp>
      <p:sp>
        <p:nvSpPr>
          <p:cNvPr id="2130" name="Google Shape;2130;p19"/>
          <p:cNvSpPr/>
          <p:nvPr/>
        </p:nvSpPr>
        <p:spPr>
          <a:xfrm>
            <a:off x="922538" y="1532213"/>
            <a:ext cx="1497900" cy="869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19"/>
          <p:cNvSpPr/>
          <p:nvPr/>
        </p:nvSpPr>
        <p:spPr>
          <a:xfrm>
            <a:off x="1364107" y="1666238"/>
            <a:ext cx="614700" cy="614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19"/>
          <p:cNvSpPr/>
          <p:nvPr/>
        </p:nvSpPr>
        <p:spPr>
          <a:xfrm>
            <a:off x="932450" y="2747988"/>
            <a:ext cx="1497900" cy="869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19"/>
          <p:cNvSpPr/>
          <p:nvPr/>
        </p:nvSpPr>
        <p:spPr>
          <a:xfrm>
            <a:off x="1369957" y="2875338"/>
            <a:ext cx="614700" cy="614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4" name="Google Shape;2134;p19"/>
          <p:cNvGrpSpPr/>
          <p:nvPr/>
        </p:nvGrpSpPr>
        <p:grpSpPr>
          <a:xfrm>
            <a:off x="2644975" y="3933075"/>
            <a:ext cx="332350" cy="373825"/>
            <a:chOff x="1095900" y="2806425"/>
            <a:chExt cx="332350" cy="373825"/>
          </a:xfrm>
        </p:grpSpPr>
        <p:sp>
          <p:nvSpPr>
            <p:cNvPr id="2135" name="Google Shape;2135;p19"/>
            <p:cNvSpPr/>
            <p:nvPr/>
          </p:nvSpPr>
          <p:spPr>
            <a:xfrm>
              <a:off x="1095900" y="2806425"/>
              <a:ext cx="332350" cy="237775"/>
            </a:xfrm>
            <a:custGeom>
              <a:rect b="b" l="l" r="r" t="t"/>
              <a:pathLst>
                <a:path extrusionOk="0" h="9511" w="13294">
                  <a:moveTo>
                    <a:pt x="6638" y="0"/>
                  </a:moveTo>
                  <a:cubicBezTo>
                    <a:pt x="4461" y="0"/>
                    <a:pt x="2677" y="1659"/>
                    <a:pt x="2463" y="3783"/>
                  </a:cubicBezTo>
                  <a:cubicBezTo>
                    <a:pt x="1071" y="3979"/>
                    <a:pt x="0" y="5192"/>
                    <a:pt x="0" y="6637"/>
                  </a:cubicBezTo>
                  <a:cubicBezTo>
                    <a:pt x="0" y="8225"/>
                    <a:pt x="1285" y="9510"/>
                    <a:pt x="2873" y="9510"/>
                  </a:cubicBezTo>
                  <a:lnTo>
                    <a:pt x="6210" y="9510"/>
                  </a:lnTo>
                  <a:lnTo>
                    <a:pt x="6210" y="6316"/>
                  </a:lnTo>
                  <a:lnTo>
                    <a:pt x="5621" y="6887"/>
                  </a:lnTo>
                  <a:cubicBezTo>
                    <a:pt x="5541" y="6976"/>
                    <a:pt x="5429" y="7021"/>
                    <a:pt x="5318" y="7021"/>
                  </a:cubicBezTo>
                  <a:cubicBezTo>
                    <a:pt x="5206" y="7021"/>
                    <a:pt x="5094" y="6976"/>
                    <a:pt x="5014" y="6887"/>
                  </a:cubicBezTo>
                  <a:cubicBezTo>
                    <a:pt x="4836" y="6727"/>
                    <a:pt x="4836" y="6441"/>
                    <a:pt x="5014" y="6263"/>
                  </a:cubicBezTo>
                  <a:lnTo>
                    <a:pt x="6335" y="4942"/>
                  </a:lnTo>
                  <a:cubicBezTo>
                    <a:pt x="6424" y="4853"/>
                    <a:pt x="6535" y="4809"/>
                    <a:pt x="6647" y="4809"/>
                  </a:cubicBezTo>
                  <a:cubicBezTo>
                    <a:pt x="6758" y="4809"/>
                    <a:pt x="6870" y="4853"/>
                    <a:pt x="6959" y="4942"/>
                  </a:cubicBezTo>
                  <a:lnTo>
                    <a:pt x="8279" y="6263"/>
                  </a:lnTo>
                  <a:cubicBezTo>
                    <a:pt x="8458" y="6441"/>
                    <a:pt x="8458" y="6727"/>
                    <a:pt x="8279" y="6887"/>
                  </a:cubicBezTo>
                  <a:cubicBezTo>
                    <a:pt x="8190" y="6976"/>
                    <a:pt x="8083" y="7012"/>
                    <a:pt x="7976" y="7012"/>
                  </a:cubicBezTo>
                  <a:cubicBezTo>
                    <a:pt x="7851" y="7012"/>
                    <a:pt x="7744" y="6976"/>
                    <a:pt x="7655" y="6887"/>
                  </a:cubicBezTo>
                  <a:lnTo>
                    <a:pt x="7084" y="6316"/>
                  </a:lnTo>
                  <a:lnTo>
                    <a:pt x="7084" y="9510"/>
                  </a:lnTo>
                  <a:lnTo>
                    <a:pt x="10421" y="9510"/>
                  </a:lnTo>
                  <a:cubicBezTo>
                    <a:pt x="12009" y="9510"/>
                    <a:pt x="13293" y="8225"/>
                    <a:pt x="13293" y="6637"/>
                  </a:cubicBezTo>
                  <a:cubicBezTo>
                    <a:pt x="13293" y="5192"/>
                    <a:pt x="12223" y="3979"/>
                    <a:pt x="10831" y="3783"/>
                  </a:cubicBezTo>
                  <a:cubicBezTo>
                    <a:pt x="10617" y="1659"/>
                    <a:pt x="8815" y="0"/>
                    <a:pt x="66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19"/>
            <p:cNvSpPr/>
            <p:nvPr/>
          </p:nvSpPr>
          <p:spPr>
            <a:xfrm>
              <a:off x="1233275" y="3066025"/>
              <a:ext cx="57575" cy="28575"/>
            </a:xfrm>
            <a:custGeom>
              <a:rect b="b" l="l" r="r" t="t"/>
              <a:pathLst>
                <a:path extrusionOk="0" h="1143" w="2303">
                  <a:moveTo>
                    <a:pt x="1" y="0"/>
                  </a:moveTo>
                  <a:cubicBezTo>
                    <a:pt x="1" y="643"/>
                    <a:pt x="518" y="1142"/>
                    <a:pt x="1143" y="1142"/>
                  </a:cubicBezTo>
                  <a:cubicBezTo>
                    <a:pt x="1785" y="1142"/>
                    <a:pt x="2285" y="643"/>
                    <a:pt x="2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19"/>
            <p:cNvSpPr/>
            <p:nvPr/>
          </p:nvSpPr>
          <p:spPr>
            <a:xfrm>
              <a:off x="1132925" y="3066025"/>
              <a:ext cx="257850" cy="114225"/>
            </a:xfrm>
            <a:custGeom>
              <a:rect b="b" l="l" r="r" t="t"/>
              <a:pathLst>
                <a:path extrusionOk="0" h="4569" w="10314">
                  <a:moveTo>
                    <a:pt x="0" y="0"/>
                  </a:moveTo>
                  <a:cubicBezTo>
                    <a:pt x="18" y="179"/>
                    <a:pt x="54" y="339"/>
                    <a:pt x="90" y="518"/>
                  </a:cubicBezTo>
                  <a:cubicBezTo>
                    <a:pt x="125" y="714"/>
                    <a:pt x="304" y="857"/>
                    <a:pt x="518" y="857"/>
                  </a:cubicBezTo>
                  <a:lnTo>
                    <a:pt x="1303" y="857"/>
                  </a:lnTo>
                  <a:cubicBezTo>
                    <a:pt x="1321" y="928"/>
                    <a:pt x="1356" y="982"/>
                    <a:pt x="1374" y="1035"/>
                  </a:cubicBezTo>
                  <a:lnTo>
                    <a:pt x="821" y="1606"/>
                  </a:lnTo>
                  <a:cubicBezTo>
                    <a:pt x="678" y="1749"/>
                    <a:pt x="643" y="1981"/>
                    <a:pt x="768" y="2159"/>
                  </a:cubicBezTo>
                  <a:cubicBezTo>
                    <a:pt x="982" y="2463"/>
                    <a:pt x="1214" y="2766"/>
                    <a:pt x="1499" y="3034"/>
                  </a:cubicBezTo>
                  <a:cubicBezTo>
                    <a:pt x="1767" y="3319"/>
                    <a:pt x="2070" y="3551"/>
                    <a:pt x="2373" y="3765"/>
                  </a:cubicBezTo>
                  <a:cubicBezTo>
                    <a:pt x="2448" y="3817"/>
                    <a:pt x="2532" y="3842"/>
                    <a:pt x="2615" y="3842"/>
                  </a:cubicBezTo>
                  <a:cubicBezTo>
                    <a:pt x="2730" y="3842"/>
                    <a:pt x="2843" y="3795"/>
                    <a:pt x="2927" y="3712"/>
                  </a:cubicBezTo>
                  <a:lnTo>
                    <a:pt x="3498" y="3159"/>
                  </a:lnTo>
                  <a:cubicBezTo>
                    <a:pt x="3551" y="3176"/>
                    <a:pt x="3605" y="3194"/>
                    <a:pt x="3676" y="3230"/>
                  </a:cubicBezTo>
                  <a:lnTo>
                    <a:pt x="3676" y="4015"/>
                  </a:lnTo>
                  <a:cubicBezTo>
                    <a:pt x="3676" y="4229"/>
                    <a:pt x="3819" y="4408"/>
                    <a:pt x="4015" y="4443"/>
                  </a:cubicBezTo>
                  <a:cubicBezTo>
                    <a:pt x="4390" y="4515"/>
                    <a:pt x="4782" y="4568"/>
                    <a:pt x="5157" y="4568"/>
                  </a:cubicBezTo>
                  <a:cubicBezTo>
                    <a:pt x="5549" y="4568"/>
                    <a:pt x="5924" y="4515"/>
                    <a:pt x="6299" y="4443"/>
                  </a:cubicBezTo>
                  <a:cubicBezTo>
                    <a:pt x="6513" y="4408"/>
                    <a:pt x="6656" y="4229"/>
                    <a:pt x="6656" y="4015"/>
                  </a:cubicBezTo>
                  <a:lnTo>
                    <a:pt x="6656" y="3230"/>
                  </a:lnTo>
                  <a:cubicBezTo>
                    <a:pt x="6709" y="3194"/>
                    <a:pt x="6781" y="3176"/>
                    <a:pt x="6834" y="3159"/>
                  </a:cubicBezTo>
                  <a:lnTo>
                    <a:pt x="7387" y="3712"/>
                  </a:lnTo>
                  <a:cubicBezTo>
                    <a:pt x="7470" y="3795"/>
                    <a:pt x="7584" y="3842"/>
                    <a:pt x="7699" y="3842"/>
                  </a:cubicBezTo>
                  <a:cubicBezTo>
                    <a:pt x="7782" y="3842"/>
                    <a:pt x="7866" y="3817"/>
                    <a:pt x="7940" y="3765"/>
                  </a:cubicBezTo>
                  <a:cubicBezTo>
                    <a:pt x="8261" y="3551"/>
                    <a:pt x="8565" y="3319"/>
                    <a:pt x="8832" y="3034"/>
                  </a:cubicBezTo>
                  <a:cubicBezTo>
                    <a:pt x="9100" y="2766"/>
                    <a:pt x="9350" y="2463"/>
                    <a:pt x="9564" y="2142"/>
                  </a:cubicBezTo>
                  <a:cubicBezTo>
                    <a:pt x="9671" y="1981"/>
                    <a:pt x="9653" y="1749"/>
                    <a:pt x="9510" y="1606"/>
                  </a:cubicBezTo>
                  <a:lnTo>
                    <a:pt x="8940" y="1035"/>
                  </a:lnTo>
                  <a:cubicBezTo>
                    <a:pt x="8975" y="982"/>
                    <a:pt x="8993" y="928"/>
                    <a:pt x="9011" y="857"/>
                  </a:cubicBezTo>
                  <a:lnTo>
                    <a:pt x="9814" y="857"/>
                  </a:lnTo>
                  <a:cubicBezTo>
                    <a:pt x="10010" y="857"/>
                    <a:pt x="10189" y="714"/>
                    <a:pt x="10242" y="518"/>
                  </a:cubicBezTo>
                  <a:cubicBezTo>
                    <a:pt x="10278" y="339"/>
                    <a:pt x="10296" y="179"/>
                    <a:pt x="10313" y="0"/>
                  </a:cubicBezTo>
                  <a:lnTo>
                    <a:pt x="7191" y="0"/>
                  </a:lnTo>
                  <a:cubicBezTo>
                    <a:pt x="7155" y="1089"/>
                    <a:pt x="6263" y="1981"/>
                    <a:pt x="5157" y="1981"/>
                  </a:cubicBezTo>
                  <a:cubicBezTo>
                    <a:pt x="4068" y="1981"/>
                    <a:pt x="3176" y="1089"/>
                    <a:pt x="3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8" name="Google Shape;2138;p19"/>
          <p:cNvSpPr/>
          <p:nvPr/>
        </p:nvSpPr>
        <p:spPr>
          <a:xfrm>
            <a:off x="3191825" y="1532213"/>
            <a:ext cx="1497900" cy="869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p19"/>
          <p:cNvSpPr/>
          <p:nvPr/>
        </p:nvSpPr>
        <p:spPr>
          <a:xfrm>
            <a:off x="3633428" y="1667538"/>
            <a:ext cx="614700" cy="61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19"/>
          <p:cNvSpPr/>
          <p:nvPr/>
        </p:nvSpPr>
        <p:spPr>
          <a:xfrm>
            <a:off x="3201738" y="2747988"/>
            <a:ext cx="1497900" cy="869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p19"/>
          <p:cNvSpPr/>
          <p:nvPr/>
        </p:nvSpPr>
        <p:spPr>
          <a:xfrm>
            <a:off x="3643328" y="2875350"/>
            <a:ext cx="614700" cy="614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2" name="Google Shape;2142;p19"/>
          <p:cNvGrpSpPr/>
          <p:nvPr/>
        </p:nvGrpSpPr>
        <p:grpSpPr>
          <a:xfrm>
            <a:off x="3774727" y="1829781"/>
            <a:ext cx="332330" cy="293059"/>
            <a:chOff x="4464150" y="3979125"/>
            <a:chExt cx="373825" cy="329650"/>
          </a:xfrm>
        </p:grpSpPr>
        <p:sp>
          <p:nvSpPr>
            <p:cNvPr id="2143" name="Google Shape;2143;p19"/>
            <p:cNvSpPr/>
            <p:nvPr/>
          </p:nvSpPr>
          <p:spPr>
            <a:xfrm>
              <a:off x="4537750" y="4154875"/>
              <a:ext cx="18750" cy="32575"/>
            </a:xfrm>
            <a:custGeom>
              <a:rect b="b" l="l" r="r" t="t"/>
              <a:pathLst>
                <a:path extrusionOk="0" h="1303" w="750">
                  <a:moveTo>
                    <a:pt x="750" y="0"/>
                  </a:moveTo>
                  <a:cubicBezTo>
                    <a:pt x="553" y="339"/>
                    <a:pt x="286" y="821"/>
                    <a:pt x="0" y="1303"/>
                  </a:cubicBezTo>
                  <a:lnTo>
                    <a:pt x="750" y="1303"/>
                  </a:lnTo>
                  <a:cubicBezTo>
                    <a:pt x="750" y="821"/>
                    <a:pt x="750" y="357"/>
                    <a:pt x="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19"/>
            <p:cNvSpPr/>
            <p:nvPr/>
          </p:nvSpPr>
          <p:spPr>
            <a:xfrm>
              <a:off x="4771925" y="3979125"/>
              <a:ext cx="66050" cy="65600"/>
            </a:xfrm>
            <a:custGeom>
              <a:rect b="b" l="l" r="r" t="t"/>
              <a:pathLst>
                <a:path extrusionOk="0" h="2624" w="2642">
                  <a:moveTo>
                    <a:pt x="1" y="0"/>
                  </a:moveTo>
                  <a:lnTo>
                    <a:pt x="1" y="2623"/>
                  </a:lnTo>
                  <a:lnTo>
                    <a:pt x="2641" y="2623"/>
                  </a:lnTo>
                  <a:lnTo>
                    <a:pt x="2641" y="429"/>
                  </a:lnTo>
                  <a:cubicBezTo>
                    <a:pt x="2641" y="197"/>
                    <a:pt x="2445" y="0"/>
                    <a:pt x="2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19"/>
            <p:cNvSpPr/>
            <p:nvPr/>
          </p:nvSpPr>
          <p:spPr>
            <a:xfrm>
              <a:off x="4464150" y="3979125"/>
              <a:ext cx="285950" cy="65600"/>
            </a:xfrm>
            <a:custGeom>
              <a:rect b="b" l="l" r="r" t="t"/>
              <a:pathLst>
                <a:path extrusionOk="0" h="2624" w="11438">
                  <a:moveTo>
                    <a:pt x="428" y="0"/>
                  </a:moveTo>
                  <a:cubicBezTo>
                    <a:pt x="197" y="0"/>
                    <a:pt x="0" y="197"/>
                    <a:pt x="0" y="429"/>
                  </a:cubicBezTo>
                  <a:lnTo>
                    <a:pt x="0" y="2623"/>
                  </a:lnTo>
                  <a:lnTo>
                    <a:pt x="11437" y="2623"/>
                  </a:lnTo>
                  <a:lnTo>
                    <a:pt x="11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19"/>
            <p:cNvSpPr/>
            <p:nvPr/>
          </p:nvSpPr>
          <p:spPr>
            <a:xfrm>
              <a:off x="4634100" y="4137925"/>
              <a:ext cx="33475" cy="78075"/>
            </a:xfrm>
            <a:custGeom>
              <a:rect b="b" l="l" r="r" t="t"/>
              <a:pathLst>
                <a:path extrusionOk="0" h="3123" w="1339">
                  <a:moveTo>
                    <a:pt x="678" y="0"/>
                  </a:moveTo>
                  <a:cubicBezTo>
                    <a:pt x="304" y="0"/>
                    <a:pt x="0" y="304"/>
                    <a:pt x="0" y="678"/>
                  </a:cubicBezTo>
                  <a:lnTo>
                    <a:pt x="0" y="2445"/>
                  </a:lnTo>
                  <a:cubicBezTo>
                    <a:pt x="0" y="2819"/>
                    <a:pt x="304" y="3123"/>
                    <a:pt x="678" y="3123"/>
                  </a:cubicBezTo>
                  <a:cubicBezTo>
                    <a:pt x="1035" y="3123"/>
                    <a:pt x="1338" y="2819"/>
                    <a:pt x="1338" y="2445"/>
                  </a:cubicBezTo>
                  <a:lnTo>
                    <a:pt x="1338" y="678"/>
                  </a:lnTo>
                  <a:cubicBezTo>
                    <a:pt x="1338" y="304"/>
                    <a:pt x="1035" y="0"/>
                    <a:pt x="6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19"/>
            <p:cNvSpPr/>
            <p:nvPr/>
          </p:nvSpPr>
          <p:spPr>
            <a:xfrm>
              <a:off x="4741150" y="4154875"/>
              <a:ext cx="18325" cy="32575"/>
            </a:xfrm>
            <a:custGeom>
              <a:rect b="b" l="l" r="r" t="t"/>
              <a:pathLst>
                <a:path extrusionOk="0" h="1303" w="733">
                  <a:moveTo>
                    <a:pt x="732" y="0"/>
                  </a:moveTo>
                  <a:cubicBezTo>
                    <a:pt x="536" y="339"/>
                    <a:pt x="268" y="821"/>
                    <a:pt x="1" y="1303"/>
                  </a:cubicBezTo>
                  <a:lnTo>
                    <a:pt x="732" y="1303"/>
                  </a:lnTo>
                  <a:cubicBezTo>
                    <a:pt x="732" y="821"/>
                    <a:pt x="732" y="357"/>
                    <a:pt x="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19"/>
            <p:cNvSpPr/>
            <p:nvPr/>
          </p:nvSpPr>
          <p:spPr>
            <a:xfrm>
              <a:off x="4464150" y="4066550"/>
              <a:ext cx="373825" cy="242225"/>
            </a:xfrm>
            <a:custGeom>
              <a:rect b="b" l="l" r="r" t="t"/>
              <a:pathLst>
                <a:path extrusionOk="0" h="9689" w="14953">
                  <a:moveTo>
                    <a:pt x="3909" y="2136"/>
                  </a:moveTo>
                  <a:cubicBezTo>
                    <a:pt x="3967" y="2136"/>
                    <a:pt x="4027" y="2144"/>
                    <a:pt x="4086" y="2159"/>
                  </a:cubicBezTo>
                  <a:cubicBezTo>
                    <a:pt x="4354" y="2249"/>
                    <a:pt x="4532" y="2498"/>
                    <a:pt x="4550" y="2802"/>
                  </a:cubicBezTo>
                  <a:cubicBezTo>
                    <a:pt x="4568" y="2944"/>
                    <a:pt x="4568" y="3926"/>
                    <a:pt x="4568" y="4836"/>
                  </a:cubicBezTo>
                  <a:lnTo>
                    <a:pt x="4604" y="4836"/>
                  </a:lnTo>
                  <a:cubicBezTo>
                    <a:pt x="4853" y="4836"/>
                    <a:pt x="5050" y="5032"/>
                    <a:pt x="5050" y="5282"/>
                  </a:cubicBezTo>
                  <a:cubicBezTo>
                    <a:pt x="5050" y="5514"/>
                    <a:pt x="4853" y="5710"/>
                    <a:pt x="4604" y="5710"/>
                  </a:cubicBezTo>
                  <a:lnTo>
                    <a:pt x="4550" y="5710"/>
                  </a:lnTo>
                  <a:cubicBezTo>
                    <a:pt x="4550" y="6031"/>
                    <a:pt x="4550" y="6281"/>
                    <a:pt x="4550" y="6406"/>
                  </a:cubicBezTo>
                  <a:cubicBezTo>
                    <a:pt x="4550" y="6656"/>
                    <a:pt x="4354" y="6852"/>
                    <a:pt x="4104" y="6852"/>
                  </a:cubicBezTo>
                  <a:cubicBezTo>
                    <a:pt x="3872" y="6834"/>
                    <a:pt x="3676" y="6638"/>
                    <a:pt x="3676" y="6406"/>
                  </a:cubicBezTo>
                  <a:cubicBezTo>
                    <a:pt x="3676" y="6192"/>
                    <a:pt x="3676" y="5960"/>
                    <a:pt x="3676" y="5710"/>
                  </a:cubicBezTo>
                  <a:lnTo>
                    <a:pt x="2195" y="5710"/>
                  </a:lnTo>
                  <a:cubicBezTo>
                    <a:pt x="2052" y="5710"/>
                    <a:pt x="1909" y="5639"/>
                    <a:pt x="1820" y="5496"/>
                  </a:cubicBezTo>
                  <a:cubicBezTo>
                    <a:pt x="1749" y="5371"/>
                    <a:pt x="1749" y="5193"/>
                    <a:pt x="1820" y="5068"/>
                  </a:cubicBezTo>
                  <a:cubicBezTo>
                    <a:pt x="2124" y="4515"/>
                    <a:pt x="3123" y="2695"/>
                    <a:pt x="3355" y="2427"/>
                  </a:cubicBezTo>
                  <a:cubicBezTo>
                    <a:pt x="3507" y="2233"/>
                    <a:pt x="3703" y="2136"/>
                    <a:pt x="3909" y="2136"/>
                  </a:cubicBezTo>
                  <a:close/>
                  <a:moveTo>
                    <a:pt x="7476" y="1981"/>
                  </a:moveTo>
                  <a:cubicBezTo>
                    <a:pt x="8333" y="1981"/>
                    <a:pt x="9011" y="2677"/>
                    <a:pt x="9011" y="3533"/>
                  </a:cubicBezTo>
                  <a:lnTo>
                    <a:pt x="9011" y="5300"/>
                  </a:lnTo>
                  <a:cubicBezTo>
                    <a:pt x="9011" y="6156"/>
                    <a:pt x="8333" y="6852"/>
                    <a:pt x="7476" y="6852"/>
                  </a:cubicBezTo>
                  <a:cubicBezTo>
                    <a:pt x="6620" y="6852"/>
                    <a:pt x="5924" y="6156"/>
                    <a:pt x="5924" y="5300"/>
                  </a:cubicBezTo>
                  <a:lnTo>
                    <a:pt x="5924" y="3533"/>
                  </a:lnTo>
                  <a:cubicBezTo>
                    <a:pt x="5924" y="2677"/>
                    <a:pt x="6620" y="1981"/>
                    <a:pt x="7476" y="1981"/>
                  </a:cubicBezTo>
                  <a:close/>
                  <a:moveTo>
                    <a:pt x="12045" y="2136"/>
                  </a:moveTo>
                  <a:cubicBezTo>
                    <a:pt x="12104" y="2136"/>
                    <a:pt x="12163" y="2144"/>
                    <a:pt x="12222" y="2159"/>
                  </a:cubicBezTo>
                  <a:cubicBezTo>
                    <a:pt x="12472" y="2249"/>
                    <a:pt x="12669" y="2498"/>
                    <a:pt x="12686" y="2802"/>
                  </a:cubicBezTo>
                  <a:cubicBezTo>
                    <a:pt x="12704" y="2944"/>
                    <a:pt x="12704" y="3926"/>
                    <a:pt x="12686" y="4836"/>
                  </a:cubicBezTo>
                  <a:lnTo>
                    <a:pt x="12740" y="4836"/>
                  </a:lnTo>
                  <a:cubicBezTo>
                    <a:pt x="12990" y="4836"/>
                    <a:pt x="13186" y="5032"/>
                    <a:pt x="13186" y="5282"/>
                  </a:cubicBezTo>
                  <a:cubicBezTo>
                    <a:pt x="13186" y="5514"/>
                    <a:pt x="12990" y="5710"/>
                    <a:pt x="12740" y="5710"/>
                  </a:cubicBezTo>
                  <a:lnTo>
                    <a:pt x="12686" y="5710"/>
                  </a:lnTo>
                  <a:cubicBezTo>
                    <a:pt x="12686" y="6031"/>
                    <a:pt x="12686" y="6281"/>
                    <a:pt x="12686" y="6406"/>
                  </a:cubicBezTo>
                  <a:cubicBezTo>
                    <a:pt x="12669" y="6656"/>
                    <a:pt x="12490" y="6852"/>
                    <a:pt x="12240" y="6852"/>
                  </a:cubicBezTo>
                  <a:cubicBezTo>
                    <a:pt x="11991" y="6834"/>
                    <a:pt x="11794" y="6638"/>
                    <a:pt x="11812" y="6406"/>
                  </a:cubicBezTo>
                  <a:cubicBezTo>
                    <a:pt x="11812" y="6192"/>
                    <a:pt x="11812" y="5960"/>
                    <a:pt x="11812" y="5710"/>
                  </a:cubicBezTo>
                  <a:lnTo>
                    <a:pt x="10331" y="5710"/>
                  </a:lnTo>
                  <a:cubicBezTo>
                    <a:pt x="10171" y="5710"/>
                    <a:pt x="10028" y="5639"/>
                    <a:pt x="9956" y="5496"/>
                  </a:cubicBezTo>
                  <a:cubicBezTo>
                    <a:pt x="9885" y="5371"/>
                    <a:pt x="9867" y="5193"/>
                    <a:pt x="9956" y="5068"/>
                  </a:cubicBezTo>
                  <a:cubicBezTo>
                    <a:pt x="10260" y="4515"/>
                    <a:pt x="11259" y="2695"/>
                    <a:pt x="11473" y="2427"/>
                  </a:cubicBezTo>
                  <a:cubicBezTo>
                    <a:pt x="11640" y="2233"/>
                    <a:pt x="11839" y="2136"/>
                    <a:pt x="12045" y="2136"/>
                  </a:cubicBezTo>
                  <a:close/>
                  <a:moveTo>
                    <a:pt x="0" y="0"/>
                  </a:moveTo>
                  <a:lnTo>
                    <a:pt x="0" y="9261"/>
                  </a:lnTo>
                  <a:cubicBezTo>
                    <a:pt x="0" y="9493"/>
                    <a:pt x="197" y="9689"/>
                    <a:pt x="428" y="9689"/>
                  </a:cubicBezTo>
                  <a:lnTo>
                    <a:pt x="14506" y="9689"/>
                  </a:lnTo>
                  <a:cubicBezTo>
                    <a:pt x="14756" y="9689"/>
                    <a:pt x="14952" y="9493"/>
                    <a:pt x="14952" y="9261"/>
                  </a:cubicBezTo>
                  <a:lnTo>
                    <a:pt x="149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9" name="Google Shape;2149;p19"/>
          <p:cNvGrpSpPr/>
          <p:nvPr/>
        </p:nvGrpSpPr>
        <p:grpSpPr>
          <a:xfrm>
            <a:off x="3784470" y="3037835"/>
            <a:ext cx="332341" cy="289883"/>
            <a:chOff x="3334700" y="3971525"/>
            <a:chExt cx="373375" cy="325675"/>
          </a:xfrm>
        </p:grpSpPr>
        <p:sp>
          <p:nvSpPr>
            <p:cNvPr id="2150" name="Google Shape;2150;p19"/>
            <p:cNvSpPr/>
            <p:nvPr/>
          </p:nvSpPr>
          <p:spPr>
            <a:xfrm>
              <a:off x="3334700" y="3971525"/>
              <a:ext cx="285950" cy="65600"/>
            </a:xfrm>
            <a:custGeom>
              <a:rect b="b" l="l" r="r" t="t"/>
              <a:pathLst>
                <a:path extrusionOk="0" h="2624" w="11438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lnTo>
                    <a:pt x="1" y="2624"/>
                  </a:lnTo>
                  <a:lnTo>
                    <a:pt x="11438" y="2624"/>
                  </a:lnTo>
                  <a:lnTo>
                    <a:pt x="114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19"/>
            <p:cNvSpPr/>
            <p:nvPr/>
          </p:nvSpPr>
          <p:spPr>
            <a:xfrm>
              <a:off x="3334700" y="4058975"/>
              <a:ext cx="373375" cy="238225"/>
            </a:xfrm>
            <a:custGeom>
              <a:rect b="b" l="l" r="r" t="t"/>
              <a:pathLst>
                <a:path extrusionOk="0" h="9529" w="14935">
                  <a:moveTo>
                    <a:pt x="7468" y="1325"/>
                  </a:moveTo>
                  <a:cubicBezTo>
                    <a:pt x="7579" y="1325"/>
                    <a:pt x="7691" y="1365"/>
                    <a:pt x="7780" y="1445"/>
                  </a:cubicBezTo>
                  <a:lnTo>
                    <a:pt x="8654" y="2320"/>
                  </a:lnTo>
                  <a:cubicBezTo>
                    <a:pt x="8833" y="2498"/>
                    <a:pt x="8833" y="2766"/>
                    <a:pt x="8654" y="2944"/>
                  </a:cubicBezTo>
                  <a:cubicBezTo>
                    <a:pt x="8565" y="3033"/>
                    <a:pt x="8458" y="3069"/>
                    <a:pt x="8351" y="3069"/>
                  </a:cubicBezTo>
                  <a:cubicBezTo>
                    <a:pt x="8226" y="3069"/>
                    <a:pt x="8119" y="3033"/>
                    <a:pt x="8030" y="2944"/>
                  </a:cubicBezTo>
                  <a:lnTo>
                    <a:pt x="7905" y="2819"/>
                  </a:lnTo>
                  <a:lnTo>
                    <a:pt x="7905" y="4336"/>
                  </a:lnTo>
                  <a:lnTo>
                    <a:pt x="11688" y="4336"/>
                  </a:lnTo>
                  <a:lnTo>
                    <a:pt x="11563" y="4193"/>
                  </a:lnTo>
                  <a:cubicBezTo>
                    <a:pt x="11402" y="4033"/>
                    <a:pt x="11402" y="3747"/>
                    <a:pt x="11563" y="3586"/>
                  </a:cubicBezTo>
                  <a:cubicBezTo>
                    <a:pt x="11652" y="3497"/>
                    <a:pt x="11763" y="3453"/>
                    <a:pt x="11875" y="3453"/>
                  </a:cubicBezTo>
                  <a:cubicBezTo>
                    <a:pt x="11986" y="3453"/>
                    <a:pt x="12098" y="3497"/>
                    <a:pt x="12187" y="3586"/>
                  </a:cubicBezTo>
                  <a:lnTo>
                    <a:pt x="13061" y="4461"/>
                  </a:lnTo>
                  <a:cubicBezTo>
                    <a:pt x="13240" y="4621"/>
                    <a:pt x="13240" y="4907"/>
                    <a:pt x="13061" y="5067"/>
                  </a:cubicBezTo>
                  <a:lnTo>
                    <a:pt x="12187" y="5942"/>
                  </a:lnTo>
                  <a:cubicBezTo>
                    <a:pt x="12098" y="6031"/>
                    <a:pt x="11991" y="6084"/>
                    <a:pt x="11884" y="6084"/>
                  </a:cubicBezTo>
                  <a:cubicBezTo>
                    <a:pt x="11759" y="6084"/>
                    <a:pt x="11652" y="6031"/>
                    <a:pt x="11563" y="5942"/>
                  </a:cubicBezTo>
                  <a:cubicBezTo>
                    <a:pt x="11402" y="5781"/>
                    <a:pt x="11402" y="5496"/>
                    <a:pt x="11563" y="5335"/>
                  </a:cubicBezTo>
                  <a:lnTo>
                    <a:pt x="11688" y="5210"/>
                  </a:lnTo>
                  <a:lnTo>
                    <a:pt x="7905" y="5210"/>
                  </a:lnTo>
                  <a:lnTo>
                    <a:pt x="7905" y="6709"/>
                  </a:lnTo>
                  <a:lnTo>
                    <a:pt x="8030" y="6584"/>
                  </a:lnTo>
                  <a:cubicBezTo>
                    <a:pt x="8119" y="6504"/>
                    <a:pt x="8231" y="6464"/>
                    <a:pt x="8342" y="6464"/>
                  </a:cubicBezTo>
                  <a:cubicBezTo>
                    <a:pt x="8454" y="6464"/>
                    <a:pt x="8565" y="6504"/>
                    <a:pt x="8654" y="6584"/>
                  </a:cubicBezTo>
                  <a:cubicBezTo>
                    <a:pt x="8833" y="6762"/>
                    <a:pt x="8833" y="7030"/>
                    <a:pt x="8654" y="7209"/>
                  </a:cubicBezTo>
                  <a:lnTo>
                    <a:pt x="7780" y="8083"/>
                  </a:lnTo>
                  <a:cubicBezTo>
                    <a:pt x="7691" y="8172"/>
                    <a:pt x="7584" y="8208"/>
                    <a:pt x="7477" y="8208"/>
                  </a:cubicBezTo>
                  <a:cubicBezTo>
                    <a:pt x="7352" y="8208"/>
                    <a:pt x="7245" y="8172"/>
                    <a:pt x="7156" y="8083"/>
                  </a:cubicBezTo>
                  <a:lnTo>
                    <a:pt x="6281" y="7209"/>
                  </a:lnTo>
                  <a:cubicBezTo>
                    <a:pt x="6103" y="7030"/>
                    <a:pt x="6103" y="6762"/>
                    <a:pt x="6281" y="6584"/>
                  </a:cubicBezTo>
                  <a:cubicBezTo>
                    <a:pt x="6370" y="6504"/>
                    <a:pt x="6482" y="6464"/>
                    <a:pt x="6594" y="6464"/>
                  </a:cubicBezTo>
                  <a:cubicBezTo>
                    <a:pt x="6705" y="6464"/>
                    <a:pt x="6817" y="6504"/>
                    <a:pt x="6906" y="6584"/>
                  </a:cubicBezTo>
                  <a:lnTo>
                    <a:pt x="7031" y="6709"/>
                  </a:lnTo>
                  <a:lnTo>
                    <a:pt x="7031" y="5210"/>
                  </a:lnTo>
                  <a:lnTo>
                    <a:pt x="3248" y="5210"/>
                  </a:lnTo>
                  <a:lnTo>
                    <a:pt x="3373" y="5335"/>
                  </a:lnTo>
                  <a:cubicBezTo>
                    <a:pt x="3534" y="5496"/>
                    <a:pt x="3534" y="5781"/>
                    <a:pt x="3373" y="5942"/>
                  </a:cubicBezTo>
                  <a:cubicBezTo>
                    <a:pt x="3284" y="6031"/>
                    <a:pt x="3177" y="6084"/>
                    <a:pt x="3052" y="6084"/>
                  </a:cubicBezTo>
                  <a:cubicBezTo>
                    <a:pt x="2945" y="6084"/>
                    <a:pt x="2838" y="6031"/>
                    <a:pt x="2748" y="5942"/>
                  </a:cubicBezTo>
                  <a:lnTo>
                    <a:pt x="1874" y="5067"/>
                  </a:lnTo>
                  <a:cubicBezTo>
                    <a:pt x="1696" y="4907"/>
                    <a:pt x="1696" y="4621"/>
                    <a:pt x="1874" y="4461"/>
                  </a:cubicBezTo>
                  <a:lnTo>
                    <a:pt x="2748" y="3586"/>
                  </a:lnTo>
                  <a:cubicBezTo>
                    <a:pt x="2838" y="3497"/>
                    <a:pt x="2949" y="3453"/>
                    <a:pt x="3061" y="3453"/>
                  </a:cubicBezTo>
                  <a:cubicBezTo>
                    <a:pt x="3172" y="3453"/>
                    <a:pt x="3284" y="3497"/>
                    <a:pt x="3373" y="3586"/>
                  </a:cubicBezTo>
                  <a:cubicBezTo>
                    <a:pt x="3534" y="3747"/>
                    <a:pt x="3534" y="4033"/>
                    <a:pt x="3373" y="4193"/>
                  </a:cubicBezTo>
                  <a:lnTo>
                    <a:pt x="3248" y="4336"/>
                  </a:lnTo>
                  <a:lnTo>
                    <a:pt x="7031" y="4336"/>
                  </a:lnTo>
                  <a:lnTo>
                    <a:pt x="7031" y="2819"/>
                  </a:lnTo>
                  <a:lnTo>
                    <a:pt x="6906" y="2944"/>
                  </a:lnTo>
                  <a:cubicBezTo>
                    <a:pt x="6817" y="3033"/>
                    <a:pt x="6705" y="3078"/>
                    <a:pt x="6594" y="3078"/>
                  </a:cubicBezTo>
                  <a:cubicBezTo>
                    <a:pt x="6482" y="3078"/>
                    <a:pt x="6370" y="3033"/>
                    <a:pt x="6281" y="2944"/>
                  </a:cubicBezTo>
                  <a:cubicBezTo>
                    <a:pt x="6103" y="2766"/>
                    <a:pt x="6103" y="2498"/>
                    <a:pt x="6281" y="2320"/>
                  </a:cubicBezTo>
                  <a:lnTo>
                    <a:pt x="7156" y="1445"/>
                  </a:lnTo>
                  <a:cubicBezTo>
                    <a:pt x="7245" y="1365"/>
                    <a:pt x="7356" y="1325"/>
                    <a:pt x="7468" y="1325"/>
                  </a:cubicBezTo>
                  <a:close/>
                  <a:moveTo>
                    <a:pt x="1" y="0"/>
                  </a:moveTo>
                  <a:lnTo>
                    <a:pt x="1" y="9082"/>
                  </a:lnTo>
                  <a:cubicBezTo>
                    <a:pt x="1" y="9332"/>
                    <a:pt x="197" y="9528"/>
                    <a:pt x="429" y="9528"/>
                  </a:cubicBezTo>
                  <a:lnTo>
                    <a:pt x="14507" y="9528"/>
                  </a:lnTo>
                  <a:cubicBezTo>
                    <a:pt x="14739" y="9528"/>
                    <a:pt x="14935" y="9332"/>
                    <a:pt x="14935" y="9082"/>
                  </a:cubicBezTo>
                  <a:lnTo>
                    <a:pt x="14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19"/>
            <p:cNvSpPr/>
            <p:nvPr/>
          </p:nvSpPr>
          <p:spPr>
            <a:xfrm>
              <a:off x="3642500" y="3971525"/>
              <a:ext cx="65575" cy="65600"/>
            </a:xfrm>
            <a:custGeom>
              <a:rect b="b" l="l" r="r" t="t"/>
              <a:pathLst>
                <a:path extrusionOk="0" h="2624" w="2623">
                  <a:moveTo>
                    <a:pt x="0" y="1"/>
                  </a:moveTo>
                  <a:lnTo>
                    <a:pt x="0" y="2624"/>
                  </a:lnTo>
                  <a:lnTo>
                    <a:pt x="2623" y="2624"/>
                  </a:lnTo>
                  <a:lnTo>
                    <a:pt x="2623" y="447"/>
                  </a:lnTo>
                  <a:cubicBezTo>
                    <a:pt x="2623" y="197"/>
                    <a:pt x="2427" y="1"/>
                    <a:pt x="2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3" name="Google Shape;2153;p19"/>
          <p:cNvSpPr txBox="1"/>
          <p:nvPr/>
        </p:nvSpPr>
        <p:spPr>
          <a:xfrm>
            <a:off x="922538" y="2405675"/>
            <a:ext cx="149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Name of media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p19"/>
          <p:cNvSpPr txBox="1"/>
          <p:nvPr/>
        </p:nvSpPr>
        <p:spPr>
          <a:xfrm>
            <a:off x="3191825" y="2386200"/>
            <a:ext cx="149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Type of media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p19"/>
          <p:cNvSpPr txBox="1"/>
          <p:nvPr/>
        </p:nvSpPr>
        <p:spPr>
          <a:xfrm>
            <a:off x="928350" y="3649525"/>
            <a:ext cx="149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Account Information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19"/>
          <p:cNvSpPr txBox="1"/>
          <p:nvPr/>
        </p:nvSpPr>
        <p:spPr>
          <a:xfrm>
            <a:off x="3201863" y="3649525"/>
            <a:ext cx="149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Genre/Tags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p19"/>
          <p:cNvSpPr txBox="1"/>
          <p:nvPr/>
        </p:nvSpPr>
        <p:spPr>
          <a:xfrm>
            <a:off x="2062188" y="4427350"/>
            <a:ext cx="1497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Media entry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8" name="Google Shape;2158;p19"/>
          <p:cNvGrpSpPr/>
          <p:nvPr/>
        </p:nvGrpSpPr>
        <p:grpSpPr>
          <a:xfrm>
            <a:off x="1506776" y="3008109"/>
            <a:ext cx="349225" cy="349172"/>
            <a:chOff x="1533770" y="2734448"/>
            <a:chExt cx="366332" cy="366278"/>
          </a:xfrm>
        </p:grpSpPr>
        <p:sp>
          <p:nvSpPr>
            <p:cNvPr id="2159" name="Google Shape;2159;p19"/>
            <p:cNvSpPr/>
            <p:nvPr/>
          </p:nvSpPr>
          <p:spPr>
            <a:xfrm>
              <a:off x="1598663" y="3024861"/>
              <a:ext cx="21541" cy="21514"/>
            </a:xfrm>
            <a:custGeom>
              <a:rect b="b" l="l" r="r" t="t"/>
              <a:pathLst>
                <a:path extrusionOk="0" h="798" w="799">
                  <a:moveTo>
                    <a:pt x="1" y="1"/>
                  </a:moveTo>
                  <a:lnTo>
                    <a:pt x="1" y="797"/>
                  </a:lnTo>
                  <a:lnTo>
                    <a:pt x="799" y="797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19"/>
            <p:cNvSpPr/>
            <p:nvPr/>
          </p:nvSpPr>
          <p:spPr>
            <a:xfrm>
              <a:off x="1727666" y="3003347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1"/>
                  </a:moveTo>
                  <a:cubicBezTo>
                    <a:pt x="181" y="1"/>
                    <a:pt x="0" y="181"/>
                    <a:pt x="0" y="407"/>
                  </a:cubicBezTo>
                  <a:cubicBezTo>
                    <a:pt x="0" y="618"/>
                    <a:pt x="181" y="799"/>
                    <a:pt x="392" y="799"/>
                  </a:cubicBezTo>
                  <a:cubicBezTo>
                    <a:pt x="618" y="799"/>
                    <a:pt x="798" y="618"/>
                    <a:pt x="798" y="407"/>
                  </a:cubicBezTo>
                  <a:cubicBezTo>
                    <a:pt x="798" y="181"/>
                    <a:pt x="618" y="1"/>
                    <a:pt x="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19"/>
            <p:cNvSpPr/>
            <p:nvPr/>
          </p:nvSpPr>
          <p:spPr>
            <a:xfrm>
              <a:off x="1533770" y="2928317"/>
              <a:ext cx="366332" cy="172409"/>
            </a:xfrm>
            <a:custGeom>
              <a:rect b="b" l="l" r="r" t="t"/>
              <a:pathLst>
                <a:path extrusionOk="0" h="6395" w="13588">
                  <a:moveTo>
                    <a:pt x="7584" y="1987"/>
                  </a:moveTo>
                  <a:cubicBezTo>
                    <a:pt x="8246" y="1987"/>
                    <a:pt x="8787" y="2528"/>
                    <a:pt x="8787" y="3190"/>
                  </a:cubicBezTo>
                  <a:cubicBezTo>
                    <a:pt x="8787" y="3837"/>
                    <a:pt x="8246" y="4378"/>
                    <a:pt x="7584" y="4378"/>
                  </a:cubicBezTo>
                  <a:cubicBezTo>
                    <a:pt x="6937" y="4378"/>
                    <a:pt x="6396" y="3837"/>
                    <a:pt x="6396" y="3190"/>
                  </a:cubicBezTo>
                  <a:cubicBezTo>
                    <a:pt x="6396" y="2528"/>
                    <a:pt x="6937" y="1987"/>
                    <a:pt x="7584" y="1987"/>
                  </a:cubicBezTo>
                  <a:close/>
                  <a:moveTo>
                    <a:pt x="10773" y="1987"/>
                  </a:moveTo>
                  <a:cubicBezTo>
                    <a:pt x="11435" y="1987"/>
                    <a:pt x="11962" y="2528"/>
                    <a:pt x="11962" y="3190"/>
                  </a:cubicBezTo>
                  <a:cubicBezTo>
                    <a:pt x="11962" y="3837"/>
                    <a:pt x="11435" y="4378"/>
                    <a:pt x="10773" y="4378"/>
                  </a:cubicBezTo>
                  <a:cubicBezTo>
                    <a:pt x="10111" y="4378"/>
                    <a:pt x="9585" y="3837"/>
                    <a:pt x="9585" y="3190"/>
                  </a:cubicBezTo>
                  <a:cubicBezTo>
                    <a:pt x="9585" y="2528"/>
                    <a:pt x="10111" y="1987"/>
                    <a:pt x="10773" y="1987"/>
                  </a:cubicBezTo>
                  <a:close/>
                  <a:moveTo>
                    <a:pt x="4410" y="1189"/>
                  </a:moveTo>
                  <a:cubicBezTo>
                    <a:pt x="5056" y="1189"/>
                    <a:pt x="5598" y="1730"/>
                    <a:pt x="5598" y="2392"/>
                  </a:cubicBezTo>
                  <a:cubicBezTo>
                    <a:pt x="5598" y="2603"/>
                    <a:pt x="5417" y="2784"/>
                    <a:pt x="5206" y="2784"/>
                  </a:cubicBezTo>
                  <a:cubicBezTo>
                    <a:pt x="4981" y="2784"/>
                    <a:pt x="4801" y="2603"/>
                    <a:pt x="4801" y="2392"/>
                  </a:cubicBezTo>
                  <a:cubicBezTo>
                    <a:pt x="4801" y="2167"/>
                    <a:pt x="4620" y="1987"/>
                    <a:pt x="4410" y="1987"/>
                  </a:cubicBezTo>
                  <a:cubicBezTo>
                    <a:pt x="4183" y="1987"/>
                    <a:pt x="4003" y="2167"/>
                    <a:pt x="4003" y="2392"/>
                  </a:cubicBezTo>
                  <a:lnTo>
                    <a:pt x="4003" y="4770"/>
                  </a:lnTo>
                  <a:cubicBezTo>
                    <a:pt x="4003" y="4996"/>
                    <a:pt x="3822" y="5176"/>
                    <a:pt x="3612" y="5176"/>
                  </a:cubicBezTo>
                  <a:lnTo>
                    <a:pt x="2017" y="5176"/>
                  </a:lnTo>
                  <a:cubicBezTo>
                    <a:pt x="1792" y="5176"/>
                    <a:pt x="1611" y="4996"/>
                    <a:pt x="1611" y="4770"/>
                  </a:cubicBezTo>
                  <a:lnTo>
                    <a:pt x="1611" y="3190"/>
                  </a:lnTo>
                  <a:cubicBezTo>
                    <a:pt x="1611" y="2964"/>
                    <a:pt x="1792" y="2784"/>
                    <a:pt x="2017" y="2784"/>
                  </a:cubicBezTo>
                  <a:lnTo>
                    <a:pt x="3206" y="2784"/>
                  </a:lnTo>
                  <a:lnTo>
                    <a:pt x="3206" y="2392"/>
                  </a:lnTo>
                  <a:cubicBezTo>
                    <a:pt x="3206" y="1730"/>
                    <a:pt x="3748" y="1189"/>
                    <a:pt x="4410" y="1189"/>
                  </a:cubicBezTo>
                  <a:close/>
                  <a:moveTo>
                    <a:pt x="1220" y="1"/>
                  </a:moveTo>
                  <a:cubicBezTo>
                    <a:pt x="558" y="1"/>
                    <a:pt x="1" y="527"/>
                    <a:pt x="1" y="1189"/>
                  </a:cubicBezTo>
                  <a:lnTo>
                    <a:pt x="1" y="5176"/>
                  </a:lnTo>
                  <a:cubicBezTo>
                    <a:pt x="1" y="5838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38"/>
                    <a:pt x="13587" y="5176"/>
                  </a:cubicBezTo>
                  <a:lnTo>
                    <a:pt x="13587" y="1189"/>
                  </a:lnTo>
                  <a:cubicBezTo>
                    <a:pt x="13587" y="527"/>
                    <a:pt x="13046" y="1"/>
                    <a:pt x="123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19"/>
            <p:cNvSpPr/>
            <p:nvPr/>
          </p:nvSpPr>
          <p:spPr>
            <a:xfrm>
              <a:off x="1813669" y="3003347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1"/>
                  </a:moveTo>
                  <a:cubicBezTo>
                    <a:pt x="166" y="1"/>
                    <a:pt x="0" y="181"/>
                    <a:pt x="0" y="407"/>
                  </a:cubicBezTo>
                  <a:cubicBezTo>
                    <a:pt x="0" y="618"/>
                    <a:pt x="166" y="799"/>
                    <a:pt x="391" y="799"/>
                  </a:cubicBezTo>
                  <a:cubicBezTo>
                    <a:pt x="617" y="799"/>
                    <a:pt x="782" y="618"/>
                    <a:pt x="782" y="407"/>
                  </a:cubicBezTo>
                  <a:cubicBezTo>
                    <a:pt x="782" y="181"/>
                    <a:pt x="617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9"/>
            <p:cNvSpPr/>
            <p:nvPr/>
          </p:nvSpPr>
          <p:spPr>
            <a:xfrm>
              <a:off x="1600712" y="2831801"/>
              <a:ext cx="60876" cy="21487"/>
            </a:xfrm>
            <a:custGeom>
              <a:rect b="b" l="l" r="r" t="t"/>
              <a:pathLst>
                <a:path extrusionOk="0" h="797" w="2258">
                  <a:moveTo>
                    <a:pt x="1129" y="0"/>
                  </a:moveTo>
                  <a:cubicBezTo>
                    <a:pt x="603" y="0"/>
                    <a:pt x="166" y="331"/>
                    <a:pt x="1" y="797"/>
                  </a:cubicBezTo>
                  <a:lnTo>
                    <a:pt x="2258" y="797"/>
                  </a:lnTo>
                  <a:cubicBezTo>
                    <a:pt x="2092" y="331"/>
                    <a:pt x="1640" y="0"/>
                    <a:pt x="1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9"/>
            <p:cNvSpPr/>
            <p:nvPr/>
          </p:nvSpPr>
          <p:spPr>
            <a:xfrm>
              <a:off x="1727666" y="2810286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0"/>
                  </a:moveTo>
                  <a:cubicBezTo>
                    <a:pt x="181" y="0"/>
                    <a:pt x="0" y="181"/>
                    <a:pt x="0" y="391"/>
                  </a:cubicBezTo>
                  <a:cubicBezTo>
                    <a:pt x="0" y="617"/>
                    <a:pt x="181" y="798"/>
                    <a:pt x="392" y="798"/>
                  </a:cubicBezTo>
                  <a:cubicBezTo>
                    <a:pt x="618" y="798"/>
                    <a:pt x="798" y="617"/>
                    <a:pt x="798" y="391"/>
                  </a:cubicBezTo>
                  <a:cubicBezTo>
                    <a:pt x="798" y="181"/>
                    <a:pt x="618" y="0"/>
                    <a:pt x="3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9"/>
            <p:cNvSpPr/>
            <p:nvPr/>
          </p:nvSpPr>
          <p:spPr>
            <a:xfrm>
              <a:off x="1620177" y="2788799"/>
              <a:ext cx="21514" cy="21514"/>
            </a:xfrm>
            <a:custGeom>
              <a:rect b="b" l="l" r="r" t="t"/>
              <a:pathLst>
                <a:path extrusionOk="0" h="798" w="798">
                  <a:moveTo>
                    <a:pt x="407" y="0"/>
                  </a:moveTo>
                  <a:cubicBezTo>
                    <a:pt x="182" y="0"/>
                    <a:pt x="1" y="181"/>
                    <a:pt x="1" y="391"/>
                  </a:cubicBezTo>
                  <a:cubicBezTo>
                    <a:pt x="1" y="616"/>
                    <a:pt x="182" y="797"/>
                    <a:pt x="407" y="797"/>
                  </a:cubicBezTo>
                  <a:cubicBezTo>
                    <a:pt x="617" y="797"/>
                    <a:pt x="798" y="616"/>
                    <a:pt x="798" y="391"/>
                  </a:cubicBezTo>
                  <a:cubicBezTo>
                    <a:pt x="798" y="181"/>
                    <a:pt x="617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9"/>
            <p:cNvSpPr/>
            <p:nvPr/>
          </p:nvSpPr>
          <p:spPr>
            <a:xfrm>
              <a:off x="1533770" y="2734448"/>
              <a:ext cx="366332" cy="172382"/>
            </a:xfrm>
            <a:custGeom>
              <a:rect b="b" l="l" r="r" t="t"/>
              <a:pathLst>
                <a:path extrusionOk="0" h="6394" w="13588">
                  <a:moveTo>
                    <a:pt x="7584" y="2016"/>
                  </a:moveTo>
                  <a:cubicBezTo>
                    <a:pt x="8246" y="2016"/>
                    <a:pt x="8787" y="2558"/>
                    <a:pt x="8787" y="3204"/>
                  </a:cubicBezTo>
                  <a:cubicBezTo>
                    <a:pt x="8787" y="3866"/>
                    <a:pt x="8246" y="4408"/>
                    <a:pt x="7584" y="4408"/>
                  </a:cubicBezTo>
                  <a:cubicBezTo>
                    <a:pt x="6937" y="4408"/>
                    <a:pt x="6396" y="3866"/>
                    <a:pt x="6396" y="3204"/>
                  </a:cubicBezTo>
                  <a:cubicBezTo>
                    <a:pt x="6396" y="2558"/>
                    <a:pt x="6937" y="2016"/>
                    <a:pt x="7584" y="2016"/>
                  </a:cubicBezTo>
                  <a:close/>
                  <a:moveTo>
                    <a:pt x="10773" y="2016"/>
                  </a:moveTo>
                  <a:cubicBezTo>
                    <a:pt x="11435" y="2016"/>
                    <a:pt x="11962" y="2558"/>
                    <a:pt x="11962" y="3204"/>
                  </a:cubicBezTo>
                  <a:cubicBezTo>
                    <a:pt x="11962" y="3866"/>
                    <a:pt x="11435" y="4408"/>
                    <a:pt x="10773" y="4408"/>
                  </a:cubicBezTo>
                  <a:cubicBezTo>
                    <a:pt x="10111" y="4408"/>
                    <a:pt x="9585" y="3866"/>
                    <a:pt x="9585" y="3204"/>
                  </a:cubicBezTo>
                  <a:cubicBezTo>
                    <a:pt x="9585" y="2558"/>
                    <a:pt x="10111" y="2016"/>
                    <a:pt x="10773" y="2016"/>
                  </a:cubicBezTo>
                  <a:close/>
                  <a:moveTo>
                    <a:pt x="3612" y="1218"/>
                  </a:moveTo>
                  <a:cubicBezTo>
                    <a:pt x="4274" y="1218"/>
                    <a:pt x="4801" y="1760"/>
                    <a:pt x="4801" y="2407"/>
                  </a:cubicBezTo>
                  <a:cubicBezTo>
                    <a:pt x="4801" y="2663"/>
                    <a:pt x="4725" y="2889"/>
                    <a:pt x="4590" y="3084"/>
                  </a:cubicBezTo>
                  <a:cubicBezTo>
                    <a:pt x="5192" y="3430"/>
                    <a:pt x="5598" y="4062"/>
                    <a:pt x="5598" y="4799"/>
                  </a:cubicBezTo>
                  <a:cubicBezTo>
                    <a:pt x="5598" y="5025"/>
                    <a:pt x="5417" y="5206"/>
                    <a:pt x="5206" y="5206"/>
                  </a:cubicBezTo>
                  <a:lnTo>
                    <a:pt x="2017" y="5206"/>
                  </a:lnTo>
                  <a:cubicBezTo>
                    <a:pt x="1792" y="5206"/>
                    <a:pt x="1611" y="5025"/>
                    <a:pt x="1611" y="4799"/>
                  </a:cubicBezTo>
                  <a:cubicBezTo>
                    <a:pt x="1611" y="4062"/>
                    <a:pt x="2017" y="3430"/>
                    <a:pt x="2619" y="3084"/>
                  </a:cubicBezTo>
                  <a:cubicBezTo>
                    <a:pt x="2484" y="2889"/>
                    <a:pt x="2408" y="2663"/>
                    <a:pt x="2408" y="2407"/>
                  </a:cubicBezTo>
                  <a:cubicBezTo>
                    <a:pt x="2408" y="1760"/>
                    <a:pt x="2950" y="1218"/>
                    <a:pt x="3612" y="1218"/>
                  </a:cubicBezTo>
                  <a:close/>
                  <a:moveTo>
                    <a:pt x="1220" y="0"/>
                  </a:moveTo>
                  <a:cubicBezTo>
                    <a:pt x="558" y="0"/>
                    <a:pt x="1" y="556"/>
                    <a:pt x="1" y="1218"/>
                  </a:cubicBezTo>
                  <a:lnTo>
                    <a:pt x="1" y="5206"/>
                  </a:lnTo>
                  <a:cubicBezTo>
                    <a:pt x="1" y="5852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52"/>
                    <a:pt x="13587" y="5206"/>
                  </a:cubicBezTo>
                  <a:lnTo>
                    <a:pt x="13587" y="1218"/>
                  </a:lnTo>
                  <a:cubicBezTo>
                    <a:pt x="13587" y="556"/>
                    <a:pt x="13046" y="0"/>
                    <a:pt x="12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19"/>
            <p:cNvSpPr/>
            <p:nvPr/>
          </p:nvSpPr>
          <p:spPr>
            <a:xfrm>
              <a:off x="1813669" y="2810286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0"/>
                  </a:moveTo>
                  <a:cubicBezTo>
                    <a:pt x="166" y="0"/>
                    <a:pt x="0" y="181"/>
                    <a:pt x="0" y="391"/>
                  </a:cubicBezTo>
                  <a:cubicBezTo>
                    <a:pt x="0" y="617"/>
                    <a:pt x="166" y="798"/>
                    <a:pt x="391" y="798"/>
                  </a:cubicBezTo>
                  <a:cubicBezTo>
                    <a:pt x="617" y="798"/>
                    <a:pt x="782" y="617"/>
                    <a:pt x="782" y="391"/>
                  </a:cubicBezTo>
                  <a:cubicBezTo>
                    <a:pt x="782" y="181"/>
                    <a:pt x="617" y="0"/>
                    <a:pt x="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8" name="Google Shape;2168;p19"/>
          <p:cNvGrpSpPr/>
          <p:nvPr/>
        </p:nvGrpSpPr>
        <p:grpSpPr>
          <a:xfrm>
            <a:off x="1487962" y="1798084"/>
            <a:ext cx="366985" cy="366958"/>
            <a:chOff x="6428843" y="2734448"/>
            <a:chExt cx="384963" cy="384935"/>
          </a:xfrm>
        </p:grpSpPr>
        <p:sp>
          <p:nvSpPr>
            <p:cNvPr id="2169" name="Google Shape;2169;p19"/>
            <p:cNvSpPr/>
            <p:nvPr/>
          </p:nvSpPr>
          <p:spPr>
            <a:xfrm>
              <a:off x="6428843" y="2734448"/>
              <a:ext cx="112774" cy="112774"/>
            </a:xfrm>
            <a:custGeom>
              <a:rect b="b" l="l" r="r" t="t"/>
              <a:pathLst>
                <a:path extrusionOk="0" h="4183" w="4183">
                  <a:moveTo>
                    <a:pt x="421" y="0"/>
                  </a:moveTo>
                  <a:cubicBezTo>
                    <a:pt x="181" y="0"/>
                    <a:pt x="0" y="181"/>
                    <a:pt x="0" y="421"/>
                  </a:cubicBezTo>
                  <a:lnTo>
                    <a:pt x="0" y="2091"/>
                  </a:lnTo>
                  <a:cubicBezTo>
                    <a:pt x="0" y="2317"/>
                    <a:pt x="181" y="2512"/>
                    <a:pt x="421" y="2512"/>
                  </a:cubicBezTo>
                  <a:lnTo>
                    <a:pt x="828" y="2512"/>
                  </a:lnTo>
                  <a:lnTo>
                    <a:pt x="828" y="3761"/>
                  </a:lnTo>
                  <a:cubicBezTo>
                    <a:pt x="828" y="4002"/>
                    <a:pt x="1023" y="4183"/>
                    <a:pt x="1250" y="4183"/>
                  </a:cubicBezTo>
                  <a:cubicBezTo>
                    <a:pt x="1490" y="4183"/>
                    <a:pt x="1671" y="4002"/>
                    <a:pt x="1671" y="3761"/>
                  </a:cubicBezTo>
                  <a:lnTo>
                    <a:pt x="1671" y="2512"/>
                  </a:lnTo>
                  <a:lnTo>
                    <a:pt x="2092" y="2512"/>
                  </a:lnTo>
                  <a:cubicBezTo>
                    <a:pt x="2317" y="2512"/>
                    <a:pt x="2513" y="2317"/>
                    <a:pt x="2513" y="2091"/>
                  </a:cubicBezTo>
                  <a:lnTo>
                    <a:pt x="2513" y="1670"/>
                  </a:lnTo>
                  <a:lnTo>
                    <a:pt x="3762" y="1670"/>
                  </a:lnTo>
                  <a:cubicBezTo>
                    <a:pt x="4002" y="1670"/>
                    <a:pt x="4183" y="1489"/>
                    <a:pt x="4183" y="1248"/>
                  </a:cubicBezTo>
                  <a:cubicBezTo>
                    <a:pt x="4183" y="1023"/>
                    <a:pt x="4002" y="827"/>
                    <a:pt x="3762" y="827"/>
                  </a:cubicBezTo>
                  <a:lnTo>
                    <a:pt x="2513" y="827"/>
                  </a:lnTo>
                  <a:lnTo>
                    <a:pt x="2513" y="421"/>
                  </a:lnTo>
                  <a:cubicBezTo>
                    <a:pt x="2513" y="181"/>
                    <a:pt x="2317" y="0"/>
                    <a:pt x="2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19"/>
            <p:cNvSpPr/>
            <p:nvPr/>
          </p:nvSpPr>
          <p:spPr>
            <a:xfrm>
              <a:off x="6701032" y="2734448"/>
              <a:ext cx="112774" cy="112774"/>
            </a:xfrm>
            <a:custGeom>
              <a:rect b="b" l="l" r="r" t="t"/>
              <a:pathLst>
                <a:path extrusionOk="0" h="4183" w="4183">
                  <a:moveTo>
                    <a:pt x="2091" y="0"/>
                  </a:moveTo>
                  <a:cubicBezTo>
                    <a:pt x="1866" y="0"/>
                    <a:pt x="1670" y="181"/>
                    <a:pt x="1670" y="421"/>
                  </a:cubicBezTo>
                  <a:lnTo>
                    <a:pt x="1670" y="827"/>
                  </a:lnTo>
                  <a:lnTo>
                    <a:pt x="422" y="827"/>
                  </a:lnTo>
                  <a:cubicBezTo>
                    <a:pt x="195" y="827"/>
                    <a:pt x="0" y="1023"/>
                    <a:pt x="0" y="1248"/>
                  </a:cubicBezTo>
                  <a:cubicBezTo>
                    <a:pt x="0" y="1489"/>
                    <a:pt x="195" y="1670"/>
                    <a:pt x="422" y="1670"/>
                  </a:cubicBezTo>
                  <a:lnTo>
                    <a:pt x="1670" y="1670"/>
                  </a:lnTo>
                  <a:lnTo>
                    <a:pt x="1670" y="2091"/>
                  </a:lnTo>
                  <a:cubicBezTo>
                    <a:pt x="1670" y="2317"/>
                    <a:pt x="1866" y="2512"/>
                    <a:pt x="2091" y="2512"/>
                  </a:cubicBezTo>
                  <a:lnTo>
                    <a:pt x="2512" y="2512"/>
                  </a:lnTo>
                  <a:lnTo>
                    <a:pt x="2512" y="3761"/>
                  </a:lnTo>
                  <a:cubicBezTo>
                    <a:pt x="2512" y="4002"/>
                    <a:pt x="2708" y="4183"/>
                    <a:pt x="2933" y="4183"/>
                  </a:cubicBezTo>
                  <a:cubicBezTo>
                    <a:pt x="3160" y="4183"/>
                    <a:pt x="3355" y="4002"/>
                    <a:pt x="3355" y="3761"/>
                  </a:cubicBezTo>
                  <a:lnTo>
                    <a:pt x="3355" y="2512"/>
                  </a:lnTo>
                  <a:lnTo>
                    <a:pt x="3776" y="2512"/>
                  </a:lnTo>
                  <a:cubicBezTo>
                    <a:pt x="4002" y="2512"/>
                    <a:pt x="4183" y="2317"/>
                    <a:pt x="4183" y="2091"/>
                  </a:cubicBezTo>
                  <a:lnTo>
                    <a:pt x="4183" y="421"/>
                  </a:lnTo>
                  <a:cubicBezTo>
                    <a:pt x="4183" y="181"/>
                    <a:pt x="4002" y="0"/>
                    <a:pt x="3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19"/>
            <p:cNvSpPr/>
            <p:nvPr/>
          </p:nvSpPr>
          <p:spPr>
            <a:xfrm>
              <a:off x="6701032" y="3006582"/>
              <a:ext cx="112774" cy="112801"/>
            </a:xfrm>
            <a:custGeom>
              <a:rect b="b" l="l" r="r" t="t"/>
              <a:pathLst>
                <a:path extrusionOk="0" h="4184" w="4183">
                  <a:moveTo>
                    <a:pt x="2933" y="1"/>
                  </a:moveTo>
                  <a:cubicBezTo>
                    <a:pt x="2708" y="1"/>
                    <a:pt x="2512" y="197"/>
                    <a:pt x="2512" y="422"/>
                  </a:cubicBezTo>
                  <a:lnTo>
                    <a:pt x="2512" y="1672"/>
                  </a:lnTo>
                  <a:lnTo>
                    <a:pt x="2091" y="1672"/>
                  </a:lnTo>
                  <a:cubicBezTo>
                    <a:pt x="1866" y="1672"/>
                    <a:pt x="1670" y="1867"/>
                    <a:pt x="1670" y="2093"/>
                  </a:cubicBezTo>
                  <a:lnTo>
                    <a:pt x="1670" y="2514"/>
                  </a:lnTo>
                  <a:lnTo>
                    <a:pt x="422" y="2514"/>
                  </a:lnTo>
                  <a:cubicBezTo>
                    <a:pt x="195" y="2514"/>
                    <a:pt x="0" y="2709"/>
                    <a:pt x="0" y="2935"/>
                  </a:cubicBezTo>
                  <a:cubicBezTo>
                    <a:pt x="0" y="3160"/>
                    <a:pt x="195" y="3357"/>
                    <a:pt x="422" y="3357"/>
                  </a:cubicBezTo>
                  <a:lnTo>
                    <a:pt x="1670" y="3357"/>
                  </a:lnTo>
                  <a:lnTo>
                    <a:pt x="1670" y="3778"/>
                  </a:lnTo>
                  <a:cubicBezTo>
                    <a:pt x="1670" y="4003"/>
                    <a:pt x="1866" y="4184"/>
                    <a:pt x="2091" y="4184"/>
                  </a:cubicBezTo>
                  <a:lnTo>
                    <a:pt x="3776" y="4184"/>
                  </a:lnTo>
                  <a:cubicBezTo>
                    <a:pt x="4002" y="4184"/>
                    <a:pt x="4183" y="4003"/>
                    <a:pt x="4183" y="3778"/>
                  </a:cubicBezTo>
                  <a:lnTo>
                    <a:pt x="4183" y="2093"/>
                  </a:lnTo>
                  <a:cubicBezTo>
                    <a:pt x="4183" y="1867"/>
                    <a:pt x="4002" y="1672"/>
                    <a:pt x="3776" y="1672"/>
                  </a:cubicBezTo>
                  <a:lnTo>
                    <a:pt x="3355" y="1672"/>
                  </a:lnTo>
                  <a:lnTo>
                    <a:pt x="3355" y="422"/>
                  </a:lnTo>
                  <a:cubicBezTo>
                    <a:pt x="3355" y="197"/>
                    <a:pt x="3160" y="1"/>
                    <a:pt x="2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9"/>
            <p:cNvSpPr/>
            <p:nvPr/>
          </p:nvSpPr>
          <p:spPr>
            <a:xfrm>
              <a:off x="6428843" y="3006582"/>
              <a:ext cx="112774" cy="112801"/>
            </a:xfrm>
            <a:custGeom>
              <a:rect b="b" l="l" r="r" t="t"/>
              <a:pathLst>
                <a:path extrusionOk="0" h="4184" w="4183">
                  <a:moveTo>
                    <a:pt x="1250" y="1"/>
                  </a:moveTo>
                  <a:cubicBezTo>
                    <a:pt x="1023" y="1"/>
                    <a:pt x="828" y="197"/>
                    <a:pt x="828" y="422"/>
                  </a:cubicBezTo>
                  <a:lnTo>
                    <a:pt x="828" y="1672"/>
                  </a:lnTo>
                  <a:lnTo>
                    <a:pt x="421" y="1672"/>
                  </a:lnTo>
                  <a:cubicBezTo>
                    <a:pt x="181" y="1672"/>
                    <a:pt x="0" y="1867"/>
                    <a:pt x="0" y="2093"/>
                  </a:cubicBezTo>
                  <a:lnTo>
                    <a:pt x="0" y="3778"/>
                  </a:lnTo>
                  <a:cubicBezTo>
                    <a:pt x="0" y="4003"/>
                    <a:pt x="181" y="4184"/>
                    <a:pt x="421" y="4184"/>
                  </a:cubicBezTo>
                  <a:lnTo>
                    <a:pt x="2092" y="4184"/>
                  </a:lnTo>
                  <a:cubicBezTo>
                    <a:pt x="2317" y="4184"/>
                    <a:pt x="2513" y="4003"/>
                    <a:pt x="2513" y="3778"/>
                  </a:cubicBezTo>
                  <a:lnTo>
                    <a:pt x="2513" y="3357"/>
                  </a:lnTo>
                  <a:lnTo>
                    <a:pt x="3762" y="3357"/>
                  </a:lnTo>
                  <a:cubicBezTo>
                    <a:pt x="4002" y="3357"/>
                    <a:pt x="4183" y="3160"/>
                    <a:pt x="4183" y="2935"/>
                  </a:cubicBezTo>
                  <a:cubicBezTo>
                    <a:pt x="4183" y="2709"/>
                    <a:pt x="4002" y="2514"/>
                    <a:pt x="3762" y="2514"/>
                  </a:cubicBezTo>
                  <a:lnTo>
                    <a:pt x="2513" y="2514"/>
                  </a:lnTo>
                  <a:lnTo>
                    <a:pt x="2513" y="2093"/>
                  </a:lnTo>
                  <a:cubicBezTo>
                    <a:pt x="2513" y="1867"/>
                    <a:pt x="2317" y="1672"/>
                    <a:pt x="2092" y="1672"/>
                  </a:cubicBezTo>
                  <a:lnTo>
                    <a:pt x="1671" y="1672"/>
                  </a:lnTo>
                  <a:lnTo>
                    <a:pt x="1671" y="422"/>
                  </a:lnTo>
                  <a:cubicBezTo>
                    <a:pt x="1671" y="197"/>
                    <a:pt x="1490" y="1"/>
                    <a:pt x="12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6564317" y="3074360"/>
              <a:ext cx="45886" cy="22727"/>
            </a:xfrm>
            <a:custGeom>
              <a:rect b="b" l="l" r="r" t="t"/>
              <a:pathLst>
                <a:path extrusionOk="0" h="843" w="1702">
                  <a:moveTo>
                    <a:pt x="407" y="0"/>
                  </a:moveTo>
                  <a:cubicBezTo>
                    <a:pt x="181" y="0"/>
                    <a:pt x="0" y="195"/>
                    <a:pt x="0" y="421"/>
                  </a:cubicBezTo>
                  <a:cubicBezTo>
                    <a:pt x="0" y="646"/>
                    <a:pt x="181" y="843"/>
                    <a:pt x="407" y="843"/>
                  </a:cubicBezTo>
                  <a:lnTo>
                    <a:pt x="1280" y="843"/>
                  </a:lnTo>
                  <a:cubicBezTo>
                    <a:pt x="1505" y="843"/>
                    <a:pt x="1701" y="646"/>
                    <a:pt x="1701" y="421"/>
                  </a:cubicBezTo>
                  <a:cubicBezTo>
                    <a:pt x="1701" y="195"/>
                    <a:pt x="1505" y="0"/>
                    <a:pt x="1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6632445" y="3074360"/>
              <a:ext cx="46290" cy="22727"/>
            </a:xfrm>
            <a:custGeom>
              <a:rect b="b" l="l" r="r" t="t"/>
              <a:pathLst>
                <a:path extrusionOk="0" h="843" w="1717">
                  <a:moveTo>
                    <a:pt x="422" y="0"/>
                  </a:moveTo>
                  <a:cubicBezTo>
                    <a:pt x="197" y="0"/>
                    <a:pt x="1" y="195"/>
                    <a:pt x="1" y="421"/>
                  </a:cubicBezTo>
                  <a:cubicBezTo>
                    <a:pt x="1" y="646"/>
                    <a:pt x="197" y="843"/>
                    <a:pt x="422" y="843"/>
                  </a:cubicBezTo>
                  <a:lnTo>
                    <a:pt x="1295" y="843"/>
                  </a:lnTo>
                  <a:cubicBezTo>
                    <a:pt x="1521" y="843"/>
                    <a:pt x="1716" y="646"/>
                    <a:pt x="1716" y="421"/>
                  </a:cubicBezTo>
                  <a:cubicBezTo>
                    <a:pt x="1716" y="195"/>
                    <a:pt x="1521" y="0"/>
                    <a:pt x="1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6564317" y="2756744"/>
              <a:ext cx="45886" cy="22727"/>
            </a:xfrm>
            <a:custGeom>
              <a:rect b="b" l="l" r="r" t="t"/>
              <a:pathLst>
                <a:path extrusionOk="0" h="843" w="1702">
                  <a:moveTo>
                    <a:pt x="407" y="0"/>
                  </a:moveTo>
                  <a:cubicBezTo>
                    <a:pt x="181" y="0"/>
                    <a:pt x="0" y="196"/>
                    <a:pt x="0" y="421"/>
                  </a:cubicBezTo>
                  <a:cubicBezTo>
                    <a:pt x="0" y="662"/>
                    <a:pt x="181" y="843"/>
                    <a:pt x="407" y="843"/>
                  </a:cubicBezTo>
                  <a:lnTo>
                    <a:pt x="1280" y="843"/>
                  </a:lnTo>
                  <a:cubicBezTo>
                    <a:pt x="1505" y="843"/>
                    <a:pt x="1701" y="662"/>
                    <a:pt x="1701" y="421"/>
                  </a:cubicBezTo>
                  <a:cubicBezTo>
                    <a:pt x="1701" y="196"/>
                    <a:pt x="1505" y="0"/>
                    <a:pt x="1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6632445" y="2756744"/>
              <a:ext cx="46290" cy="22727"/>
            </a:xfrm>
            <a:custGeom>
              <a:rect b="b" l="l" r="r" t="t"/>
              <a:pathLst>
                <a:path extrusionOk="0" h="843" w="1717">
                  <a:moveTo>
                    <a:pt x="422" y="0"/>
                  </a:moveTo>
                  <a:cubicBezTo>
                    <a:pt x="197" y="0"/>
                    <a:pt x="1" y="196"/>
                    <a:pt x="1" y="421"/>
                  </a:cubicBezTo>
                  <a:cubicBezTo>
                    <a:pt x="1" y="662"/>
                    <a:pt x="197" y="843"/>
                    <a:pt x="422" y="843"/>
                  </a:cubicBezTo>
                  <a:lnTo>
                    <a:pt x="1295" y="843"/>
                  </a:lnTo>
                  <a:cubicBezTo>
                    <a:pt x="1521" y="843"/>
                    <a:pt x="1716" y="662"/>
                    <a:pt x="1716" y="421"/>
                  </a:cubicBezTo>
                  <a:cubicBezTo>
                    <a:pt x="1716" y="196"/>
                    <a:pt x="1521" y="0"/>
                    <a:pt x="1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6451166" y="2938050"/>
              <a:ext cx="22727" cy="46290"/>
            </a:xfrm>
            <a:custGeom>
              <a:rect b="b" l="l" r="r" t="t"/>
              <a:pathLst>
                <a:path extrusionOk="0" h="1717" w="843">
                  <a:moveTo>
                    <a:pt x="422" y="1"/>
                  </a:moveTo>
                  <a:cubicBezTo>
                    <a:pt x="195" y="1"/>
                    <a:pt x="0" y="196"/>
                    <a:pt x="0" y="422"/>
                  </a:cubicBezTo>
                  <a:lnTo>
                    <a:pt x="0" y="1295"/>
                  </a:lnTo>
                  <a:cubicBezTo>
                    <a:pt x="0" y="1520"/>
                    <a:pt x="195" y="1716"/>
                    <a:pt x="422" y="1716"/>
                  </a:cubicBezTo>
                  <a:cubicBezTo>
                    <a:pt x="662" y="1716"/>
                    <a:pt x="843" y="1520"/>
                    <a:pt x="843" y="1295"/>
                  </a:cubicBezTo>
                  <a:lnTo>
                    <a:pt x="843" y="422"/>
                  </a:lnTo>
                  <a:cubicBezTo>
                    <a:pt x="843" y="196"/>
                    <a:pt x="662" y="1"/>
                    <a:pt x="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19"/>
            <p:cNvSpPr/>
            <p:nvPr/>
          </p:nvSpPr>
          <p:spPr>
            <a:xfrm>
              <a:off x="6768755" y="2938050"/>
              <a:ext cx="22727" cy="46290"/>
            </a:xfrm>
            <a:custGeom>
              <a:rect b="b" l="l" r="r" t="t"/>
              <a:pathLst>
                <a:path extrusionOk="0" h="1717" w="843">
                  <a:moveTo>
                    <a:pt x="421" y="1"/>
                  </a:moveTo>
                  <a:cubicBezTo>
                    <a:pt x="196" y="1"/>
                    <a:pt x="0" y="196"/>
                    <a:pt x="0" y="422"/>
                  </a:cubicBezTo>
                  <a:lnTo>
                    <a:pt x="0" y="1295"/>
                  </a:lnTo>
                  <a:cubicBezTo>
                    <a:pt x="0" y="1520"/>
                    <a:pt x="196" y="1716"/>
                    <a:pt x="421" y="1716"/>
                  </a:cubicBezTo>
                  <a:cubicBezTo>
                    <a:pt x="648" y="1716"/>
                    <a:pt x="843" y="1520"/>
                    <a:pt x="843" y="1295"/>
                  </a:cubicBezTo>
                  <a:lnTo>
                    <a:pt x="843" y="422"/>
                  </a:lnTo>
                  <a:cubicBezTo>
                    <a:pt x="843" y="196"/>
                    <a:pt x="648" y="1"/>
                    <a:pt x="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19"/>
            <p:cNvSpPr/>
            <p:nvPr/>
          </p:nvSpPr>
          <p:spPr>
            <a:xfrm>
              <a:off x="6451166" y="2869922"/>
              <a:ext cx="22727" cy="45023"/>
            </a:xfrm>
            <a:custGeom>
              <a:rect b="b" l="l" r="r" t="t"/>
              <a:pathLst>
                <a:path extrusionOk="0" h="1670" w="843">
                  <a:moveTo>
                    <a:pt x="422" y="0"/>
                  </a:moveTo>
                  <a:cubicBezTo>
                    <a:pt x="195" y="0"/>
                    <a:pt x="0" y="181"/>
                    <a:pt x="0" y="406"/>
                  </a:cubicBezTo>
                  <a:lnTo>
                    <a:pt x="0" y="1248"/>
                  </a:lnTo>
                  <a:cubicBezTo>
                    <a:pt x="0" y="1475"/>
                    <a:pt x="195" y="1670"/>
                    <a:pt x="422" y="1670"/>
                  </a:cubicBezTo>
                  <a:cubicBezTo>
                    <a:pt x="662" y="1670"/>
                    <a:pt x="843" y="1475"/>
                    <a:pt x="843" y="1248"/>
                  </a:cubicBezTo>
                  <a:lnTo>
                    <a:pt x="843" y="406"/>
                  </a:lnTo>
                  <a:cubicBezTo>
                    <a:pt x="843" y="181"/>
                    <a:pt x="662" y="0"/>
                    <a:pt x="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19"/>
            <p:cNvSpPr/>
            <p:nvPr/>
          </p:nvSpPr>
          <p:spPr>
            <a:xfrm>
              <a:off x="6768755" y="2869922"/>
              <a:ext cx="22727" cy="45023"/>
            </a:xfrm>
            <a:custGeom>
              <a:rect b="b" l="l" r="r" t="t"/>
              <a:pathLst>
                <a:path extrusionOk="0" h="1670" w="843">
                  <a:moveTo>
                    <a:pt x="421" y="0"/>
                  </a:moveTo>
                  <a:cubicBezTo>
                    <a:pt x="196" y="0"/>
                    <a:pt x="0" y="181"/>
                    <a:pt x="0" y="406"/>
                  </a:cubicBezTo>
                  <a:lnTo>
                    <a:pt x="0" y="1248"/>
                  </a:lnTo>
                  <a:cubicBezTo>
                    <a:pt x="0" y="1475"/>
                    <a:pt x="196" y="1670"/>
                    <a:pt x="421" y="1670"/>
                  </a:cubicBezTo>
                  <a:cubicBezTo>
                    <a:pt x="648" y="1670"/>
                    <a:pt x="843" y="1475"/>
                    <a:pt x="843" y="1248"/>
                  </a:cubicBezTo>
                  <a:lnTo>
                    <a:pt x="843" y="406"/>
                  </a:lnTo>
                  <a:cubicBezTo>
                    <a:pt x="843" y="181"/>
                    <a:pt x="648" y="0"/>
                    <a:pt x="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19"/>
            <p:cNvSpPr/>
            <p:nvPr/>
          </p:nvSpPr>
          <p:spPr>
            <a:xfrm>
              <a:off x="6496594" y="2802171"/>
              <a:ext cx="249461" cy="249488"/>
            </a:xfrm>
            <a:custGeom>
              <a:rect b="b" l="l" r="r" t="t"/>
              <a:pathLst>
                <a:path extrusionOk="0" h="9254" w="9253">
                  <a:moveTo>
                    <a:pt x="422" y="0"/>
                  </a:moveTo>
                  <a:cubicBezTo>
                    <a:pt x="181" y="0"/>
                    <a:pt x="0" y="181"/>
                    <a:pt x="0" y="421"/>
                  </a:cubicBezTo>
                  <a:lnTo>
                    <a:pt x="0" y="3761"/>
                  </a:lnTo>
                  <a:cubicBezTo>
                    <a:pt x="0" y="3988"/>
                    <a:pt x="181" y="4183"/>
                    <a:pt x="422" y="4183"/>
                  </a:cubicBezTo>
                  <a:cubicBezTo>
                    <a:pt x="647" y="4183"/>
                    <a:pt x="827" y="3988"/>
                    <a:pt x="827" y="3761"/>
                  </a:cubicBezTo>
                  <a:cubicBezTo>
                    <a:pt x="827" y="3069"/>
                    <a:pt x="1399" y="2513"/>
                    <a:pt x="2091" y="2513"/>
                  </a:cubicBezTo>
                  <a:lnTo>
                    <a:pt x="3371" y="2513"/>
                  </a:lnTo>
                  <a:lnTo>
                    <a:pt x="3371" y="7162"/>
                  </a:lnTo>
                  <a:cubicBezTo>
                    <a:pt x="3371" y="7854"/>
                    <a:pt x="2783" y="8426"/>
                    <a:pt x="2091" y="8426"/>
                  </a:cubicBezTo>
                  <a:cubicBezTo>
                    <a:pt x="1850" y="8426"/>
                    <a:pt x="1670" y="8606"/>
                    <a:pt x="1670" y="8847"/>
                  </a:cubicBezTo>
                  <a:cubicBezTo>
                    <a:pt x="1670" y="9073"/>
                    <a:pt x="1850" y="9254"/>
                    <a:pt x="2091" y="9254"/>
                  </a:cubicBezTo>
                  <a:lnTo>
                    <a:pt x="7162" y="9254"/>
                  </a:lnTo>
                  <a:cubicBezTo>
                    <a:pt x="7403" y="9254"/>
                    <a:pt x="7583" y="9073"/>
                    <a:pt x="7583" y="8847"/>
                  </a:cubicBezTo>
                  <a:cubicBezTo>
                    <a:pt x="7583" y="8606"/>
                    <a:pt x="7403" y="8426"/>
                    <a:pt x="7162" y="8426"/>
                  </a:cubicBezTo>
                  <a:cubicBezTo>
                    <a:pt x="6470" y="8426"/>
                    <a:pt x="5883" y="7854"/>
                    <a:pt x="5883" y="7162"/>
                  </a:cubicBezTo>
                  <a:lnTo>
                    <a:pt x="5883" y="2513"/>
                  </a:lnTo>
                  <a:lnTo>
                    <a:pt x="7162" y="2513"/>
                  </a:lnTo>
                  <a:cubicBezTo>
                    <a:pt x="7854" y="2513"/>
                    <a:pt x="8426" y="3069"/>
                    <a:pt x="8426" y="3761"/>
                  </a:cubicBezTo>
                  <a:cubicBezTo>
                    <a:pt x="8426" y="3988"/>
                    <a:pt x="8606" y="4183"/>
                    <a:pt x="8847" y="4183"/>
                  </a:cubicBezTo>
                  <a:cubicBezTo>
                    <a:pt x="9072" y="4183"/>
                    <a:pt x="9253" y="3988"/>
                    <a:pt x="9253" y="3761"/>
                  </a:cubicBezTo>
                  <a:lnTo>
                    <a:pt x="9253" y="421"/>
                  </a:lnTo>
                  <a:cubicBezTo>
                    <a:pt x="9253" y="181"/>
                    <a:pt x="9072" y="0"/>
                    <a:pt x="8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oogle Shape;1013;p2"/>
          <p:cNvGrpSpPr/>
          <p:nvPr/>
        </p:nvGrpSpPr>
        <p:grpSpPr>
          <a:xfrm>
            <a:off x="1049075" y="1063350"/>
            <a:ext cx="1952400" cy="1133400"/>
            <a:chOff x="1049150" y="1694863"/>
            <a:chExt cx="1952400" cy="1133400"/>
          </a:xfrm>
        </p:grpSpPr>
        <p:sp>
          <p:nvSpPr>
            <p:cNvPr id="1014" name="Google Shape;1014;p2"/>
            <p:cNvSpPr/>
            <p:nvPr/>
          </p:nvSpPr>
          <p:spPr>
            <a:xfrm>
              <a:off x="1049150" y="1694863"/>
              <a:ext cx="1952400" cy="1133400"/>
            </a:xfrm>
            <a:prstGeom prst="roundRect">
              <a:avLst>
                <a:gd fmla="val 8547" name="adj"/>
              </a:avLst>
            </a:prstGeom>
            <a:solidFill>
              <a:schemeClr val="accent6"/>
            </a:solidFill>
            <a:ln>
              <a:noFill/>
            </a:ln>
            <a:effectLst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5" name="Google Shape;1015;p2"/>
            <p:cNvGrpSpPr/>
            <p:nvPr/>
          </p:nvGrpSpPr>
          <p:grpSpPr>
            <a:xfrm>
              <a:off x="1115247" y="1763750"/>
              <a:ext cx="1750805" cy="94001"/>
              <a:chOff x="3569131" y="3296864"/>
              <a:chExt cx="2721600" cy="146100"/>
            </a:xfrm>
          </p:grpSpPr>
          <p:sp>
            <p:nvSpPr>
              <p:cNvPr id="1016" name="Google Shape;1016;p2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17" name="Google Shape;1017;p2"/>
              <p:cNvGrpSpPr/>
              <p:nvPr/>
            </p:nvGrpSpPr>
            <p:grpSpPr>
              <a:xfrm flipH="1" rot="10800000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1018" name="Google Shape;1018;p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9" name="Google Shape;1019;p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0" name="Google Shape;1020;p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21" name="Google Shape;1021;p2"/>
          <p:cNvGrpSpPr/>
          <p:nvPr/>
        </p:nvGrpSpPr>
        <p:grpSpPr>
          <a:xfrm>
            <a:off x="6142524" y="1063350"/>
            <a:ext cx="1952400" cy="1133400"/>
            <a:chOff x="6142599" y="1694863"/>
            <a:chExt cx="1952400" cy="1133400"/>
          </a:xfrm>
        </p:grpSpPr>
        <p:sp>
          <p:nvSpPr>
            <p:cNvPr id="1022" name="Google Shape;1022;p2"/>
            <p:cNvSpPr/>
            <p:nvPr/>
          </p:nvSpPr>
          <p:spPr>
            <a:xfrm>
              <a:off x="6142599" y="1694863"/>
              <a:ext cx="1952400" cy="1133400"/>
            </a:xfrm>
            <a:prstGeom prst="roundRect">
              <a:avLst>
                <a:gd fmla="val 8547" name="adj"/>
              </a:avLst>
            </a:prstGeom>
            <a:solidFill>
              <a:schemeClr val="accent6"/>
            </a:solidFill>
            <a:ln>
              <a:noFill/>
            </a:ln>
            <a:effectLst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3" name="Google Shape;1023;p2"/>
            <p:cNvGrpSpPr/>
            <p:nvPr/>
          </p:nvGrpSpPr>
          <p:grpSpPr>
            <a:xfrm>
              <a:off x="6243397" y="1763750"/>
              <a:ext cx="1750805" cy="94001"/>
              <a:chOff x="3569131" y="3296864"/>
              <a:chExt cx="2721600" cy="146100"/>
            </a:xfrm>
          </p:grpSpPr>
          <p:sp>
            <p:nvSpPr>
              <p:cNvPr id="1024" name="Google Shape;1024;p2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5" name="Google Shape;1025;p2"/>
              <p:cNvGrpSpPr/>
              <p:nvPr/>
            </p:nvGrpSpPr>
            <p:grpSpPr>
              <a:xfrm flipH="1" rot="10800000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1026" name="Google Shape;1026;p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Google Shape;1027;p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8" name="Google Shape;1028;p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29" name="Google Shape;1029;p2"/>
          <p:cNvGrpSpPr/>
          <p:nvPr/>
        </p:nvGrpSpPr>
        <p:grpSpPr>
          <a:xfrm>
            <a:off x="3614046" y="1739250"/>
            <a:ext cx="1952400" cy="1133400"/>
            <a:chOff x="3595871" y="3112538"/>
            <a:chExt cx="1952400" cy="1133400"/>
          </a:xfrm>
        </p:grpSpPr>
        <p:sp>
          <p:nvSpPr>
            <p:cNvPr id="1030" name="Google Shape;1030;p2"/>
            <p:cNvSpPr/>
            <p:nvPr/>
          </p:nvSpPr>
          <p:spPr>
            <a:xfrm>
              <a:off x="3595871" y="3112538"/>
              <a:ext cx="1952400" cy="1133400"/>
            </a:xfrm>
            <a:prstGeom prst="roundRect">
              <a:avLst>
                <a:gd fmla="val 8547" name="adj"/>
              </a:avLst>
            </a:prstGeom>
            <a:solidFill>
              <a:schemeClr val="accent6"/>
            </a:solidFill>
            <a:ln>
              <a:noFill/>
            </a:ln>
            <a:effectLst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1" name="Google Shape;1031;p2"/>
            <p:cNvGrpSpPr/>
            <p:nvPr/>
          </p:nvGrpSpPr>
          <p:grpSpPr>
            <a:xfrm>
              <a:off x="3696672" y="3176300"/>
              <a:ext cx="1750805" cy="94001"/>
              <a:chOff x="3569131" y="3296864"/>
              <a:chExt cx="2721600" cy="146100"/>
            </a:xfrm>
          </p:grpSpPr>
          <p:sp>
            <p:nvSpPr>
              <p:cNvPr id="1032" name="Google Shape;1032;p2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3" name="Google Shape;1033;p2"/>
              <p:cNvGrpSpPr/>
              <p:nvPr/>
            </p:nvGrpSpPr>
            <p:grpSpPr>
              <a:xfrm flipH="1" rot="10800000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1034" name="Google Shape;1034;p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5" name="Google Shape;1035;p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6" name="Google Shape;1036;p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37" name="Google Shape;1037;p2"/>
          <p:cNvGrpSpPr/>
          <p:nvPr/>
        </p:nvGrpSpPr>
        <p:grpSpPr>
          <a:xfrm>
            <a:off x="6707485" y="1283271"/>
            <a:ext cx="852603" cy="867070"/>
            <a:chOff x="5052081" y="2446802"/>
            <a:chExt cx="882703" cy="897681"/>
          </a:xfrm>
        </p:grpSpPr>
        <p:sp>
          <p:nvSpPr>
            <p:cNvPr id="1038" name="Google Shape;1038;p2"/>
            <p:cNvSpPr/>
            <p:nvPr/>
          </p:nvSpPr>
          <p:spPr>
            <a:xfrm>
              <a:off x="5052081" y="2446802"/>
              <a:ext cx="882703" cy="715166"/>
            </a:xfrm>
            <a:custGeom>
              <a:rect b="b" l="l" r="r" t="t"/>
              <a:pathLst>
                <a:path extrusionOk="0" h="30517" w="37666">
                  <a:moveTo>
                    <a:pt x="18833" y="1"/>
                  </a:moveTo>
                  <a:cubicBezTo>
                    <a:pt x="8429" y="1"/>
                    <a:pt x="0" y="8580"/>
                    <a:pt x="0" y="19153"/>
                  </a:cubicBezTo>
                  <a:cubicBezTo>
                    <a:pt x="0" y="23405"/>
                    <a:pt x="1355" y="27336"/>
                    <a:pt x="3670" y="30517"/>
                  </a:cubicBezTo>
                  <a:lnTo>
                    <a:pt x="3670" y="29895"/>
                  </a:lnTo>
                  <a:lnTo>
                    <a:pt x="34411" y="29895"/>
                  </a:lnTo>
                  <a:cubicBezTo>
                    <a:pt x="36461" y="26829"/>
                    <a:pt x="37665" y="23142"/>
                    <a:pt x="37665" y="19153"/>
                  </a:cubicBezTo>
                  <a:cubicBezTo>
                    <a:pt x="37665" y="8580"/>
                    <a:pt x="29237" y="1"/>
                    <a:pt x="1883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5138062" y="3147371"/>
              <a:ext cx="720462" cy="197112"/>
            </a:xfrm>
            <a:custGeom>
              <a:rect b="b" l="l" r="r" t="t"/>
              <a:pathLst>
                <a:path extrusionOk="0" h="8411" w="30743">
                  <a:moveTo>
                    <a:pt x="1" y="0"/>
                  </a:moveTo>
                  <a:lnTo>
                    <a:pt x="1" y="622"/>
                  </a:lnTo>
                  <a:cubicBezTo>
                    <a:pt x="3425" y="5343"/>
                    <a:pt x="8936" y="8411"/>
                    <a:pt x="15164" y="8411"/>
                  </a:cubicBezTo>
                  <a:cubicBezTo>
                    <a:pt x="21636" y="8411"/>
                    <a:pt x="27356" y="5080"/>
                    <a:pt x="30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5451965" y="2602875"/>
              <a:ext cx="2672" cy="3562"/>
            </a:xfrm>
            <a:custGeom>
              <a:rect b="b" l="l" r="r" t="t"/>
              <a:pathLst>
                <a:path extrusionOk="0" h="152" w="114">
                  <a:moveTo>
                    <a:pt x="57" y="1"/>
                  </a:moveTo>
                  <a:cubicBezTo>
                    <a:pt x="39" y="56"/>
                    <a:pt x="19" y="94"/>
                    <a:pt x="1" y="151"/>
                  </a:cubicBezTo>
                  <a:cubicBezTo>
                    <a:pt x="39" y="114"/>
                    <a:pt x="76" y="76"/>
                    <a:pt x="114" y="56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FFC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5149076" y="2447060"/>
              <a:ext cx="725735" cy="756786"/>
            </a:xfrm>
            <a:custGeom>
              <a:rect b="b" l="l" r="r" t="t"/>
              <a:pathLst>
                <a:path extrusionOk="0" h="32293" w="30968">
                  <a:moveTo>
                    <a:pt x="12982" y="6650"/>
                  </a:moveTo>
                  <a:lnTo>
                    <a:pt x="13039" y="6705"/>
                  </a:lnTo>
                  <a:cubicBezTo>
                    <a:pt x="13001" y="6725"/>
                    <a:pt x="12964" y="6763"/>
                    <a:pt x="12926" y="6800"/>
                  </a:cubicBezTo>
                  <a:cubicBezTo>
                    <a:pt x="12944" y="6743"/>
                    <a:pt x="12964" y="6705"/>
                    <a:pt x="12982" y="6650"/>
                  </a:cubicBezTo>
                  <a:close/>
                  <a:moveTo>
                    <a:pt x="13847" y="7214"/>
                  </a:moveTo>
                  <a:cubicBezTo>
                    <a:pt x="14883" y="7834"/>
                    <a:pt x="16669" y="8850"/>
                    <a:pt x="18420" y="9509"/>
                  </a:cubicBezTo>
                  <a:cubicBezTo>
                    <a:pt x="18513" y="9735"/>
                    <a:pt x="18608" y="9961"/>
                    <a:pt x="18663" y="10205"/>
                  </a:cubicBezTo>
                  <a:cubicBezTo>
                    <a:pt x="18721" y="10450"/>
                    <a:pt x="18758" y="10713"/>
                    <a:pt x="18776" y="10957"/>
                  </a:cubicBezTo>
                  <a:cubicBezTo>
                    <a:pt x="17328" y="11747"/>
                    <a:pt x="16237" y="13122"/>
                    <a:pt x="15766" y="14740"/>
                  </a:cubicBezTo>
                  <a:cubicBezTo>
                    <a:pt x="15352" y="12369"/>
                    <a:pt x="13659" y="10506"/>
                    <a:pt x="11496" y="9828"/>
                  </a:cubicBezTo>
                  <a:cubicBezTo>
                    <a:pt x="11514" y="9698"/>
                    <a:pt x="11534" y="9565"/>
                    <a:pt x="11534" y="9415"/>
                  </a:cubicBezTo>
                  <a:cubicBezTo>
                    <a:pt x="11534" y="8983"/>
                    <a:pt x="11458" y="8569"/>
                    <a:pt x="11308" y="8192"/>
                  </a:cubicBezTo>
                  <a:cubicBezTo>
                    <a:pt x="11890" y="8022"/>
                    <a:pt x="12362" y="7721"/>
                    <a:pt x="12663" y="7289"/>
                  </a:cubicBezTo>
                  <a:cubicBezTo>
                    <a:pt x="13057" y="7252"/>
                    <a:pt x="13453" y="7214"/>
                    <a:pt x="13847" y="7214"/>
                  </a:cubicBezTo>
                  <a:close/>
                  <a:moveTo>
                    <a:pt x="15597" y="17599"/>
                  </a:moveTo>
                  <a:cubicBezTo>
                    <a:pt x="15728" y="18390"/>
                    <a:pt x="16011" y="19104"/>
                    <a:pt x="16388" y="19762"/>
                  </a:cubicBezTo>
                  <a:cubicBezTo>
                    <a:pt x="16105" y="20214"/>
                    <a:pt x="15861" y="20685"/>
                    <a:pt x="15653" y="21192"/>
                  </a:cubicBezTo>
                  <a:cubicBezTo>
                    <a:pt x="15447" y="20534"/>
                    <a:pt x="15164" y="19913"/>
                    <a:pt x="14807" y="19348"/>
                  </a:cubicBezTo>
                  <a:cubicBezTo>
                    <a:pt x="15146" y="18821"/>
                    <a:pt x="15427" y="18219"/>
                    <a:pt x="15597" y="17599"/>
                  </a:cubicBezTo>
                  <a:close/>
                  <a:moveTo>
                    <a:pt x="14375" y="1"/>
                  </a:moveTo>
                  <a:cubicBezTo>
                    <a:pt x="13958" y="1"/>
                    <a:pt x="13525" y="15"/>
                    <a:pt x="13076" y="45"/>
                  </a:cubicBezTo>
                  <a:cubicBezTo>
                    <a:pt x="8466" y="346"/>
                    <a:pt x="5945" y="2190"/>
                    <a:pt x="4573" y="3903"/>
                  </a:cubicBezTo>
                  <a:cubicBezTo>
                    <a:pt x="3650" y="5069"/>
                    <a:pt x="3971" y="6687"/>
                    <a:pt x="5062" y="7477"/>
                  </a:cubicBezTo>
                  <a:cubicBezTo>
                    <a:pt x="4704" y="8042"/>
                    <a:pt x="4497" y="8700"/>
                    <a:pt x="4497" y="9415"/>
                  </a:cubicBezTo>
                  <a:cubicBezTo>
                    <a:pt x="4497" y="10205"/>
                    <a:pt x="4761" y="10939"/>
                    <a:pt x="5193" y="11541"/>
                  </a:cubicBezTo>
                  <a:cubicBezTo>
                    <a:pt x="4026" y="12801"/>
                    <a:pt x="3369" y="14551"/>
                    <a:pt x="3537" y="16413"/>
                  </a:cubicBezTo>
                  <a:cubicBezTo>
                    <a:pt x="3557" y="16639"/>
                    <a:pt x="3594" y="16847"/>
                    <a:pt x="3632" y="17073"/>
                  </a:cubicBezTo>
                  <a:cubicBezTo>
                    <a:pt x="1374" y="18671"/>
                    <a:pt x="0" y="21418"/>
                    <a:pt x="283" y="24390"/>
                  </a:cubicBezTo>
                  <a:cubicBezTo>
                    <a:pt x="655" y="28558"/>
                    <a:pt x="4085" y="31688"/>
                    <a:pt x="8117" y="31688"/>
                  </a:cubicBezTo>
                  <a:cubicBezTo>
                    <a:pt x="8364" y="31688"/>
                    <a:pt x="8612" y="31676"/>
                    <a:pt x="8862" y="31653"/>
                  </a:cubicBezTo>
                  <a:cubicBezTo>
                    <a:pt x="11910" y="31371"/>
                    <a:pt x="14374" y="29377"/>
                    <a:pt x="15447" y="26686"/>
                  </a:cubicBezTo>
                  <a:cubicBezTo>
                    <a:pt x="16481" y="29941"/>
                    <a:pt x="19473" y="32292"/>
                    <a:pt x="23010" y="32292"/>
                  </a:cubicBezTo>
                  <a:cubicBezTo>
                    <a:pt x="27413" y="32292"/>
                    <a:pt x="30968" y="28680"/>
                    <a:pt x="30968" y="24222"/>
                  </a:cubicBezTo>
                  <a:cubicBezTo>
                    <a:pt x="30968" y="21588"/>
                    <a:pt x="29726" y="19255"/>
                    <a:pt x="27807" y="17787"/>
                  </a:cubicBezTo>
                  <a:cubicBezTo>
                    <a:pt x="27882" y="17374"/>
                    <a:pt x="27920" y="16960"/>
                    <a:pt x="27920" y="16526"/>
                  </a:cubicBezTo>
                  <a:cubicBezTo>
                    <a:pt x="27920" y="14607"/>
                    <a:pt x="27092" y="12914"/>
                    <a:pt x="25775" y="11747"/>
                  </a:cubicBezTo>
                  <a:cubicBezTo>
                    <a:pt x="25721" y="8854"/>
                    <a:pt x="24693" y="1"/>
                    <a:pt x="14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5274286" y="2616115"/>
              <a:ext cx="450608" cy="625246"/>
            </a:xfrm>
            <a:custGeom>
              <a:rect b="b" l="l" r="r" t="t"/>
              <a:pathLst>
                <a:path extrusionOk="0" h="26680" w="19228">
                  <a:moveTo>
                    <a:pt x="8504" y="0"/>
                  </a:moveTo>
                  <a:cubicBezTo>
                    <a:pt x="8110" y="0"/>
                    <a:pt x="7714" y="38"/>
                    <a:pt x="7320" y="75"/>
                  </a:cubicBezTo>
                  <a:cubicBezTo>
                    <a:pt x="6747" y="894"/>
                    <a:pt x="5599" y="1178"/>
                    <a:pt x="4291" y="1178"/>
                  </a:cubicBezTo>
                  <a:cubicBezTo>
                    <a:pt x="3406" y="1178"/>
                    <a:pt x="2447" y="1048"/>
                    <a:pt x="1543" y="866"/>
                  </a:cubicBezTo>
                  <a:lnTo>
                    <a:pt x="1543" y="903"/>
                  </a:lnTo>
                  <a:lnTo>
                    <a:pt x="1468" y="1505"/>
                  </a:lnTo>
                  <a:lnTo>
                    <a:pt x="1280" y="3086"/>
                  </a:lnTo>
                  <a:lnTo>
                    <a:pt x="471" y="10009"/>
                  </a:lnTo>
                  <a:cubicBezTo>
                    <a:pt x="0" y="14016"/>
                    <a:pt x="2672" y="17666"/>
                    <a:pt x="6529" y="18418"/>
                  </a:cubicBezTo>
                  <a:lnTo>
                    <a:pt x="6623" y="22331"/>
                  </a:lnTo>
                  <a:cubicBezTo>
                    <a:pt x="6679" y="24762"/>
                    <a:pt x="8655" y="26679"/>
                    <a:pt x="11055" y="26679"/>
                  </a:cubicBezTo>
                  <a:cubicBezTo>
                    <a:pt x="11089" y="26679"/>
                    <a:pt x="11123" y="26679"/>
                    <a:pt x="11158" y="26678"/>
                  </a:cubicBezTo>
                  <a:cubicBezTo>
                    <a:pt x="13621" y="26621"/>
                    <a:pt x="15560" y="24589"/>
                    <a:pt x="15503" y="22143"/>
                  </a:cubicBezTo>
                  <a:lnTo>
                    <a:pt x="15297" y="12736"/>
                  </a:lnTo>
                  <a:cubicBezTo>
                    <a:pt x="15297" y="12661"/>
                    <a:pt x="15277" y="12586"/>
                    <a:pt x="15277" y="12511"/>
                  </a:cubicBezTo>
                  <a:cubicBezTo>
                    <a:pt x="15315" y="12285"/>
                    <a:pt x="15372" y="12059"/>
                    <a:pt x="15390" y="11815"/>
                  </a:cubicBezTo>
                  <a:lnTo>
                    <a:pt x="15447" y="11364"/>
                  </a:lnTo>
                  <a:lnTo>
                    <a:pt x="16087" y="11439"/>
                  </a:lnTo>
                  <a:cubicBezTo>
                    <a:pt x="16189" y="11451"/>
                    <a:pt x="16291" y="11457"/>
                    <a:pt x="16391" y="11457"/>
                  </a:cubicBezTo>
                  <a:cubicBezTo>
                    <a:pt x="17718" y="11457"/>
                    <a:pt x="18883" y="10449"/>
                    <a:pt x="19040" y="9068"/>
                  </a:cubicBezTo>
                  <a:cubicBezTo>
                    <a:pt x="19228" y="7563"/>
                    <a:pt x="18174" y="6227"/>
                    <a:pt x="16707" y="6039"/>
                  </a:cubicBezTo>
                  <a:lnTo>
                    <a:pt x="16538" y="6021"/>
                  </a:lnTo>
                  <a:cubicBezTo>
                    <a:pt x="13713" y="6821"/>
                    <a:pt x="13957" y="9198"/>
                    <a:pt x="13656" y="9198"/>
                  </a:cubicBezTo>
                  <a:cubicBezTo>
                    <a:pt x="13582" y="9198"/>
                    <a:pt x="13476" y="9055"/>
                    <a:pt x="13283" y="8710"/>
                  </a:cubicBezTo>
                  <a:cubicBezTo>
                    <a:pt x="13170" y="8542"/>
                    <a:pt x="13265" y="8165"/>
                    <a:pt x="13265" y="7977"/>
                  </a:cubicBezTo>
                  <a:cubicBezTo>
                    <a:pt x="13283" y="7450"/>
                    <a:pt x="13302" y="6942"/>
                    <a:pt x="13320" y="6415"/>
                  </a:cubicBezTo>
                  <a:cubicBezTo>
                    <a:pt x="13358" y="5286"/>
                    <a:pt x="13566" y="4102"/>
                    <a:pt x="13320" y="2991"/>
                  </a:cubicBezTo>
                  <a:cubicBezTo>
                    <a:pt x="13265" y="2747"/>
                    <a:pt x="13170" y="2521"/>
                    <a:pt x="13077" y="2295"/>
                  </a:cubicBezTo>
                  <a:cubicBezTo>
                    <a:pt x="11326" y="1636"/>
                    <a:pt x="9540" y="620"/>
                    <a:pt x="8504" y="0"/>
                  </a:cubicBezTo>
                  <a:close/>
                </a:path>
              </a:pathLst>
            </a:custGeom>
            <a:solidFill>
              <a:srgbClr val="FFC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5307797" y="2651384"/>
              <a:ext cx="891" cy="5296"/>
            </a:xfrm>
            <a:custGeom>
              <a:rect b="b" l="l" r="r" t="t"/>
              <a:pathLst>
                <a:path extrusionOk="0" h="226" w="38">
                  <a:moveTo>
                    <a:pt x="38" y="0"/>
                  </a:moveTo>
                  <a:lnTo>
                    <a:pt x="38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5302501" y="2651384"/>
              <a:ext cx="6187" cy="52471"/>
            </a:xfrm>
            <a:custGeom>
              <a:rect b="b" l="l" r="r" t="t"/>
              <a:pathLst>
                <a:path extrusionOk="0" h="2239" w="264">
                  <a:moveTo>
                    <a:pt x="264" y="0"/>
                  </a:moveTo>
                  <a:lnTo>
                    <a:pt x="226" y="226"/>
                  </a:lnTo>
                  <a:lnTo>
                    <a:pt x="0" y="223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5285324" y="2799067"/>
              <a:ext cx="5742" cy="50268"/>
            </a:xfrm>
            <a:custGeom>
              <a:rect b="b" l="l" r="r" t="t"/>
              <a:pathLst>
                <a:path extrusionOk="0" h="2145" w="245">
                  <a:moveTo>
                    <a:pt x="244" y="0"/>
                  </a:moveTo>
                  <a:lnTo>
                    <a:pt x="0" y="2127"/>
                  </a:lnTo>
                  <a:lnTo>
                    <a:pt x="0" y="214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5285324" y="2703830"/>
              <a:ext cx="17201" cy="145508"/>
            </a:xfrm>
            <a:custGeom>
              <a:rect b="b" l="l" r="r" t="t"/>
              <a:pathLst>
                <a:path extrusionOk="0" h="6209" w="734">
                  <a:moveTo>
                    <a:pt x="733" y="0"/>
                  </a:moveTo>
                  <a:lnTo>
                    <a:pt x="244" y="4064"/>
                  </a:lnTo>
                  <a:lnTo>
                    <a:pt x="0" y="620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5632293" y="2892992"/>
              <a:ext cx="2648" cy="16779"/>
            </a:xfrm>
            <a:custGeom>
              <a:rect b="b" l="l" r="r" t="t"/>
              <a:pathLst>
                <a:path extrusionOk="0" h="716" w="113">
                  <a:moveTo>
                    <a:pt x="113" y="1"/>
                  </a:moveTo>
                  <a:cubicBezTo>
                    <a:pt x="95" y="244"/>
                    <a:pt x="38" y="470"/>
                    <a:pt x="0" y="696"/>
                  </a:cubicBezTo>
                  <a:lnTo>
                    <a:pt x="0" y="715"/>
                  </a:lnTo>
                  <a:cubicBezTo>
                    <a:pt x="57" y="470"/>
                    <a:pt x="95" y="244"/>
                    <a:pt x="113" y="1"/>
                  </a:cubicBez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5278621" y="2849310"/>
              <a:ext cx="356329" cy="261933"/>
            </a:xfrm>
            <a:custGeom>
              <a:rect b="b" l="l" r="r" t="t"/>
              <a:pathLst>
                <a:path extrusionOk="0" h="11177" w="15205">
                  <a:moveTo>
                    <a:pt x="286" y="1"/>
                  </a:moveTo>
                  <a:cubicBezTo>
                    <a:pt x="273" y="118"/>
                    <a:pt x="262" y="236"/>
                    <a:pt x="254" y="352"/>
                  </a:cubicBezTo>
                  <a:lnTo>
                    <a:pt x="254" y="352"/>
                  </a:lnTo>
                  <a:cubicBezTo>
                    <a:pt x="262" y="254"/>
                    <a:pt x="273" y="156"/>
                    <a:pt x="286" y="58"/>
                  </a:cubicBezTo>
                  <a:lnTo>
                    <a:pt x="286" y="1"/>
                  </a:lnTo>
                  <a:close/>
                  <a:moveTo>
                    <a:pt x="254" y="352"/>
                  </a:moveTo>
                  <a:cubicBezTo>
                    <a:pt x="213" y="818"/>
                    <a:pt x="221" y="1282"/>
                    <a:pt x="267" y="1732"/>
                  </a:cubicBezTo>
                  <a:lnTo>
                    <a:pt x="267" y="1751"/>
                  </a:lnTo>
                  <a:lnTo>
                    <a:pt x="267" y="1769"/>
                  </a:lnTo>
                  <a:lnTo>
                    <a:pt x="267" y="1789"/>
                  </a:lnTo>
                  <a:lnTo>
                    <a:pt x="267" y="1807"/>
                  </a:lnTo>
                  <a:lnTo>
                    <a:pt x="267" y="1827"/>
                  </a:lnTo>
                  <a:lnTo>
                    <a:pt x="267" y="1845"/>
                  </a:lnTo>
                  <a:lnTo>
                    <a:pt x="267" y="1864"/>
                  </a:lnTo>
                  <a:lnTo>
                    <a:pt x="286" y="1864"/>
                  </a:lnTo>
                  <a:cubicBezTo>
                    <a:pt x="663" y="5156"/>
                    <a:pt x="3126" y="7885"/>
                    <a:pt x="6457" y="8467"/>
                  </a:cubicBezTo>
                  <a:lnTo>
                    <a:pt x="6513" y="11176"/>
                  </a:lnTo>
                  <a:lnTo>
                    <a:pt x="11442" y="7602"/>
                  </a:lnTo>
                  <a:cubicBezTo>
                    <a:pt x="11894" y="7338"/>
                    <a:pt x="12327" y="7037"/>
                    <a:pt x="12721" y="6681"/>
                  </a:cubicBezTo>
                  <a:lnTo>
                    <a:pt x="13286" y="6116"/>
                  </a:lnTo>
                  <a:cubicBezTo>
                    <a:pt x="14151" y="5138"/>
                    <a:pt x="14811" y="3934"/>
                    <a:pt x="15092" y="2579"/>
                  </a:cubicBezTo>
                  <a:lnTo>
                    <a:pt x="15092" y="2560"/>
                  </a:lnTo>
                  <a:cubicBezTo>
                    <a:pt x="15130" y="2334"/>
                    <a:pt x="15187" y="2108"/>
                    <a:pt x="15205" y="1864"/>
                  </a:cubicBezTo>
                  <a:lnTo>
                    <a:pt x="14302" y="1694"/>
                  </a:lnTo>
                  <a:cubicBezTo>
                    <a:pt x="13888" y="5269"/>
                    <a:pt x="10897" y="7885"/>
                    <a:pt x="7436" y="7885"/>
                  </a:cubicBezTo>
                  <a:cubicBezTo>
                    <a:pt x="7172" y="7885"/>
                    <a:pt x="6889" y="7865"/>
                    <a:pt x="6608" y="7847"/>
                  </a:cubicBezTo>
                  <a:lnTo>
                    <a:pt x="6344" y="7809"/>
                  </a:lnTo>
                  <a:cubicBezTo>
                    <a:pt x="2660" y="7353"/>
                    <a:pt x="1" y="4068"/>
                    <a:pt x="254" y="352"/>
                  </a:cubicBez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5436991" y="2784913"/>
              <a:ext cx="21607" cy="20904"/>
            </a:xfrm>
            <a:custGeom>
              <a:rect b="b" l="l" r="r" t="t"/>
              <a:pathLst>
                <a:path extrusionOk="0" h="892" w="922">
                  <a:moveTo>
                    <a:pt x="491" y="1"/>
                  </a:moveTo>
                  <a:cubicBezTo>
                    <a:pt x="260" y="1"/>
                    <a:pt x="55" y="165"/>
                    <a:pt x="38" y="398"/>
                  </a:cubicBezTo>
                  <a:cubicBezTo>
                    <a:pt x="0" y="642"/>
                    <a:pt x="169" y="867"/>
                    <a:pt x="414" y="887"/>
                  </a:cubicBezTo>
                  <a:cubicBezTo>
                    <a:pt x="435" y="890"/>
                    <a:pt x="456" y="892"/>
                    <a:pt x="476" y="892"/>
                  </a:cubicBezTo>
                  <a:cubicBezTo>
                    <a:pt x="692" y="892"/>
                    <a:pt x="869" y="715"/>
                    <a:pt x="903" y="491"/>
                  </a:cubicBezTo>
                  <a:cubicBezTo>
                    <a:pt x="921" y="265"/>
                    <a:pt x="753" y="40"/>
                    <a:pt x="527" y="2"/>
                  </a:cubicBezTo>
                  <a:cubicBezTo>
                    <a:pt x="515" y="1"/>
                    <a:pt x="503" y="1"/>
                    <a:pt x="491" y="1"/>
                  </a:cubicBezTo>
                  <a:close/>
                </a:path>
              </a:pathLst>
            </a:custGeom>
            <a:solidFill>
              <a:srgbClr val="2338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5336457" y="2770289"/>
              <a:ext cx="21607" cy="20552"/>
            </a:xfrm>
            <a:custGeom>
              <a:rect b="b" l="l" r="r" t="t"/>
              <a:pathLst>
                <a:path extrusionOk="0" h="877" w="922">
                  <a:moveTo>
                    <a:pt x="440" y="1"/>
                  </a:moveTo>
                  <a:cubicBezTo>
                    <a:pt x="227" y="1"/>
                    <a:pt x="53" y="160"/>
                    <a:pt x="19" y="382"/>
                  </a:cubicBezTo>
                  <a:cubicBezTo>
                    <a:pt x="1" y="626"/>
                    <a:pt x="169" y="852"/>
                    <a:pt x="395" y="871"/>
                  </a:cubicBezTo>
                  <a:cubicBezTo>
                    <a:pt x="418" y="875"/>
                    <a:pt x="441" y="877"/>
                    <a:pt x="463" y="877"/>
                  </a:cubicBezTo>
                  <a:cubicBezTo>
                    <a:pt x="681" y="877"/>
                    <a:pt x="868" y="716"/>
                    <a:pt x="884" y="495"/>
                  </a:cubicBezTo>
                  <a:cubicBezTo>
                    <a:pt x="922" y="250"/>
                    <a:pt x="753" y="24"/>
                    <a:pt x="508" y="6"/>
                  </a:cubicBezTo>
                  <a:cubicBezTo>
                    <a:pt x="485" y="2"/>
                    <a:pt x="462" y="1"/>
                    <a:pt x="440" y="1"/>
                  </a:cubicBezTo>
                  <a:close/>
                </a:path>
              </a:pathLst>
            </a:custGeom>
            <a:solidFill>
              <a:srgbClr val="2338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5396426" y="2866066"/>
              <a:ext cx="83780" cy="37074"/>
            </a:xfrm>
            <a:custGeom>
              <a:rect b="b" l="l" r="r" t="t"/>
              <a:pathLst>
                <a:path extrusionOk="0" h="1582" w="3575">
                  <a:moveTo>
                    <a:pt x="3349" y="1"/>
                  </a:moveTo>
                  <a:cubicBezTo>
                    <a:pt x="3236" y="1"/>
                    <a:pt x="3123" y="76"/>
                    <a:pt x="3104" y="208"/>
                  </a:cubicBezTo>
                  <a:cubicBezTo>
                    <a:pt x="3104" y="208"/>
                    <a:pt x="3048" y="528"/>
                    <a:pt x="2690" y="773"/>
                  </a:cubicBezTo>
                  <a:cubicBezTo>
                    <a:pt x="2455" y="942"/>
                    <a:pt x="2048" y="1112"/>
                    <a:pt x="1368" y="1112"/>
                  </a:cubicBezTo>
                  <a:cubicBezTo>
                    <a:pt x="1068" y="1112"/>
                    <a:pt x="716" y="1079"/>
                    <a:pt x="301" y="999"/>
                  </a:cubicBezTo>
                  <a:cubicBezTo>
                    <a:pt x="287" y="997"/>
                    <a:pt x="274" y="996"/>
                    <a:pt x="260" y="996"/>
                  </a:cubicBezTo>
                  <a:cubicBezTo>
                    <a:pt x="146" y="996"/>
                    <a:pt x="54" y="1068"/>
                    <a:pt x="38" y="1187"/>
                  </a:cubicBezTo>
                  <a:cubicBezTo>
                    <a:pt x="0" y="1300"/>
                    <a:pt x="94" y="1431"/>
                    <a:pt x="207" y="1450"/>
                  </a:cubicBezTo>
                  <a:cubicBezTo>
                    <a:pt x="640" y="1525"/>
                    <a:pt x="1034" y="1581"/>
                    <a:pt x="1393" y="1581"/>
                  </a:cubicBezTo>
                  <a:cubicBezTo>
                    <a:pt x="2050" y="1581"/>
                    <a:pt x="2577" y="1431"/>
                    <a:pt x="2973" y="1149"/>
                  </a:cubicBezTo>
                  <a:cubicBezTo>
                    <a:pt x="3480" y="773"/>
                    <a:pt x="3555" y="284"/>
                    <a:pt x="3555" y="264"/>
                  </a:cubicBezTo>
                  <a:cubicBezTo>
                    <a:pt x="3575" y="133"/>
                    <a:pt x="3480" y="20"/>
                    <a:pt x="3349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5365563" y="2747839"/>
              <a:ext cx="47175" cy="116074"/>
            </a:xfrm>
            <a:custGeom>
              <a:rect b="b" l="l" r="r" t="t"/>
              <a:pathLst>
                <a:path extrusionOk="0" h="4953" w="2013">
                  <a:moveTo>
                    <a:pt x="1732" y="1"/>
                  </a:moveTo>
                  <a:cubicBezTo>
                    <a:pt x="1647" y="1"/>
                    <a:pt x="1565" y="54"/>
                    <a:pt x="1524" y="136"/>
                  </a:cubicBezTo>
                  <a:lnTo>
                    <a:pt x="189" y="2976"/>
                  </a:lnTo>
                  <a:cubicBezTo>
                    <a:pt x="0" y="3353"/>
                    <a:pt x="0" y="3786"/>
                    <a:pt x="189" y="4162"/>
                  </a:cubicBezTo>
                  <a:cubicBezTo>
                    <a:pt x="357" y="4519"/>
                    <a:pt x="678" y="4782"/>
                    <a:pt x="1072" y="4877"/>
                  </a:cubicBezTo>
                  <a:cubicBezTo>
                    <a:pt x="1260" y="4915"/>
                    <a:pt x="1468" y="4952"/>
                    <a:pt x="1712" y="4952"/>
                  </a:cubicBezTo>
                  <a:lnTo>
                    <a:pt x="1787" y="4952"/>
                  </a:lnTo>
                  <a:cubicBezTo>
                    <a:pt x="1919" y="4933"/>
                    <a:pt x="2013" y="4840"/>
                    <a:pt x="2013" y="4707"/>
                  </a:cubicBezTo>
                  <a:cubicBezTo>
                    <a:pt x="2013" y="4576"/>
                    <a:pt x="1919" y="4481"/>
                    <a:pt x="1787" y="4481"/>
                  </a:cubicBezTo>
                  <a:cubicBezTo>
                    <a:pt x="1744" y="4485"/>
                    <a:pt x="1702" y="4487"/>
                    <a:pt x="1661" y="4487"/>
                  </a:cubicBezTo>
                  <a:cubicBezTo>
                    <a:pt x="1484" y="4487"/>
                    <a:pt x="1319" y="4456"/>
                    <a:pt x="1167" y="4426"/>
                  </a:cubicBezTo>
                  <a:cubicBezTo>
                    <a:pt x="922" y="4368"/>
                    <a:pt x="715" y="4200"/>
                    <a:pt x="602" y="3974"/>
                  </a:cubicBezTo>
                  <a:cubicBezTo>
                    <a:pt x="470" y="3711"/>
                    <a:pt x="470" y="3428"/>
                    <a:pt x="602" y="3184"/>
                  </a:cubicBezTo>
                  <a:lnTo>
                    <a:pt x="1937" y="324"/>
                  </a:lnTo>
                  <a:cubicBezTo>
                    <a:pt x="1995" y="211"/>
                    <a:pt x="1937" y="79"/>
                    <a:pt x="1825" y="23"/>
                  </a:cubicBezTo>
                  <a:cubicBezTo>
                    <a:pt x="1794" y="8"/>
                    <a:pt x="1763" y="1"/>
                    <a:pt x="1732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5383631" y="2963295"/>
              <a:ext cx="42792" cy="19193"/>
            </a:xfrm>
            <a:custGeom>
              <a:rect b="b" l="l" r="r" t="t"/>
              <a:pathLst>
                <a:path extrusionOk="0" h="819" w="1826">
                  <a:moveTo>
                    <a:pt x="1082" y="1"/>
                  </a:moveTo>
                  <a:cubicBezTo>
                    <a:pt x="763" y="1"/>
                    <a:pt x="395" y="102"/>
                    <a:pt x="95" y="424"/>
                  </a:cubicBezTo>
                  <a:cubicBezTo>
                    <a:pt x="0" y="518"/>
                    <a:pt x="20" y="668"/>
                    <a:pt x="113" y="763"/>
                  </a:cubicBezTo>
                  <a:cubicBezTo>
                    <a:pt x="151" y="801"/>
                    <a:pt x="208" y="819"/>
                    <a:pt x="263" y="819"/>
                  </a:cubicBezTo>
                  <a:cubicBezTo>
                    <a:pt x="321" y="819"/>
                    <a:pt x="376" y="781"/>
                    <a:pt x="434" y="743"/>
                  </a:cubicBezTo>
                  <a:cubicBezTo>
                    <a:pt x="641" y="517"/>
                    <a:pt x="885" y="457"/>
                    <a:pt x="1083" y="457"/>
                  </a:cubicBezTo>
                  <a:cubicBezTo>
                    <a:pt x="1297" y="457"/>
                    <a:pt x="1458" y="527"/>
                    <a:pt x="1468" y="537"/>
                  </a:cubicBezTo>
                  <a:cubicBezTo>
                    <a:pt x="1503" y="552"/>
                    <a:pt x="1538" y="559"/>
                    <a:pt x="1572" y="559"/>
                  </a:cubicBezTo>
                  <a:cubicBezTo>
                    <a:pt x="1665" y="559"/>
                    <a:pt x="1746" y="507"/>
                    <a:pt x="1788" y="424"/>
                  </a:cubicBezTo>
                  <a:cubicBezTo>
                    <a:pt x="1826" y="311"/>
                    <a:pt x="1788" y="161"/>
                    <a:pt x="1675" y="123"/>
                  </a:cubicBezTo>
                  <a:cubicBezTo>
                    <a:pt x="1537" y="59"/>
                    <a:pt x="1323" y="1"/>
                    <a:pt x="1082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5444466" y="2723280"/>
              <a:ext cx="72789" cy="39699"/>
            </a:xfrm>
            <a:custGeom>
              <a:rect b="b" l="l" r="r" t="t"/>
              <a:pathLst>
                <a:path extrusionOk="0" h="1694" w="3106">
                  <a:moveTo>
                    <a:pt x="1040" y="0"/>
                  </a:moveTo>
                  <a:cubicBezTo>
                    <a:pt x="723" y="0"/>
                    <a:pt x="461" y="72"/>
                    <a:pt x="301" y="168"/>
                  </a:cubicBezTo>
                  <a:cubicBezTo>
                    <a:pt x="20" y="356"/>
                    <a:pt x="0" y="600"/>
                    <a:pt x="151" y="733"/>
                  </a:cubicBezTo>
                  <a:cubicBezTo>
                    <a:pt x="301" y="883"/>
                    <a:pt x="547" y="939"/>
                    <a:pt x="772" y="1014"/>
                  </a:cubicBezTo>
                  <a:cubicBezTo>
                    <a:pt x="998" y="1089"/>
                    <a:pt x="1242" y="1165"/>
                    <a:pt x="1430" y="1240"/>
                  </a:cubicBezTo>
                  <a:cubicBezTo>
                    <a:pt x="1638" y="1315"/>
                    <a:pt x="1864" y="1410"/>
                    <a:pt x="2089" y="1503"/>
                  </a:cubicBezTo>
                  <a:cubicBezTo>
                    <a:pt x="2298" y="1591"/>
                    <a:pt x="2506" y="1694"/>
                    <a:pt x="2699" y="1694"/>
                  </a:cubicBezTo>
                  <a:cubicBezTo>
                    <a:pt x="2715" y="1694"/>
                    <a:pt x="2731" y="1693"/>
                    <a:pt x="2747" y="1691"/>
                  </a:cubicBezTo>
                  <a:cubicBezTo>
                    <a:pt x="2935" y="1691"/>
                    <a:pt x="3105" y="1503"/>
                    <a:pt x="2992" y="1165"/>
                  </a:cubicBezTo>
                  <a:cubicBezTo>
                    <a:pt x="2898" y="845"/>
                    <a:pt x="2503" y="394"/>
                    <a:pt x="1844" y="149"/>
                  </a:cubicBezTo>
                  <a:cubicBezTo>
                    <a:pt x="1558" y="43"/>
                    <a:pt x="1283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5311312" y="2706220"/>
              <a:ext cx="56924" cy="23880"/>
            </a:xfrm>
            <a:custGeom>
              <a:rect b="b" l="l" r="r" t="t"/>
              <a:pathLst>
                <a:path extrusionOk="0" h="1019" w="2429">
                  <a:moveTo>
                    <a:pt x="1333" y="0"/>
                  </a:moveTo>
                  <a:cubicBezTo>
                    <a:pt x="1267" y="0"/>
                    <a:pt x="1199" y="4"/>
                    <a:pt x="1129" y="11"/>
                  </a:cubicBezTo>
                  <a:cubicBezTo>
                    <a:pt x="603" y="86"/>
                    <a:pt x="246" y="350"/>
                    <a:pt x="133" y="576"/>
                  </a:cubicBezTo>
                  <a:cubicBezTo>
                    <a:pt x="1" y="801"/>
                    <a:pt x="76" y="952"/>
                    <a:pt x="226" y="989"/>
                  </a:cubicBezTo>
                  <a:cubicBezTo>
                    <a:pt x="282" y="1011"/>
                    <a:pt x="340" y="1019"/>
                    <a:pt x="401" y="1019"/>
                  </a:cubicBezTo>
                  <a:cubicBezTo>
                    <a:pt x="505" y="1019"/>
                    <a:pt x="617" y="995"/>
                    <a:pt x="735" y="971"/>
                  </a:cubicBezTo>
                  <a:cubicBezTo>
                    <a:pt x="904" y="934"/>
                    <a:pt x="1092" y="914"/>
                    <a:pt x="1242" y="896"/>
                  </a:cubicBezTo>
                  <a:cubicBezTo>
                    <a:pt x="1412" y="859"/>
                    <a:pt x="1581" y="859"/>
                    <a:pt x="1769" y="839"/>
                  </a:cubicBezTo>
                  <a:cubicBezTo>
                    <a:pt x="1957" y="821"/>
                    <a:pt x="2127" y="821"/>
                    <a:pt x="2278" y="726"/>
                  </a:cubicBezTo>
                  <a:cubicBezTo>
                    <a:pt x="2391" y="651"/>
                    <a:pt x="2428" y="482"/>
                    <a:pt x="2240" y="294"/>
                  </a:cubicBezTo>
                  <a:cubicBezTo>
                    <a:pt x="2093" y="147"/>
                    <a:pt x="1762" y="0"/>
                    <a:pt x="1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5646846" y="2791240"/>
              <a:ext cx="37496" cy="58095"/>
            </a:xfrm>
            <a:custGeom>
              <a:rect b="b" l="l" r="r" t="t"/>
              <a:pathLst>
                <a:path extrusionOk="0" h="2479" w="1600">
                  <a:moveTo>
                    <a:pt x="1237" y="1"/>
                  </a:moveTo>
                  <a:cubicBezTo>
                    <a:pt x="1137" y="1"/>
                    <a:pt x="1045" y="51"/>
                    <a:pt x="997" y="146"/>
                  </a:cubicBezTo>
                  <a:lnTo>
                    <a:pt x="1" y="1764"/>
                  </a:lnTo>
                  <a:lnTo>
                    <a:pt x="1092" y="2441"/>
                  </a:lnTo>
                  <a:cubicBezTo>
                    <a:pt x="1148" y="2461"/>
                    <a:pt x="1205" y="2479"/>
                    <a:pt x="1260" y="2479"/>
                  </a:cubicBezTo>
                  <a:cubicBezTo>
                    <a:pt x="1355" y="2479"/>
                    <a:pt x="1468" y="2423"/>
                    <a:pt x="1524" y="2328"/>
                  </a:cubicBezTo>
                  <a:cubicBezTo>
                    <a:pt x="1599" y="2197"/>
                    <a:pt x="1561" y="2009"/>
                    <a:pt x="1411" y="1914"/>
                  </a:cubicBezTo>
                  <a:lnTo>
                    <a:pt x="846" y="1558"/>
                  </a:lnTo>
                  <a:lnTo>
                    <a:pt x="1506" y="467"/>
                  </a:lnTo>
                  <a:cubicBezTo>
                    <a:pt x="1599" y="316"/>
                    <a:pt x="1561" y="128"/>
                    <a:pt x="1411" y="53"/>
                  </a:cubicBezTo>
                  <a:cubicBezTo>
                    <a:pt x="1356" y="18"/>
                    <a:pt x="1295" y="1"/>
                    <a:pt x="1237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7" name="Google Shape;1057;p2"/>
          <p:cNvSpPr/>
          <p:nvPr/>
        </p:nvSpPr>
        <p:spPr>
          <a:xfrm>
            <a:off x="3595796" y="108370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2"/>
          <p:cNvSpPr txBox="1"/>
          <p:nvPr>
            <p:ph idx="3" type="title"/>
          </p:nvPr>
        </p:nvSpPr>
        <p:spPr>
          <a:xfrm>
            <a:off x="3617231" y="1170463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500"/>
              <a:t>Enrique Pabon</a:t>
            </a:r>
            <a:endParaRPr sz="1500"/>
          </a:p>
        </p:txBody>
      </p:sp>
      <p:sp>
        <p:nvSpPr>
          <p:cNvPr id="1059" name="Google Shape;1059;p2"/>
          <p:cNvSpPr txBox="1"/>
          <p:nvPr>
            <p:ph idx="4" type="subTitle"/>
          </p:nvPr>
        </p:nvSpPr>
        <p:spPr>
          <a:xfrm>
            <a:off x="3484350" y="1283269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Backend Developer</a:t>
            </a:r>
            <a:endParaRPr/>
          </a:p>
        </p:txBody>
      </p:sp>
      <p:sp>
        <p:nvSpPr>
          <p:cNvPr id="1060" name="Google Shape;1060;p2"/>
          <p:cNvSpPr/>
          <p:nvPr/>
        </p:nvSpPr>
        <p:spPr>
          <a:xfrm>
            <a:off x="1101475" y="22712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2"/>
          <p:cNvSpPr/>
          <p:nvPr/>
        </p:nvSpPr>
        <p:spPr>
          <a:xfrm>
            <a:off x="6157574" y="22712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Team A</a:t>
            </a:r>
            <a:endParaRPr/>
          </a:p>
        </p:txBody>
      </p:sp>
      <p:sp>
        <p:nvSpPr>
          <p:cNvPr id="1063" name="Google Shape;1063;p2"/>
          <p:cNvSpPr txBox="1"/>
          <p:nvPr>
            <p:ph idx="2" type="title"/>
          </p:nvPr>
        </p:nvSpPr>
        <p:spPr>
          <a:xfrm>
            <a:off x="1107875" y="2358013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500"/>
              <a:t>Alejandro Behar</a:t>
            </a:r>
            <a:endParaRPr sz="1500"/>
          </a:p>
        </p:txBody>
      </p:sp>
      <p:sp>
        <p:nvSpPr>
          <p:cNvPr id="1064" name="Google Shape;1064;p2"/>
          <p:cNvSpPr txBox="1"/>
          <p:nvPr>
            <p:ph idx="1" type="subTitle"/>
          </p:nvPr>
        </p:nvSpPr>
        <p:spPr>
          <a:xfrm>
            <a:off x="990025" y="2446892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Full Stack Developer</a:t>
            </a:r>
            <a:endParaRPr/>
          </a:p>
        </p:txBody>
      </p:sp>
      <p:sp>
        <p:nvSpPr>
          <p:cNvPr id="1065" name="Google Shape;1065;p2"/>
          <p:cNvSpPr txBox="1"/>
          <p:nvPr>
            <p:ph idx="5" type="title"/>
          </p:nvPr>
        </p:nvSpPr>
        <p:spPr>
          <a:xfrm>
            <a:off x="6194068" y="2358013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700"/>
              <a:t>Juan Fontanez</a:t>
            </a:r>
            <a:endParaRPr sz="1700"/>
          </a:p>
        </p:txBody>
      </p:sp>
      <p:sp>
        <p:nvSpPr>
          <p:cNvPr id="1066" name="Google Shape;1066;p2"/>
          <p:cNvSpPr txBox="1"/>
          <p:nvPr>
            <p:ph idx="6" type="subTitle"/>
          </p:nvPr>
        </p:nvSpPr>
        <p:spPr>
          <a:xfrm>
            <a:off x="6046125" y="2446892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Frontend Developer</a:t>
            </a:r>
            <a:endParaRPr/>
          </a:p>
        </p:txBody>
      </p:sp>
      <p:sp>
        <p:nvSpPr>
          <p:cNvPr id="1067" name="Google Shape;1067;p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1" name="Google Shape;1071;p2"/>
          <p:cNvGrpSpPr/>
          <p:nvPr/>
        </p:nvGrpSpPr>
        <p:grpSpPr>
          <a:xfrm>
            <a:off x="1033600" y="2974875"/>
            <a:ext cx="1952400" cy="1133400"/>
            <a:chOff x="1049150" y="1694863"/>
            <a:chExt cx="1952400" cy="1133400"/>
          </a:xfrm>
        </p:grpSpPr>
        <p:sp>
          <p:nvSpPr>
            <p:cNvPr id="1072" name="Google Shape;1072;p2"/>
            <p:cNvSpPr/>
            <p:nvPr/>
          </p:nvSpPr>
          <p:spPr>
            <a:xfrm>
              <a:off x="1049150" y="1694863"/>
              <a:ext cx="1952400" cy="1133400"/>
            </a:xfrm>
            <a:prstGeom prst="roundRect">
              <a:avLst>
                <a:gd fmla="val 8547" name="adj"/>
              </a:avLst>
            </a:prstGeom>
            <a:solidFill>
              <a:schemeClr val="accent6"/>
            </a:solidFill>
            <a:ln>
              <a:noFill/>
            </a:ln>
            <a:effectLst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3" name="Google Shape;1073;p2"/>
            <p:cNvGrpSpPr/>
            <p:nvPr/>
          </p:nvGrpSpPr>
          <p:grpSpPr>
            <a:xfrm>
              <a:off x="1115247" y="1763750"/>
              <a:ext cx="1750805" cy="94001"/>
              <a:chOff x="3569131" y="3296864"/>
              <a:chExt cx="2721600" cy="146100"/>
            </a:xfrm>
          </p:grpSpPr>
          <p:sp>
            <p:nvSpPr>
              <p:cNvPr id="1074" name="Google Shape;1074;p2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5" name="Google Shape;1075;p2"/>
              <p:cNvGrpSpPr/>
              <p:nvPr/>
            </p:nvGrpSpPr>
            <p:grpSpPr>
              <a:xfrm flipH="1" rot="10800000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1076" name="Google Shape;1076;p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8" name="Google Shape;1078;p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79" name="Google Shape;1079;p2"/>
          <p:cNvGrpSpPr/>
          <p:nvPr/>
        </p:nvGrpSpPr>
        <p:grpSpPr>
          <a:xfrm>
            <a:off x="6127049" y="2974875"/>
            <a:ext cx="1952400" cy="1133400"/>
            <a:chOff x="6142599" y="1694863"/>
            <a:chExt cx="1952400" cy="1133400"/>
          </a:xfrm>
        </p:grpSpPr>
        <p:sp>
          <p:nvSpPr>
            <p:cNvPr id="1080" name="Google Shape;1080;p2"/>
            <p:cNvSpPr/>
            <p:nvPr/>
          </p:nvSpPr>
          <p:spPr>
            <a:xfrm>
              <a:off x="6142599" y="1694863"/>
              <a:ext cx="1952400" cy="1133400"/>
            </a:xfrm>
            <a:prstGeom prst="roundRect">
              <a:avLst>
                <a:gd fmla="val 8547" name="adj"/>
              </a:avLst>
            </a:prstGeom>
            <a:solidFill>
              <a:schemeClr val="accent6"/>
            </a:solidFill>
            <a:ln>
              <a:noFill/>
            </a:ln>
            <a:effectLst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1" name="Google Shape;1081;p2"/>
            <p:cNvGrpSpPr/>
            <p:nvPr/>
          </p:nvGrpSpPr>
          <p:grpSpPr>
            <a:xfrm>
              <a:off x="6243397" y="1763750"/>
              <a:ext cx="1750805" cy="94001"/>
              <a:chOff x="3569131" y="3296864"/>
              <a:chExt cx="2721600" cy="146100"/>
            </a:xfrm>
          </p:grpSpPr>
          <p:sp>
            <p:nvSpPr>
              <p:cNvPr id="1082" name="Google Shape;1082;p2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3" name="Google Shape;1083;p2"/>
              <p:cNvGrpSpPr/>
              <p:nvPr/>
            </p:nvGrpSpPr>
            <p:grpSpPr>
              <a:xfrm flipH="1" rot="10800000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1084" name="Google Shape;1084;p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5" name="Google Shape;1085;p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87" name="Google Shape;1087;p2"/>
          <p:cNvGrpSpPr/>
          <p:nvPr/>
        </p:nvGrpSpPr>
        <p:grpSpPr>
          <a:xfrm>
            <a:off x="3598571" y="3650775"/>
            <a:ext cx="1952400" cy="1133400"/>
            <a:chOff x="3595871" y="3112538"/>
            <a:chExt cx="1952400" cy="1133400"/>
          </a:xfrm>
        </p:grpSpPr>
        <p:sp>
          <p:nvSpPr>
            <p:cNvPr id="1088" name="Google Shape;1088;p2"/>
            <p:cNvSpPr/>
            <p:nvPr/>
          </p:nvSpPr>
          <p:spPr>
            <a:xfrm>
              <a:off x="3595871" y="3112538"/>
              <a:ext cx="1952400" cy="1133400"/>
            </a:xfrm>
            <a:prstGeom prst="roundRect">
              <a:avLst>
                <a:gd fmla="val 8547" name="adj"/>
              </a:avLst>
            </a:prstGeom>
            <a:solidFill>
              <a:schemeClr val="accent6"/>
            </a:solidFill>
            <a:ln>
              <a:noFill/>
            </a:ln>
            <a:effectLst>
              <a:reflection blurRad="0" dir="5400000" dist="38100" endA="0" endPos="30000" fadeDir="5400012" kx="0" rotWithShape="0" algn="bl" stA="8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9" name="Google Shape;1089;p2"/>
            <p:cNvGrpSpPr/>
            <p:nvPr/>
          </p:nvGrpSpPr>
          <p:grpSpPr>
            <a:xfrm>
              <a:off x="3696672" y="3176300"/>
              <a:ext cx="1750805" cy="94001"/>
              <a:chOff x="3569131" y="3296864"/>
              <a:chExt cx="2721600" cy="146100"/>
            </a:xfrm>
          </p:grpSpPr>
          <p:sp>
            <p:nvSpPr>
              <p:cNvPr id="1090" name="Google Shape;1090;p2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91" name="Google Shape;1091;p2"/>
              <p:cNvGrpSpPr/>
              <p:nvPr/>
            </p:nvGrpSpPr>
            <p:grpSpPr>
              <a:xfrm flipH="1" rot="10800000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1092" name="Google Shape;1092;p2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2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2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5352EE">
                      <a:alpha val="49803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95" name="Google Shape;1095;p2"/>
          <p:cNvGrpSpPr/>
          <p:nvPr/>
        </p:nvGrpSpPr>
        <p:grpSpPr>
          <a:xfrm>
            <a:off x="4163961" y="1959170"/>
            <a:ext cx="852587" cy="852597"/>
            <a:chOff x="2416677" y="2368748"/>
            <a:chExt cx="882687" cy="882697"/>
          </a:xfrm>
        </p:grpSpPr>
        <p:sp>
          <p:nvSpPr>
            <p:cNvPr id="1096" name="Google Shape;1096;p2"/>
            <p:cNvSpPr/>
            <p:nvPr/>
          </p:nvSpPr>
          <p:spPr>
            <a:xfrm>
              <a:off x="2676427" y="2705986"/>
              <a:ext cx="43016" cy="43379"/>
            </a:xfrm>
            <a:custGeom>
              <a:rect b="b" l="l" r="r" t="t"/>
              <a:pathLst>
                <a:path extrusionOk="0" h="2391" w="2371">
                  <a:moveTo>
                    <a:pt x="1186" y="602"/>
                  </a:moveTo>
                  <a:cubicBezTo>
                    <a:pt x="1505" y="602"/>
                    <a:pt x="1769" y="866"/>
                    <a:pt x="1769" y="1186"/>
                  </a:cubicBezTo>
                  <a:cubicBezTo>
                    <a:pt x="1769" y="1505"/>
                    <a:pt x="1505" y="1769"/>
                    <a:pt x="1186" y="1769"/>
                  </a:cubicBezTo>
                  <a:cubicBezTo>
                    <a:pt x="865" y="1769"/>
                    <a:pt x="602" y="1505"/>
                    <a:pt x="602" y="1186"/>
                  </a:cubicBezTo>
                  <a:cubicBezTo>
                    <a:pt x="602" y="866"/>
                    <a:pt x="865" y="602"/>
                    <a:pt x="1186" y="602"/>
                  </a:cubicBezTo>
                  <a:close/>
                  <a:moveTo>
                    <a:pt x="1186" y="0"/>
                  </a:moveTo>
                  <a:cubicBezTo>
                    <a:pt x="527" y="0"/>
                    <a:pt x="0" y="527"/>
                    <a:pt x="0" y="1186"/>
                  </a:cubicBezTo>
                  <a:cubicBezTo>
                    <a:pt x="0" y="1844"/>
                    <a:pt x="527" y="2390"/>
                    <a:pt x="1186" y="2390"/>
                  </a:cubicBezTo>
                  <a:cubicBezTo>
                    <a:pt x="1844" y="2390"/>
                    <a:pt x="2371" y="1844"/>
                    <a:pt x="2371" y="1186"/>
                  </a:cubicBezTo>
                  <a:cubicBezTo>
                    <a:pt x="2371" y="527"/>
                    <a:pt x="1844" y="0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2616011" y="2705986"/>
              <a:ext cx="43361" cy="43379"/>
            </a:xfrm>
            <a:custGeom>
              <a:rect b="b" l="l" r="r" t="t"/>
              <a:pathLst>
                <a:path extrusionOk="0" h="2391" w="2390">
                  <a:moveTo>
                    <a:pt x="1185" y="602"/>
                  </a:moveTo>
                  <a:cubicBezTo>
                    <a:pt x="1506" y="602"/>
                    <a:pt x="1769" y="866"/>
                    <a:pt x="1769" y="1186"/>
                  </a:cubicBezTo>
                  <a:cubicBezTo>
                    <a:pt x="1769" y="1505"/>
                    <a:pt x="1506" y="1769"/>
                    <a:pt x="1185" y="1769"/>
                  </a:cubicBezTo>
                  <a:cubicBezTo>
                    <a:pt x="866" y="1769"/>
                    <a:pt x="621" y="1505"/>
                    <a:pt x="621" y="1186"/>
                  </a:cubicBezTo>
                  <a:cubicBezTo>
                    <a:pt x="621" y="866"/>
                    <a:pt x="866" y="602"/>
                    <a:pt x="1185" y="602"/>
                  </a:cubicBezTo>
                  <a:close/>
                  <a:moveTo>
                    <a:pt x="1185" y="0"/>
                  </a:moveTo>
                  <a:cubicBezTo>
                    <a:pt x="528" y="0"/>
                    <a:pt x="1" y="527"/>
                    <a:pt x="1" y="1186"/>
                  </a:cubicBezTo>
                  <a:cubicBezTo>
                    <a:pt x="1" y="1844"/>
                    <a:pt x="528" y="2390"/>
                    <a:pt x="1185" y="2390"/>
                  </a:cubicBezTo>
                  <a:cubicBezTo>
                    <a:pt x="1844" y="2390"/>
                    <a:pt x="2389" y="1844"/>
                    <a:pt x="2389" y="1186"/>
                  </a:cubicBezTo>
                  <a:cubicBezTo>
                    <a:pt x="2389" y="527"/>
                    <a:pt x="1844" y="0"/>
                    <a:pt x="1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2556957" y="2705986"/>
              <a:ext cx="43379" cy="43379"/>
            </a:xfrm>
            <a:custGeom>
              <a:rect b="b" l="l" r="r" t="t"/>
              <a:pathLst>
                <a:path extrusionOk="0" h="2391" w="2391">
                  <a:moveTo>
                    <a:pt x="1186" y="602"/>
                  </a:moveTo>
                  <a:cubicBezTo>
                    <a:pt x="1505" y="602"/>
                    <a:pt x="1769" y="866"/>
                    <a:pt x="1769" y="1186"/>
                  </a:cubicBezTo>
                  <a:cubicBezTo>
                    <a:pt x="1769" y="1505"/>
                    <a:pt x="1505" y="1769"/>
                    <a:pt x="1186" y="1769"/>
                  </a:cubicBezTo>
                  <a:cubicBezTo>
                    <a:pt x="866" y="1769"/>
                    <a:pt x="622" y="1505"/>
                    <a:pt x="622" y="1186"/>
                  </a:cubicBezTo>
                  <a:cubicBezTo>
                    <a:pt x="622" y="866"/>
                    <a:pt x="866" y="602"/>
                    <a:pt x="1186" y="602"/>
                  </a:cubicBezTo>
                  <a:close/>
                  <a:moveTo>
                    <a:pt x="1186" y="0"/>
                  </a:moveTo>
                  <a:cubicBezTo>
                    <a:pt x="527" y="0"/>
                    <a:pt x="0" y="527"/>
                    <a:pt x="0" y="1186"/>
                  </a:cubicBezTo>
                  <a:cubicBezTo>
                    <a:pt x="0" y="1844"/>
                    <a:pt x="527" y="2390"/>
                    <a:pt x="1186" y="2390"/>
                  </a:cubicBezTo>
                  <a:cubicBezTo>
                    <a:pt x="1844" y="2390"/>
                    <a:pt x="2390" y="1844"/>
                    <a:pt x="2390" y="1186"/>
                  </a:cubicBezTo>
                  <a:cubicBezTo>
                    <a:pt x="2390" y="527"/>
                    <a:pt x="1844" y="0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2416677" y="2368748"/>
              <a:ext cx="882687" cy="703149"/>
            </a:xfrm>
            <a:custGeom>
              <a:rect b="b" l="l" r="r" t="t"/>
              <a:pathLst>
                <a:path extrusionOk="0" h="38757" w="48653">
                  <a:moveTo>
                    <a:pt x="24326" y="0"/>
                  </a:moveTo>
                  <a:cubicBezTo>
                    <a:pt x="10893" y="0"/>
                    <a:pt x="0" y="10894"/>
                    <a:pt x="0" y="24327"/>
                  </a:cubicBezTo>
                  <a:cubicBezTo>
                    <a:pt x="0" y="29387"/>
                    <a:pt x="1543" y="34091"/>
                    <a:pt x="4177" y="37986"/>
                  </a:cubicBezTo>
                  <a:lnTo>
                    <a:pt x="43912" y="37986"/>
                  </a:lnTo>
                  <a:lnTo>
                    <a:pt x="43912" y="38757"/>
                  </a:lnTo>
                  <a:cubicBezTo>
                    <a:pt x="46884" y="34730"/>
                    <a:pt x="48653" y="29726"/>
                    <a:pt x="48653" y="24327"/>
                  </a:cubicBezTo>
                  <a:cubicBezTo>
                    <a:pt x="48653" y="10894"/>
                    <a:pt x="37759" y="0"/>
                    <a:pt x="243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2492459" y="3057901"/>
              <a:ext cx="720892" cy="193544"/>
            </a:xfrm>
            <a:custGeom>
              <a:rect b="b" l="l" r="r" t="t"/>
              <a:pathLst>
                <a:path extrusionOk="0" h="10668" w="39735">
                  <a:moveTo>
                    <a:pt x="0" y="1"/>
                  </a:moveTo>
                  <a:cubicBezTo>
                    <a:pt x="4383" y="6435"/>
                    <a:pt x="11758" y="10668"/>
                    <a:pt x="20149" y="10668"/>
                  </a:cubicBezTo>
                  <a:cubicBezTo>
                    <a:pt x="28183" y="10668"/>
                    <a:pt x="35295" y="6774"/>
                    <a:pt x="39735" y="772"/>
                  </a:cubicBezTo>
                  <a:lnTo>
                    <a:pt x="39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2601678" y="2371669"/>
              <a:ext cx="448845" cy="478726"/>
            </a:xfrm>
            <a:custGeom>
              <a:rect b="b" l="l" r="r" t="t"/>
              <a:pathLst>
                <a:path extrusionOk="0" h="26387" w="24740">
                  <a:moveTo>
                    <a:pt x="13030" y="0"/>
                  </a:moveTo>
                  <a:cubicBezTo>
                    <a:pt x="9766" y="0"/>
                    <a:pt x="6448" y="808"/>
                    <a:pt x="4027" y="3132"/>
                  </a:cubicBezTo>
                  <a:cubicBezTo>
                    <a:pt x="2163" y="4938"/>
                    <a:pt x="1054" y="7422"/>
                    <a:pt x="583" y="9943"/>
                  </a:cubicBezTo>
                  <a:cubicBezTo>
                    <a:pt x="1" y="13159"/>
                    <a:pt x="884" y="16207"/>
                    <a:pt x="1674" y="19293"/>
                  </a:cubicBezTo>
                  <a:lnTo>
                    <a:pt x="7808" y="26386"/>
                  </a:lnTo>
                  <a:lnTo>
                    <a:pt x="9049" y="20083"/>
                  </a:lnTo>
                  <a:cubicBezTo>
                    <a:pt x="9087" y="20007"/>
                    <a:pt x="9106" y="19914"/>
                    <a:pt x="9106" y="19801"/>
                  </a:cubicBezTo>
                  <a:lnTo>
                    <a:pt x="11043" y="9923"/>
                  </a:lnTo>
                  <a:cubicBezTo>
                    <a:pt x="11364" y="9717"/>
                    <a:pt x="11703" y="9529"/>
                    <a:pt x="12079" y="9396"/>
                  </a:cubicBezTo>
                  <a:cubicBezTo>
                    <a:pt x="12911" y="9096"/>
                    <a:pt x="13844" y="8998"/>
                    <a:pt x="14782" y="8998"/>
                  </a:cubicBezTo>
                  <a:cubicBezTo>
                    <a:pt x="15605" y="8998"/>
                    <a:pt x="16431" y="9073"/>
                    <a:pt x="17196" y="9153"/>
                  </a:cubicBezTo>
                  <a:lnTo>
                    <a:pt x="17252" y="9153"/>
                  </a:lnTo>
                  <a:cubicBezTo>
                    <a:pt x="17568" y="9191"/>
                    <a:pt x="17901" y="9208"/>
                    <a:pt x="18243" y="9208"/>
                  </a:cubicBezTo>
                  <a:cubicBezTo>
                    <a:pt x="19593" y="9208"/>
                    <a:pt x="21102" y="8940"/>
                    <a:pt x="22407" y="8626"/>
                  </a:cubicBezTo>
                  <a:cubicBezTo>
                    <a:pt x="23029" y="8475"/>
                    <a:pt x="23536" y="8137"/>
                    <a:pt x="23894" y="7685"/>
                  </a:cubicBezTo>
                  <a:cubicBezTo>
                    <a:pt x="24647" y="6744"/>
                    <a:pt x="24740" y="5333"/>
                    <a:pt x="23894" y="4279"/>
                  </a:cubicBezTo>
                  <a:cubicBezTo>
                    <a:pt x="22369" y="2417"/>
                    <a:pt x="19547" y="403"/>
                    <a:pt x="14412" y="47"/>
                  </a:cubicBezTo>
                  <a:cubicBezTo>
                    <a:pt x="13954" y="16"/>
                    <a:pt x="13493" y="0"/>
                    <a:pt x="13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2626262" y="2511096"/>
              <a:ext cx="452619" cy="640013"/>
            </a:xfrm>
            <a:custGeom>
              <a:rect b="b" l="l" r="r" t="t"/>
              <a:pathLst>
                <a:path extrusionOk="0" h="35277" w="24948">
                  <a:moveTo>
                    <a:pt x="22539" y="0"/>
                  </a:moveTo>
                  <a:cubicBezTo>
                    <a:pt x="22181" y="452"/>
                    <a:pt x="21674" y="790"/>
                    <a:pt x="21052" y="941"/>
                  </a:cubicBezTo>
                  <a:cubicBezTo>
                    <a:pt x="19747" y="1255"/>
                    <a:pt x="18238" y="1523"/>
                    <a:pt x="16888" y="1523"/>
                  </a:cubicBezTo>
                  <a:cubicBezTo>
                    <a:pt x="16546" y="1523"/>
                    <a:pt x="16213" y="1506"/>
                    <a:pt x="15897" y="1468"/>
                  </a:cubicBezTo>
                  <a:lnTo>
                    <a:pt x="15841" y="1468"/>
                  </a:lnTo>
                  <a:cubicBezTo>
                    <a:pt x="15076" y="1388"/>
                    <a:pt x="14250" y="1313"/>
                    <a:pt x="13427" y="1313"/>
                  </a:cubicBezTo>
                  <a:cubicBezTo>
                    <a:pt x="12489" y="1313"/>
                    <a:pt x="11556" y="1411"/>
                    <a:pt x="10724" y="1711"/>
                  </a:cubicBezTo>
                  <a:cubicBezTo>
                    <a:pt x="9219" y="2258"/>
                    <a:pt x="8015" y="3575"/>
                    <a:pt x="7639" y="5118"/>
                  </a:cubicBezTo>
                  <a:cubicBezTo>
                    <a:pt x="7300" y="6528"/>
                    <a:pt x="7581" y="8052"/>
                    <a:pt x="7619" y="9482"/>
                  </a:cubicBezTo>
                  <a:cubicBezTo>
                    <a:pt x="7657" y="10140"/>
                    <a:pt x="7694" y="10799"/>
                    <a:pt x="7714" y="11457"/>
                  </a:cubicBezTo>
                  <a:cubicBezTo>
                    <a:pt x="7714" y="11683"/>
                    <a:pt x="7827" y="12192"/>
                    <a:pt x="7694" y="12398"/>
                  </a:cubicBezTo>
                  <a:cubicBezTo>
                    <a:pt x="7447" y="12834"/>
                    <a:pt x="7309" y="13015"/>
                    <a:pt x="7215" y="13015"/>
                  </a:cubicBezTo>
                  <a:cubicBezTo>
                    <a:pt x="6827" y="13015"/>
                    <a:pt x="7145" y="9987"/>
                    <a:pt x="3518" y="8974"/>
                  </a:cubicBezTo>
                  <a:lnTo>
                    <a:pt x="3254" y="9011"/>
                  </a:lnTo>
                  <a:cubicBezTo>
                    <a:pt x="1355" y="9237"/>
                    <a:pt x="0" y="10950"/>
                    <a:pt x="226" y="12849"/>
                  </a:cubicBezTo>
                  <a:cubicBezTo>
                    <a:pt x="452" y="14593"/>
                    <a:pt x="1940" y="15884"/>
                    <a:pt x="3654" y="15884"/>
                  </a:cubicBezTo>
                  <a:cubicBezTo>
                    <a:pt x="3789" y="15884"/>
                    <a:pt x="3926" y="15876"/>
                    <a:pt x="4064" y="15859"/>
                  </a:cubicBezTo>
                  <a:lnTo>
                    <a:pt x="4892" y="15766"/>
                  </a:lnTo>
                  <a:lnTo>
                    <a:pt x="5098" y="17515"/>
                  </a:lnTo>
                  <a:cubicBezTo>
                    <a:pt x="5080" y="17648"/>
                    <a:pt x="5080" y="17778"/>
                    <a:pt x="5080" y="17911"/>
                  </a:cubicBezTo>
                  <a:lnTo>
                    <a:pt x="4816" y="29049"/>
                  </a:lnTo>
                  <a:cubicBezTo>
                    <a:pt x="4741" y="32398"/>
                    <a:pt x="7393" y="35162"/>
                    <a:pt x="10742" y="35238"/>
                  </a:cubicBezTo>
                  <a:lnTo>
                    <a:pt x="12718" y="35275"/>
                  </a:lnTo>
                  <a:cubicBezTo>
                    <a:pt x="12765" y="35276"/>
                    <a:pt x="12812" y="35277"/>
                    <a:pt x="12858" y="35277"/>
                  </a:cubicBezTo>
                  <a:cubicBezTo>
                    <a:pt x="16144" y="35277"/>
                    <a:pt x="18833" y="32670"/>
                    <a:pt x="18907" y="29368"/>
                  </a:cubicBezTo>
                  <a:lnTo>
                    <a:pt x="19020" y="24326"/>
                  </a:lnTo>
                  <a:cubicBezTo>
                    <a:pt x="22557" y="23329"/>
                    <a:pt x="24947" y="19886"/>
                    <a:pt x="24496" y="16123"/>
                  </a:cubicBezTo>
                  <a:lnTo>
                    <a:pt x="24476" y="15879"/>
                  </a:lnTo>
                  <a:lnTo>
                    <a:pt x="22953" y="3236"/>
                  </a:lnTo>
                  <a:lnTo>
                    <a:pt x="22708" y="1147"/>
                  </a:lnTo>
                  <a:lnTo>
                    <a:pt x="22632" y="545"/>
                  </a:lnTo>
                  <a:cubicBezTo>
                    <a:pt x="22614" y="357"/>
                    <a:pt x="22577" y="169"/>
                    <a:pt x="22539" y="0"/>
                  </a:cubicBezTo>
                  <a:close/>
                </a:path>
              </a:pathLst>
            </a:custGeom>
            <a:solidFill>
              <a:srgbClr val="A55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2971337" y="2809817"/>
              <a:ext cx="100382" cy="142981"/>
            </a:xfrm>
            <a:custGeom>
              <a:rect b="b" l="l" r="r" t="t"/>
              <a:pathLst>
                <a:path extrusionOk="0" h="7881" w="5533">
                  <a:moveTo>
                    <a:pt x="5512" y="0"/>
                  </a:moveTo>
                  <a:cubicBezTo>
                    <a:pt x="5526" y="190"/>
                    <a:pt x="5533" y="379"/>
                    <a:pt x="5533" y="566"/>
                  </a:cubicBezTo>
                  <a:lnTo>
                    <a:pt x="5533" y="566"/>
                  </a:lnTo>
                  <a:cubicBezTo>
                    <a:pt x="5533" y="379"/>
                    <a:pt x="5526" y="190"/>
                    <a:pt x="5512" y="0"/>
                  </a:cubicBezTo>
                  <a:close/>
                  <a:moveTo>
                    <a:pt x="5533" y="576"/>
                  </a:moveTo>
                  <a:cubicBezTo>
                    <a:pt x="5528" y="3981"/>
                    <a:pt x="3251" y="6952"/>
                    <a:pt x="0" y="7861"/>
                  </a:cubicBezTo>
                  <a:lnTo>
                    <a:pt x="0" y="7880"/>
                  </a:lnTo>
                  <a:cubicBezTo>
                    <a:pt x="3251" y="6953"/>
                    <a:pt x="5528" y="3981"/>
                    <a:pt x="5533" y="576"/>
                  </a:cubicBezTo>
                  <a:close/>
                </a:path>
              </a:pathLst>
            </a:custGeom>
            <a:solidFill>
              <a:srgbClr val="C6A3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2714998" y="2782784"/>
              <a:ext cx="362850" cy="240316"/>
            </a:xfrm>
            <a:custGeom>
              <a:rect b="b" l="l" r="r" t="t"/>
              <a:pathLst>
                <a:path extrusionOk="0" h="13246" w="20000">
                  <a:moveTo>
                    <a:pt x="19585" y="904"/>
                  </a:moveTo>
                  <a:lnTo>
                    <a:pt x="19605" y="1148"/>
                  </a:lnTo>
                  <a:lnTo>
                    <a:pt x="19605" y="1167"/>
                  </a:lnTo>
                  <a:lnTo>
                    <a:pt x="19605" y="1185"/>
                  </a:lnTo>
                  <a:lnTo>
                    <a:pt x="19605" y="1205"/>
                  </a:lnTo>
                  <a:lnTo>
                    <a:pt x="19605" y="1223"/>
                  </a:lnTo>
                  <a:lnTo>
                    <a:pt x="19615" y="1223"/>
                  </a:lnTo>
                  <a:cubicBezTo>
                    <a:pt x="19608" y="1117"/>
                    <a:pt x="19598" y="1011"/>
                    <a:pt x="19585" y="904"/>
                  </a:cubicBezTo>
                  <a:close/>
                  <a:moveTo>
                    <a:pt x="13547" y="9501"/>
                  </a:moveTo>
                  <a:lnTo>
                    <a:pt x="13547" y="9501"/>
                  </a:lnTo>
                  <a:cubicBezTo>
                    <a:pt x="13359" y="9539"/>
                    <a:pt x="13151" y="9576"/>
                    <a:pt x="12963" y="9614"/>
                  </a:cubicBezTo>
                  <a:cubicBezTo>
                    <a:pt x="13151" y="9576"/>
                    <a:pt x="13339" y="9539"/>
                    <a:pt x="13547" y="9501"/>
                  </a:cubicBezTo>
                  <a:close/>
                  <a:moveTo>
                    <a:pt x="791" y="1"/>
                  </a:moveTo>
                  <a:cubicBezTo>
                    <a:pt x="508" y="1"/>
                    <a:pt x="1" y="791"/>
                    <a:pt x="1" y="791"/>
                  </a:cubicBezTo>
                  <a:lnTo>
                    <a:pt x="320" y="3443"/>
                  </a:lnTo>
                  <a:cubicBezTo>
                    <a:pt x="771" y="7319"/>
                    <a:pt x="4065" y="10160"/>
                    <a:pt x="7865" y="10160"/>
                  </a:cubicBezTo>
                  <a:cubicBezTo>
                    <a:pt x="8071" y="10160"/>
                    <a:pt x="8297" y="10141"/>
                    <a:pt x="8523" y="10123"/>
                  </a:cubicBezTo>
                  <a:lnTo>
                    <a:pt x="13885" y="13246"/>
                  </a:lnTo>
                  <a:lnTo>
                    <a:pt x="13961" y="9408"/>
                  </a:lnTo>
                  <a:cubicBezTo>
                    <a:pt x="14016" y="9388"/>
                    <a:pt x="14073" y="9370"/>
                    <a:pt x="14129" y="9370"/>
                  </a:cubicBezTo>
                  <a:lnTo>
                    <a:pt x="14129" y="9351"/>
                  </a:lnTo>
                  <a:cubicBezTo>
                    <a:pt x="17628" y="8372"/>
                    <a:pt x="19999" y="5005"/>
                    <a:pt x="19623" y="1280"/>
                  </a:cubicBezTo>
                  <a:lnTo>
                    <a:pt x="19623" y="1261"/>
                  </a:lnTo>
                  <a:lnTo>
                    <a:pt x="19623" y="1243"/>
                  </a:lnTo>
                  <a:lnTo>
                    <a:pt x="19623" y="1223"/>
                  </a:lnTo>
                  <a:lnTo>
                    <a:pt x="19615" y="1223"/>
                  </a:lnTo>
                  <a:cubicBezTo>
                    <a:pt x="19883" y="4933"/>
                    <a:pt x="17183" y="8235"/>
                    <a:pt x="13452" y="8693"/>
                  </a:cubicBezTo>
                  <a:lnTo>
                    <a:pt x="9238" y="9182"/>
                  </a:lnTo>
                  <a:cubicBezTo>
                    <a:pt x="8974" y="9220"/>
                    <a:pt x="8693" y="9238"/>
                    <a:pt x="8410" y="9238"/>
                  </a:cubicBezTo>
                  <a:cubicBezTo>
                    <a:pt x="4910" y="9238"/>
                    <a:pt x="1900" y="6623"/>
                    <a:pt x="1468" y="3067"/>
                  </a:cubicBezTo>
                  <a:cubicBezTo>
                    <a:pt x="1468" y="3067"/>
                    <a:pt x="1260" y="1900"/>
                    <a:pt x="941" y="207"/>
                  </a:cubicBezTo>
                  <a:cubicBezTo>
                    <a:pt x="922" y="57"/>
                    <a:pt x="866" y="1"/>
                    <a:pt x="791" y="1"/>
                  </a:cubicBezTo>
                  <a:close/>
                </a:path>
              </a:pathLst>
            </a:custGeom>
            <a:solidFill>
              <a:srgbClr val="9546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038230" y="2531906"/>
              <a:ext cx="4463" cy="37918"/>
            </a:xfrm>
            <a:custGeom>
              <a:rect b="b" l="l" r="r" t="t"/>
              <a:pathLst>
                <a:path extrusionOk="0" h="2090" w="246">
                  <a:moveTo>
                    <a:pt x="1" y="0"/>
                  </a:moveTo>
                  <a:lnTo>
                    <a:pt x="246" y="2089"/>
                  </a:lnTo>
                  <a:close/>
                </a:path>
              </a:pathLst>
            </a:custGeom>
            <a:solidFill>
              <a:srgbClr val="C6A3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2892489" y="2701124"/>
              <a:ext cx="21862" cy="20646"/>
            </a:xfrm>
            <a:custGeom>
              <a:rect b="b" l="l" r="r" t="t"/>
              <a:pathLst>
                <a:path extrusionOk="0" h="1138" w="1205">
                  <a:moveTo>
                    <a:pt x="597" y="1"/>
                  </a:moveTo>
                  <a:cubicBezTo>
                    <a:pt x="574" y="1"/>
                    <a:pt x="551" y="2"/>
                    <a:pt x="528" y="5"/>
                  </a:cubicBezTo>
                  <a:cubicBezTo>
                    <a:pt x="227" y="42"/>
                    <a:pt x="1" y="325"/>
                    <a:pt x="39" y="644"/>
                  </a:cubicBezTo>
                  <a:cubicBezTo>
                    <a:pt x="73" y="923"/>
                    <a:pt x="318" y="1138"/>
                    <a:pt x="593" y="1138"/>
                  </a:cubicBezTo>
                  <a:cubicBezTo>
                    <a:pt x="615" y="1138"/>
                    <a:pt x="637" y="1136"/>
                    <a:pt x="659" y="1134"/>
                  </a:cubicBezTo>
                  <a:cubicBezTo>
                    <a:pt x="979" y="1096"/>
                    <a:pt x="1205" y="814"/>
                    <a:pt x="1167" y="513"/>
                  </a:cubicBezTo>
                  <a:cubicBezTo>
                    <a:pt x="1132" y="216"/>
                    <a:pt x="887" y="1"/>
                    <a:pt x="597" y="1"/>
                  </a:cubicBezTo>
                  <a:close/>
                </a:path>
              </a:pathLst>
            </a:custGeom>
            <a:solidFill>
              <a:srgbClr val="142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2993181" y="2686791"/>
              <a:ext cx="21862" cy="20320"/>
            </a:xfrm>
            <a:custGeom>
              <a:rect b="b" l="l" r="r" t="t"/>
              <a:pathLst>
                <a:path extrusionOk="0" h="1120" w="1205">
                  <a:moveTo>
                    <a:pt x="617" y="0"/>
                  </a:moveTo>
                  <a:cubicBezTo>
                    <a:pt x="594" y="0"/>
                    <a:pt x="570" y="2"/>
                    <a:pt x="547" y="5"/>
                  </a:cubicBezTo>
                  <a:cubicBezTo>
                    <a:pt x="226" y="42"/>
                    <a:pt x="0" y="325"/>
                    <a:pt x="38" y="626"/>
                  </a:cubicBezTo>
                  <a:cubicBezTo>
                    <a:pt x="73" y="905"/>
                    <a:pt x="318" y="1119"/>
                    <a:pt x="608" y="1119"/>
                  </a:cubicBezTo>
                  <a:cubicBezTo>
                    <a:pt x="631" y="1119"/>
                    <a:pt x="654" y="1118"/>
                    <a:pt x="678" y="1115"/>
                  </a:cubicBezTo>
                  <a:cubicBezTo>
                    <a:pt x="979" y="1078"/>
                    <a:pt x="1204" y="795"/>
                    <a:pt x="1167" y="494"/>
                  </a:cubicBezTo>
                  <a:cubicBezTo>
                    <a:pt x="1132" y="200"/>
                    <a:pt x="890" y="0"/>
                    <a:pt x="617" y="0"/>
                  </a:cubicBezTo>
                  <a:close/>
                </a:path>
              </a:pathLst>
            </a:custGeom>
            <a:solidFill>
              <a:srgbClr val="142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2870972" y="2781042"/>
              <a:ext cx="84000" cy="36575"/>
            </a:xfrm>
            <a:custGeom>
              <a:rect b="b" l="l" r="r" t="t"/>
              <a:pathLst>
                <a:path extrusionOk="0" h="2016" w="4630">
                  <a:moveTo>
                    <a:pt x="316" y="0"/>
                  </a:moveTo>
                  <a:cubicBezTo>
                    <a:pt x="305" y="0"/>
                    <a:pt x="294" y="1"/>
                    <a:pt x="284" y="2"/>
                  </a:cubicBezTo>
                  <a:cubicBezTo>
                    <a:pt x="114" y="22"/>
                    <a:pt x="1" y="172"/>
                    <a:pt x="20" y="341"/>
                  </a:cubicBezTo>
                  <a:cubicBezTo>
                    <a:pt x="20" y="360"/>
                    <a:pt x="114" y="980"/>
                    <a:pt x="773" y="1470"/>
                  </a:cubicBezTo>
                  <a:cubicBezTo>
                    <a:pt x="1280" y="1828"/>
                    <a:pt x="1977" y="2016"/>
                    <a:pt x="2823" y="2016"/>
                  </a:cubicBezTo>
                  <a:cubicBezTo>
                    <a:pt x="3294" y="2016"/>
                    <a:pt x="3801" y="1959"/>
                    <a:pt x="4348" y="1865"/>
                  </a:cubicBezTo>
                  <a:cubicBezTo>
                    <a:pt x="4516" y="1828"/>
                    <a:pt x="4629" y="1677"/>
                    <a:pt x="4591" y="1507"/>
                  </a:cubicBezTo>
                  <a:cubicBezTo>
                    <a:pt x="4576" y="1361"/>
                    <a:pt x="4445" y="1256"/>
                    <a:pt x="4300" y="1256"/>
                  </a:cubicBezTo>
                  <a:cubicBezTo>
                    <a:pt x="4279" y="1256"/>
                    <a:pt x="4257" y="1259"/>
                    <a:pt x="4235" y="1263"/>
                  </a:cubicBezTo>
                  <a:cubicBezTo>
                    <a:pt x="3704" y="1360"/>
                    <a:pt x="3251" y="1400"/>
                    <a:pt x="2865" y="1400"/>
                  </a:cubicBezTo>
                  <a:cubicBezTo>
                    <a:pt x="1980" y="1400"/>
                    <a:pt x="1450" y="1190"/>
                    <a:pt x="1149" y="980"/>
                  </a:cubicBezTo>
                  <a:cubicBezTo>
                    <a:pt x="698" y="661"/>
                    <a:pt x="622" y="285"/>
                    <a:pt x="622" y="266"/>
                  </a:cubicBezTo>
                  <a:cubicBezTo>
                    <a:pt x="604" y="109"/>
                    <a:pt x="457" y="0"/>
                    <a:pt x="316" y="0"/>
                  </a:cubicBezTo>
                  <a:close/>
                </a:path>
              </a:pathLst>
            </a:custGeom>
            <a:solidFill>
              <a:srgbClr val="8337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2945067" y="2650088"/>
              <a:ext cx="53938" cy="132368"/>
            </a:xfrm>
            <a:custGeom>
              <a:rect b="b" l="l" r="r" t="t"/>
              <a:pathLst>
                <a:path extrusionOk="0" h="7296" w="2973">
                  <a:moveTo>
                    <a:pt x="404" y="0"/>
                  </a:moveTo>
                  <a:cubicBezTo>
                    <a:pt x="356" y="0"/>
                    <a:pt x="308" y="11"/>
                    <a:pt x="264" y="33"/>
                  </a:cubicBezTo>
                  <a:cubicBezTo>
                    <a:pt x="113" y="109"/>
                    <a:pt x="56" y="279"/>
                    <a:pt x="131" y="429"/>
                  </a:cubicBezTo>
                  <a:lnTo>
                    <a:pt x="2163" y="4681"/>
                  </a:lnTo>
                  <a:cubicBezTo>
                    <a:pt x="2333" y="5057"/>
                    <a:pt x="2333" y="5509"/>
                    <a:pt x="2163" y="5885"/>
                  </a:cubicBezTo>
                  <a:cubicBezTo>
                    <a:pt x="1975" y="6242"/>
                    <a:pt x="1656" y="6505"/>
                    <a:pt x="1260" y="6600"/>
                  </a:cubicBezTo>
                  <a:cubicBezTo>
                    <a:pt x="979" y="6675"/>
                    <a:pt x="658" y="6693"/>
                    <a:pt x="319" y="6693"/>
                  </a:cubicBezTo>
                  <a:cubicBezTo>
                    <a:pt x="151" y="6693"/>
                    <a:pt x="0" y="6826"/>
                    <a:pt x="0" y="6994"/>
                  </a:cubicBezTo>
                  <a:cubicBezTo>
                    <a:pt x="0" y="7164"/>
                    <a:pt x="131" y="7295"/>
                    <a:pt x="301" y="7295"/>
                  </a:cubicBezTo>
                  <a:lnTo>
                    <a:pt x="432" y="7295"/>
                  </a:lnTo>
                  <a:cubicBezTo>
                    <a:pt x="771" y="7295"/>
                    <a:pt x="1109" y="7277"/>
                    <a:pt x="1392" y="7202"/>
                  </a:cubicBezTo>
                  <a:cubicBezTo>
                    <a:pt x="1975" y="7070"/>
                    <a:pt x="2446" y="6675"/>
                    <a:pt x="2709" y="6149"/>
                  </a:cubicBezTo>
                  <a:cubicBezTo>
                    <a:pt x="2973" y="5602"/>
                    <a:pt x="2973" y="4962"/>
                    <a:pt x="2709" y="4418"/>
                  </a:cubicBezTo>
                  <a:lnTo>
                    <a:pt x="678" y="166"/>
                  </a:lnTo>
                  <a:cubicBezTo>
                    <a:pt x="625" y="60"/>
                    <a:pt x="516" y="0"/>
                    <a:pt x="404" y="0"/>
                  </a:cubicBezTo>
                  <a:close/>
                </a:path>
              </a:pathLst>
            </a:custGeom>
            <a:solidFill>
              <a:srgbClr val="8337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2924583" y="2876328"/>
              <a:ext cx="43016" cy="19449"/>
            </a:xfrm>
            <a:custGeom>
              <a:rect b="b" l="l" r="r" t="t"/>
              <a:pathLst>
                <a:path extrusionOk="0" h="1072" w="2371">
                  <a:moveTo>
                    <a:pt x="998" y="1"/>
                  </a:moveTo>
                  <a:cubicBezTo>
                    <a:pt x="571" y="1"/>
                    <a:pt x="246" y="140"/>
                    <a:pt x="226" y="150"/>
                  </a:cubicBezTo>
                  <a:cubicBezTo>
                    <a:pt x="76" y="226"/>
                    <a:pt x="0" y="394"/>
                    <a:pt x="56" y="564"/>
                  </a:cubicBezTo>
                  <a:cubicBezTo>
                    <a:pt x="111" y="675"/>
                    <a:pt x="227" y="744"/>
                    <a:pt x="344" y="744"/>
                  </a:cubicBezTo>
                  <a:cubicBezTo>
                    <a:pt x="387" y="744"/>
                    <a:pt x="430" y="735"/>
                    <a:pt x="470" y="715"/>
                  </a:cubicBezTo>
                  <a:cubicBezTo>
                    <a:pt x="490" y="705"/>
                    <a:pt x="704" y="613"/>
                    <a:pt x="981" y="613"/>
                  </a:cubicBezTo>
                  <a:cubicBezTo>
                    <a:pt x="1236" y="613"/>
                    <a:pt x="1545" y="690"/>
                    <a:pt x="1807" y="978"/>
                  </a:cubicBezTo>
                  <a:cubicBezTo>
                    <a:pt x="1882" y="1034"/>
                    <a:pt x="1957" y="1072"/>
                    <a:pt x="2032" y="1072"/>
                  </a:cubicBezTo>
                  <a:cubicBezTo>
                    <a:pt x="2108" y="1072"/>
                    <a:pt x="2183" y="1034"/>
                    <a:pt x="2238" y="978"/>
                  </a:cubicBezTo>
                  <a:cubicBezTo>
                    <a:pt x="2371" y="865"/>
                    <a:pt x="2371" y="677"/>
                    <a:pt x="2258" y="545"/>
                  </a:cubicBezTo>
                  <a:cubicBezTo>
                    <a:pt x="1855" y="115"/>
                    <a:pt x="1384" y="1"/>
                    <a:pt x="998" y="1"/>
                  </a:cubicBezTo>
                  <a:close/>
                </a:path>
              </a:pathLst>
            </a:custGeom>
            <a:solidFill>
              <a:srgbClr val="8337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2832073" y="2640890"/>
              <a:ext cx="74094" cy="39877"/>
            </a:xfrm>
            <a:custGeom>
              <a:rect b="b" l="l" r="r" t="t"/>
              <a:pathLst>
                <a:path extrusionOk="0" h="2198" w="4084">
                  <a:moveTo>
                    <a:pt x="2706" y="1"/>
                  </a:moveTo>
                  <a:cubicBezTo>
                    <a:pt x="2388" y="1"/>
                    <a:pt x="2029" y="54"/>
                    <a:pt x="1656" y="184"/>
                  </a:cubicBezTo>
                  <a:cubicBezTo>
                    <a:pt x="790" y="503"/>
                    <a:pt x="263" y="1105"/>
                    <a:pt x="151" y="1519"/>
                  </a:cubicBezTo>
                  <a:cubicBezTo>
                    <a:pt x="0" y="1952"/>
                    <a:pt x="208" y="2178"/>
                    <a:pt x="471" y="2196"/>
                  </a:cubicBezTo>
                  <a:cubicBezTo>
                    <a:pt x="488" y="2197"/>
                    <a:pt x="505" y="2198"/>
                    <a:pt x="522" y="2198"/>
                  </a:cubicBezTo>
                  <a:cubicBezTo>
                    <a:pt x="787" y="2198"/>
                    <a:pt x="1054" y="2058"/>
                    <a:pt x="1337" y="1952"/>
                  </a:cubicBezTo>
                  <a:cubicBezTo>
                    <a:pt x="1638" y="1820"/>
                    <a:pt x="1939" y="1707"/>
                    <a:pt x="2202" y="1613"/>
                  </a:cubicBezTo>
                  <a:cubicBezTo>
                    <a:pt x="2465" y="1519"/>
                    <a:pt x="2766" y="1406"/>
                    <a:pt x="3068" y="1330"/>
                  </a:cubicBezTo>
                  <a:cubicBezTo>
                    <a:pt x="3369" y="1218"/>
                    <a:pt x="3688" y="1142"/>
                    <a:pt x="3895" y="954"/>
                  </a:cubicBezTo>
                  <a:cubicBezTo>
                    <a:pt x="4083" y="786"/>
                    <a:pt x="4064" y="465"/>
                    <a:pt x="3688" y="221"/>
                  </a:cubicBezTo>
                  <a:cubicBezTo>
                    <a:pt x="3474" y="93"/>
                    <a:pt x="3126" y="1"/>
                    <a:pt x="2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2983965" y="2624017"/>
              <a:ext cx="58056" cy="23712"/>
            </a:xfrm>
            <a:custGeom>
              <a:rect b="b" l="l" r="r" t="t"/>
              <a:pathLst>
                <a:path extrusionOk="0" h="1307" w="3200">
                  <a:moveTo>
                    <a:pt x="1395" y="0"/>
                  </a:moveTo>
                  <a:cubicBezTo>
                    <a:pt x="862" y="0"/>
                    <a:pt x="434" y="190"/>
                    <a:pt x="245" y="379"/>
                  </a:cubicBezTo>
                  <a:cubicBezTo>
                    <a:pt x="1" y="624"/>
                    <a:pt x="39" y="850"/>
                    <a:pt x="207" y="943"/>
                  </a:cubicBezTo>
                  <a:cubicBezTo>
                    <a:pt x="377" y="1038"/>
                    <a:pt x="641" y="1056"/>
                    <a:pt x="866" y="1076"/>
                  </a:cubicBezTo>
                  <a:cubicBezTo>
                    <a:pt x="1110" y="1094"/>
                    <a:pt x="1356" y="1114"/>
                    <a:pt x="1562" y="1132"/>
                  </a:cubicBezTo>
                  <a:cubicBezTo>
                    <a:pt x="1769" y="1169"/>
                    <a:pt x="1995" y="1207"/>
                    <a:pt x="2239" y="1244"/>
                  </a:cubicBezTo>
                  <a:cubicBezTo>
                    <a:pt x="2396" y="1271"/>
                    <a:pt x="2563" y="1306"/>
                    <a:pt x="2713" y="1306"/>
                  </a:cubicBezTo>
                  <a:cubicBezTo>
                    <a:pt x="2779" y="1306"/>
                    <a:pt x="2841" y="1300"/>
                    <a:pt x="2898" y="1282"/>
                  </a:cubicBezTo>
                  <a:cubicBezTo>
                    <a:pt x="3105" y="1226"/>
                    <a:pt x="3199" y="1019"/>
                    <a:pt x="3029" y="737"/>
                  </a:cubicBezTo>
                  <a:cubicBezTo>
                    <a:pt x="2879" y="454"/>
                    <a:pt x="2409" y="98"/>
                    <a:pt x="1712" y="22"/>
                  </a:cubicBezTo>
                  <a:cubicBezTo>
                    <a:pt x="1603" y="7"/>
                    <a:pt x="1497" y="0"/>
                    <a:pt x="1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2668589" y="2708889"/>
              <a:ext cx="33781" cy="54119"/>
            </a:xfrm>
            <a:custGeom>
              <a:rect b="b" l="l" r="r" t="t"/>
              <a:pathLst>
                <a:path extrusionOk="0" h="2983" w="1862">
                  <a:moveTo>
                    <a:pt x="351" y="1"/>
                  </a:moveTo>
                  <a:cubicBezTo>
                    <a:pt x="296" y="1"/>
                    <a:pt x="240" y="15"/>
                    <a:pt x="188" y="48"/>
                  </a:cubicBezTo>
                  <a:cubicBezTo>
                    <a:pt x="56" y="141"/>
                    <a:pt x="0" y="329"/>
                    <a:pt x="93" y="462"/>
                  </a:cubicBezTo>
                  <a:lnTo>
                    <a:pt x="1016" y="1929"/>
                  </a:lnTo>
                  <a:lnTo>
                    <a:pt x="188" y="2418"/>
                  </a:lnTo>
                  <a:cubicBezTo>
                    <a:pt x="38" y="2512"/>
                    <a:pt x="0" y="2700"/>
                    <a:pt x="93" y="2850"/>
                  </a:cubicBezTo>
                  <a:cubicBezTo>
                    <a:pt x="151" y="2945"/>
                    <a:pt x="244" y="2983"/>
                    <a:pt x="357" y="2983"/>
                  </a:cubicBezTo>
                  <a:cubicBezTo>
                    <a:pt x="394" y="2983"/>
                    <a:pt x="452" y="2983"/>
                    <a:pt x="507" y="2945"/>
                  </a:cubicBezTo>
                  <a:lnTo>
                    <a:pt x="1862" y="2117"/>
                  </a:lnTo>
                  <a:lnTo>
                    <a:pt x="620" y="141"/>
                  </a:lnTo>
                  <a:cubicBezTo>
                    <a:pt x="559" y="55"/>
                    <a:pt x="456" y="1"/>
                    <a:pt x="351" y="1"/>
                  </a:cubicBezTo>
                  <a:close/>
                </a:path>
              </a:pathLst>
            </a:custGeom>
            <a:solidFill>
              <a:srgbClr val="8337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4" name="Google Shape;1114;p2"/>
          <p:cNvGrpSpPr/>
          <p:nvPr/>
        </p:nvGrpSpPr>
        <p:grpSpPr>
          <a:xfrm>
            <a:off x="4148486" y="3870695"/>
            <a:ext cx="852587" cy="852597"/>
            <a:chOff x="2416677" y="2368748"/>
            <a:chExt cx="882687" cy="882697"/>
          </a:xfrm>
        </p:grpSpPr>
        <p:sp>
          <p:nvSpPr>
            <p:cNvPr id="1115" name="Google Shape;1115;p2"/>
            <p:cNvSpPr/>
            <p:nvPr/>
          </p:nvSpPr>
          <p:spPr>
            <a:xfrm>
              <a:off x="2676427" y="2705986"/>
              <a:ext cx="43016" cy="43379"/>
            </a:xfrm>
            <a:custGeom>
              <a:rect b="b" l="l" r="r" t="t"/>
              <a:pathLst>
                <a:path extrusionOk="0" h="2391" w="2371">
                  <a:moveTo>
                    <a:pt x="1186" y="602"/>
                  </a:moveTo>
                  <a:cubicBezTo>
                    <a:pt x="1505" y="602"/>
                    <a:pt x="1769" y="866"/>
                    <a:pt x="1769" y="1186"/>
                  </a:cubicBezTo>
                  <a:cubicBezTo>
                    <a:pt x="1769" y="1505"/>
                    <a:pt x="1505" y="1769"/>
                    <a:pt x="1186" y="1769"/>
                  </a:cubicBezTo>
                  <a:cubicBezTo>
                    <a:pt x="865" y="1769"/>
                    <a:pt x="602" y="1505"/>
                    <a:pt x="602" y="1186"/>
                  </a:cubicBezTo>
                  <a:cubicBezTo>
                    <a:pt x="602" y="866"/>
                    <a:pt x="865" y="602"/>
                    <a:pt x="1186" y="602"/>
                  </a:cubicBezTo>
                  <a:close/>
                  <a:moveTo>
                    <a:pt x="1186" y="0"/>
                  </a:moveTo>
                  <a:cubicBezTo>
                    <a:pt x="527" y="0"/>
                    <a:pt x="0" y="527"/>
                    <a:pt x="0" y="1186"/>
                  </a:cubicBezTo>
                  <a:cubicBezTo>
                    <a:pt x="0" y="1844"/>
                    <a:pt x="527" y="2390"/>
                    <a:pt x="1186" y="2390"/>
                  </a:cubicBezTo>
                  <a:cubicBezTo>
                    <a:pt x="1844" y="2390"/>
                    <a:pt x="2371" y="1844"/>
                    <a:pt x="2371" y="1186"/>
                  </a:cubicBezTo>
                  <a:cubicBezTo>
                    <a:pt x="2371" y="527"/>
                    <a:pt x="1844" y="0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2616011" y="2705986"/>
              <a:ext cx="43361" cy="43379"/>
            </a:xfrm>
            <a:custGeom>
              <a:rect b="b" l="l" r="r" t="t"/>
              <a:pathLst>
                <a:path extrusionOk="0" h="2391" w="2390">
                  <a:moveTo>
                    <a:pt x="1185" y="602"/>
                  </a:moveTo>
                  <a:cubicBezTo>
                    <a:pt x="1506" y="602"/>
                    <a:pt x="1769" y="866"/>
                    <a:pt x="1769" y="1186"/>
                  </a:cubicBezTo>
                  <a:cubicBezTo>
                    <a:pt x="1769" y="1505"/>
                    <a:pt x="1506" y="1769"/>
                    <a:pt x="1185" y="1769"/>
                  </a:cubicBezTo>
                  <a:cubicBezTo>
                    <a:pt x="866" y="1769"/>
                    <a:pt x="621" y="1505"/>
                    <a:pt x="621" y="1186"/>
                  </a:cubicBezTo>
                  <a:cubicBezTo>
                    <a:pt x="621" y="866"/>
                    <a:pt x="866" y="602"/>
                    <a:pt x="1185" y="602"/>
                  </a:cubicBezTo>
                  <a:close/>
                  <a:moveTo>
                    <a:pt x="1185" y="0"/>
                  </a:moveTo>
                  <a:cubicBezTo>
                    <a:pt x="528" y="0"/>
                    <a:pt x="1" y="527"/>
                    <a:pt x="1" y="1186"/>
                  </a:cubicBezTo>
                  <a:cubicBezTo>
                    <a:pt x="1" y="1844"/>
                    <a:pt x="528" y="2390"/>
                    <a:pt x="1185" y="2390"/>
                  </a:cubicBezTo>
                  <a:cubicBezTo>
                    <a:pt x="1844" y="2390"/>
                    <a:pt x="2389" y="1844"/>
                    <a:pt x="2389" y="1186"/>
                  </a:cubicBezTo>
                  <a:cubicBezTo>
                    <a:pt x="2389" y="527"/>
                    <a:pt x="1844" y="0"/>
                    <a:pt x="1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2556957" y="2705986"/>
              <a:ext cx="43379" cy="43379"/>
            </a:xfrm>
            <a:custGeom>
              <a:rect b="b" l="l" r="r" t="t"/>
              <a:pathLst>
                <a:path extrusionOk="0" h="2391" w="2391">
                  <a:moveTo>
                    <a:pt x="1186" y="602"/>
                  </a:moveTo>
                  <a:cubicBezTo>
                    <a:pt x="1505" y="602"/>
                    <a:pt x="1769" y="866"/>
                    <a:pt x="1769" y="1186"/>
                  </a:cubicBezTo>
                  <a:cubicBezTo>
                    <a:pt x="1769" y="1505"/>
                    <a:pt x="1505" y="1769"/>
                    <a:pt x="1186" y="1769"/>
                  </a:cubicBezTo>
                  <a:cubicBezTo>
                    <a:pt x="866" y="1769"/>
                    <a:pt x="622" y="1505"/>
                    <a:pt x="622" y="1186"/>
                  </a:cubicBezTo>
                  <a:cubicBezTo>
                    <a:pt x="622" y="866"/>
                    <a:pt x="866" y="602"/>
                    <a:pt x="1186" y="602"/>
                  </a:cubicBezTo>
                  <a:close/>
                  <a:moveTo>
                    <a:pt x="1186" y="0"/>
                  </a:moveTo>
                  <a:cubicBezTo>
                    <a:pt x="527" y="0"/>
                    <a:pt x="0" y="527"/>
                    <a:pt x="0" y="1186"/>
                  </a:cubicBezTo>
                  <a:cubicBezTo>
                    <a:pt x="0" y="1844"/>
                    <a:pt x="527" y="2390"/>
                    <a:pt x="1186" y="2390"/>
                  </a:cubicBezTo>
                  <a:cubicBezTo>
                    <a:pt x="1844" y="2390"/>
                    <a:pt x="2390" y="1844"/>
                    <a:pt x="2390" y="1186"/>
                  </a:cubicBezTo>
                  <a:cubicBezTo>
                    <a:pt x="2390" y="527"/>
                    <a:pt x="1844" y="0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2416677" y="2368748"/>
              <a:ext cx="882687" cy="703149"/>
            </a:xfrm>
            <a:custGeom>
              <a:rect b="b" l="l" r="r" t="t"/>
              <a:pathLst>
                <a:path extrusionOk="0" h="38757" w="48653">
                  <a:moveTo>
                    <a:pt x="24326" y="0"/>
                  </a:moveTo>
                  <a:cubicBezTo>
                    <a:pt x="10893" y="0"/>
                    <a:pt x="0" y="10894"/>
                    <a:pt x="0" y="24327"/>
                  </a:cubicBezTo>
                  <a:cubicBezTo>
                    <a:pt x="0" y="29387"/>
                    <a:pt x="1543" y="34091"/>
                    <a:pt x="4177" y="37986"/>
                  </a:cubicBezTo>
                  <a:lnTo>
                    <a:pt x="43912" y="37986"/>
                  </a:lnTo>
                  <a:lnTo>
                    <a:pt x="43912" y="38757"/>
                  </a:lnTo>
                  <a:cubicBezTo>
                    <a:pt x="46884" y="34730"/>
                    <a:pt x="48653" y="29726"/>
                    <a:pt x="48653" y="24327"/>
                  </a:cubicBezTo>
                  <a:cubicBezTo>
                    <a:pt x="48653" y="10894"/>
                    <a:pt x="37759" y="0"/>
                    <a:pt x="2432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2492459" y="3057901"/>
              <a:ext cx="720892" cy="193544"/>
            </a:xfrm>
            <a:custGeom>
              <a:rect b="b" l="l" r="r" t="t"/>
              <a:pathLst>
                <a:path extrusionOk="0" h="10668" w="39735">
                  <a:moveTo>
                    <a:pt x="0" y="1"/>
                  </a:moveTo>
                  <a:cubicBezTo>
                    <a:pt x="4383" y="6435"/>
                    <a:pt x="11758" y="10668"/>
                    <a:pt x="20149" y="10668"/>
                  </a:cubicBezTo>
                  <a:cubicBezTo>
                    <a:pt x="28183" y="10668"/>
                    <a:pt x="35295" y="6774"/>
                    <a:pt x="39735" y="772"/>
                  </a:cubicBezTo>
                  <a:lnTo>
                    <a:pt x="39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2601678" y="2371669"/>
              <a:ext cx="448845" cy="478726"/>
            </a:xfrm>
            <a:custGeom>
              <a:rect b="b" l="l" r="r" t="t"/>
              <a:pathLst>
                <a:path extrusionOk="0" h="26387" w="24740">
                  <a:moveTo>
                    <a:pt x="13030" y="0"/>
                  </a:moveTo>
                  <a:cubicBezTo>
                    <a:pt x="9766" y="0"/>
                    <a:pt x="6448" y="808"/>
                    <a:pt x="4027" y="3132"/>
                  </a:cubicBezTo>
                  <a:cubicBezTo>
                    <a:pt x="2163" y="4938"/>
                    <a:pt x="1054" y="7422"/>
                    <a:pt x="583" y="9943"/>
                  </a:cubicBezTo>
                  <a:cubicBezTo>
                    <a:pt x="1" y="13159"/>
                    <a:pt x="884" y="16207"/>
                    <a:pt x="1674" y="19293"/>
                  </a:cubicBezTo>
                  <a:lnTo>
                    <a:pt x="7808" y="26386"/>
                  </a:lnTo>
                  <a:lnTo>
                    <a:pt x="9049" y="20083"/>
                  </a:lnTo>
                  <a:cubicBezTo>
                    <a:pt x="9087" y="20007"/>
                    <a:pt x="9106" y="19914"/>
                    <a:pt x="9106" y="19801"/>
                  </a:cubicBezTo>
                  <a:lnTo>
                    <a:pt x="11043" y="9923"/>
                  </a:lnTo>
                  <a:cubicBezTo>
                    <a:pt x="11364" y="9717"/>
                    <a:pt x="11703" y="9529"/>
                    <a:pt x="12079" y="9396"/>
                  </a:cubicBezTo>
                  <a:cubicBezTo>
                    <a:pt x="12911" y="9096"/>
                    <a:pt x="13844" y="8998"/>
                    <a:pt x="14782" y="8998"/>
                  </a:cubicBezTo>
                  <a:cubicBezTo>
                    <a:pt x="15605" y="8998"/>
                    <a:pt x="16431" y="9073"/>
                    <a:pt x="17196" y="9153"/>
                  </a:cubicBezTo>
                  <a:lnTo>
                    <a:pt x="17252" y="9153"/>
                  </a:lnTo>
                  <a:cubicBezTo>
                    <a:pt x="17568" y="9191"/>
                    <a:pt x="17901" y="9208"/>
                    <a:pt x="18243" y="9208"/>
                  </a:cubicBezTo>
                  <a:cubicBezTo>
                    <a:pt x="19593" y="9208"/>
                    <a:pt x="21102" y="8940"/>
                    <a:pt x="22407" y="8626"/>
                  </a:cubicBezTo>
                  <a:cubicBezTo>
                    <a:pt x="23029" y="8475"/>
                    <a:pt x="23536" y="8137"/>
                    <a:pt x="23894" y="7685"/>
                  </a:cubicBezTo>
                  <a:cubicBezTo>
                    <a:pt x="24647" y="6744"/>
                    <a:pt x="24740" y="5333"/>
                    <a:pt x="23894" y="4279"/>
                  </a:cubicBezTo>
                  <a:cubicBezTo>
                    <a:pt x="22369" y="2417"/>
                    <a:pt x="19547" y="403"/>
                    <a:pt x="14412" y="47"/>
                  </a:cubicBezTo>
                  <a:cubicBezTo>
                    <a:pt x="13954" y="16"/>
                    <a:pt x="13493" y="0"/>
                    <a:pt x="13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2626262" y="2511096"/>
              <a:ext cx="452619" cy="640013"/>
            </a:xfrm>
            <a:custGeom>
              <a:rect b="b" l="l" r="r" t="t"/>
              <a:pathLst>
                <a:path extrusionOk="0" h="35277" w="24948">
                  <a:moveTo>
                    <a:pt x="22539" y="0"/>
                  </a:moveTo>
                  <a:cubicBezTo>
                    <a:pt x="22181" y="452"/>
                    <a:pt x="21674" y="790"/>
                    <a:pt x="21052" y="941"/>
                  </a:cubicBezTo>
                  <a:cubicBezTo>
                    <a:pt x="19747" y="1255"/>
                    <a:pt x="18238" y="1523"/>
                    <a:pt x="16888" y="1523"/>
                  </a:cubicBezTo>
                  <a:cubicBezTo>
                    <a:pt x="16546" y="1523"/>
                    <a:pt x="16213" y="1506"/>
                    <a:pt x="15897" y="1468"/>
                  </a:cubicBezTo>
                  <a:lnTo>
                    <a:pt x="15841" y="1468"/>
                  </a:lnTo>
                  <a:cubicBezTo>
                    <a:pt x="15076" y="1388"/>
                    <a:pt x="14250" y="1313"/>
                    <a:pt x="13427" y="1313"/>
                  </a:cubicBezTo>
                  <a:cubicBezTo>
                    <a:pt x="12489" y="1313"/>
                    <a:pt x="11556" y="1411"/>
                    <a:pt x="10724" y="1711"/>
                  </a:cubicBezTo>
                  <a:cubicBezTo>
                    <a:pt x="9219" y="2258"/>
                    <a:pt x="8015" y="3575"/>
                    <a:pt x="7639" y="5118"/>
                  </a:cubicBezTo>
                  <a:cubicBezTo>
                    <a:pt x="7300" y="6528"/>
                    <a:pt x="7581" y="8052"/>
                    <a:pt x="7619" y="9482"/>
                  </a:cubicBezTo>
                  <a:cubicBezTo>
                    <a:pt x="7657" y="10140"/>
                    <a:pt x="7694" y="10799"/>
                    <a:pt x="7714" y="11457"/>
                  </a:cubicBezTo>
                  <a:cubicBezTo>
                    <a:pt x="7714" y="11683"/>
                    <a:pt x="7827" y="12192"/>
                    <a:pt x="7694" y="12398"/>
                  </a:cubicBezTo>
                  <a:cubicBezTo>
                    <a:pt x="7447" y="12834"/>
                    <a:pt x="7309" y="13015"/>
                    <a:pt x="7215" y="13015"/>
                  </a:cubicBezTo>
                  <a:cubicBezTo>
                    <a:pt x="6827" y="13015"/>
                    <a:pt x="7145" y="9987"/>
                    <a:pt x="3518" y="8974"/>
                  </a:cubicBezTo>
                  <a:lnTo>
                    <a:pt x="3254" y="9011"/>
                  </a:lnTo>
                  <a:cubicBezTo>
                    <a:pt x="1355" y="9237"/>
                    <a:pt x="0" y="10950"/>
                    <a:pt x="226" y="12849"/>
                  </a:cubicBezTo>
                  <a:cubicBezTo>
                    <a:pt x="452" y="14593"/>
                    <a:pt x="1940" y="15884"/>
                    <a:pt x="3654" y="15884"/>
                  </a:cubicBezTo>
                  <a:cubicBezTo>
                    <a:pt x="3789" y="15884"/>
                    <a:pt x="3926" y="15876"/>
                    <a:pt x="4064" y="15859"/>
                  </a:cubicBezTo>
                  <a:lnTo>
                    <a:pt x="4892" y="15766"/>
                  </a:lnTo>
                  <a:lnTo>
                    <a:pt x="5098" y="17515"/>
                  </a:lnTo>
                  <a:cubicBezTo>
                    <a:pt x="5080" y="17648"/>
                    <a:pt x="5080" y="17778"/>
                    <a:pt x="5080" y="17911"/>
                  </a:cubicBezTo>
                  <a:lnTo>
                    <a:pt x="4816" y="29049"/>
                  </a:lnTo>
                  <a:cubicBezTo>
                    <a:pt x="4741" y="32398"/>
                    <a:pt x="7393" y="35162"/>
                    <a:pt x="10742" y="35238"/>
                  </a:cubicBezTo>
                  <a:lnTo>
                    <a:pt x="12718" y="35275"/>
                  </a:lnTo>
                  <a:cubicBezTo>
                    <a:pt x="12765" y="35276"/>
                    <a:pt x="12812" y="35277"/>
                    <a:pt x="12858" y="35277"/>
                  </a:cubicBezTo>
                  <a:cubicBezTo>
                    <a:pt x="16144" y="35277"/>
                    <a:pt x="18833" y="32670"/>
                    <a:pt x="18907" y="29368"/>
                  </a:cubicBezTo>
                  <a:lnTo>
                    <a:pt x="19020" y="24326"/>
                  </a:lnTo>
                  <a:cubicBezTo>
                    <a:pt x="22557" y="23329"/>
                    <a:pt x="24947" y="19886"/>
                    <a:pt x="24496" y="16123"/>
                  </a:cubicBezTo>
                  <a:lnTo>
                    <a:pt x="24476" y="15879"/>
                  </a:lnTo>
                  <a:lnTo>
                    <a:pt x="22953" y="3236"/>
                  </a:lnTo>
                  <a:lnTo>
                    <a:pt x="22708" y="1147"/>
                  </a:lnTo>
                  <a:lnTo>
                    <a:pt x="22632" y="545"/>
                  </a:lnTo>
                  <a:cubicBezTo>
                    <a:pt x="22614" y="357"/>
                    <a:pt x="22577" y="169"/>
                    <a:pt x="22539" y="0"/>
                  </a:cubicBezTo>
                  <a:close/>
                </a:path>
              </a:pathLst>
            </a:custGeom>
            <a:solidFill>
              <a:srgbClr val="A55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2971337" y="2809817"/>
              <a:ext cx="100382" cy="142981"/>
            </a:xfrm>
            <a:custGeom>
              <a:rect b="b" l="l" r="r" t="t"/>
              <a:pathLst>
                <a:path extrusionOk="0" h="7881" w="5533">
                  <a:moveTo>
                    <a:pt x="5512" y="0"/>
                  </a:moveTo>
                  <a:cubicBezTo>
                    <a:pt x="5526" y="190"/>
                    <a:pt x="5533" y="379"/>
                    <a:pt x="5533" y="566"/>
                  </a:cubicBezTo>
                  <a:lnTo>
                    <a:pt x="5533" y="566"/>
                  </a:lnTo>
                  <a:cubicBezTo>
                    <a:pt x="5533" y="379"/>
                    <a:pt x="5526" y="190"/>
                    <a:pt x="5512" y="0"/>
                  </a:cubicBezTo>
                  <a:close/>
                  <a:moveTo>
                    <a:pt x="5533" y="576"/>
                  </a:moveTo>
                  <a:cubicBezTo>
                    <a:pt x="5528" y="3981"/>
                    <a:pt x="3251" y="6952"/>
                    <a:pt x="0" y="7861"/>
                  </a:cubicBezTo>
                  <a:lnTo>
                    <a:pt x="0" y="7880"/>
                  </a:lnTo>
                  <a:cubicBezTo>
                    <a:pt x="3251" y="6953"/>
                    <a:pt x="5528" y="3981"/>
                    <a:pt x="5533" y="576"/>
                  </a:cubicBezTo>
                  <a:close/>
                </a:path>
              </a:pathLst>
            </a:custGeom>
            <a:solidFill>
              <a:srgbClr val="C6A3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2714998" y="2782784"/>
              <a:ext cx="362850" cy="240316"/>
            </a:xfrm>
            <a:custGeom>
              <a:rect b="b" l="l" r="r" t="t"/>
              <a:pathLst>
                <a:path extrusionOk="0" h="13246" w="20000">
                  <a:moveTo>
                    <a:pt x="19585" y="904"/>
                  </a:moveTo>
                  <a:lnTo>
                    <a:pt x="19605" y="1148"/>
                  </a:lnTo>
                  <a:lnTo>
                    <a:pt x="19605" y="1167"/>
                  </a:lnTo>
                  <a:lnTo>
                    <a:pt x="19605" y="1185"/>
                  </a:lnTo>
                  <a:lnTo>
                    <a:pt x="19605" y="1205"/>
                  </a:lnTo>
                  <a:lnTo>
                    <a:pt x="19605" y="1223"/>
                  </a:lnTo>
                  <a:lnTo>
                    <a:pt x="19615" y="1223"/>
                  </a:lnTo>
                  <a:cubicBezTo>
                    <a:pt x="19608" y="1117"/>
                    <a:pt x="19598" y="1011"/>
                    <a:pt x="19585" y="904"/>
                  </a:cubicBezTo>
                  <a:close/>
                  <a:moveTo>
                    <a:pt x="13547" y="9501"/>
                  </a:moveTo>
                  <a:lnTo>
                    <a:pt x="13547" y="9501"/>
                  </a:lnTo>
                  <a:cubicBezTo>
                    <a:pt x="13359" y="9539"/>
                    <a:pt x="13151" y="9576"/>
                    <a:pt x="12963" y="9614"/>
                  </a:cubicBezTo>
                  <a:cubicBezTo>
                    <a:pt x="13151" y="9576"/>
                    <a:pt x="13339" y="9539"/>
                    <a:pt x="13547" y="9501"/>
                  </a:cubicBezTo>
                  <a:close/>
                  <a:moveTo>
                    <a:pt x="791" y="1"/>
                  </a:moveTo>
                  <a:cubicBezTo>
                    <a:pt x="508" y="1"/>
                    <a:pt x="1" y="791"/>
                    <a:pt x="1" y="791"/>
                  </a:cubicBezTo>
                  <a:lnTo>
                    <a:pt x="320" y="3443"/>
                  </a:lnTo>
                  <a:cubicBezTo>
                    <a:pt x="771" y="7319"/>
                    <a:pt x="4065" y="10160"/>
                    <a:pt x="7865" y="10160"/>
                  </a:cubicBezTo>
                  <a:cubicBezTo>
                    <a:pt x="8071" y="10160"/>
                    <a:pt x="8297" y="10141"/>
                    <a:pt x="8523" y="10123"/>
                  </a:cubicBezTo>
                  <a:lnTo>
                    <a:pt x="13885" y="13246"/>
                  </a:lnTo>
                  <a:lnTo>
                    <a:pt x="13961" y="9408"/>
                  </a:lnTo>
                  <a:cubicBezTo>
                    <a:pt x="14016" y="9388"/>
                    <a:pt x="14073" y="9370"/>
                    <a:pt x="14129" y="9370"/>
                  </a:cubicBezTo>
                  <a:lnTo>
                    <a:pt x="14129" y="9351"/>
                  </a:lnTo>
                  <a:cubicBezTo>
                    <a:pt x="17628" y="8372"/>
                    <a:pt x="19999" y="5005"/>
                    <a:pt x="19623" y="1280"/>
                  </a:cubicBezTo>
                  <a:lnTo>
                    <a:pt x="19623" y="1261"/>
                  </a:lnTo>
                  <a:lnTo>
                    <a:pt x="19623" y="1243"/>
                  </a:lnTo>
                  <a:lnTo>
                    <a:pt x="19623" y="1223"/>
                  </a:lnTo>
                  <a:lnTo>
                    <a:pt x="19615" y="1223"/>
                  </a:lnTo>
                  <a:cubicBezTo>
                    <a:pt x="19883" y="4933"/>
                    <a:pt x="17183" y="8235"/>
                    <a:pt x="13452" y="8693"/>
                  </a:cubicBezTo>
                  <a:lnTo>
                    <a:pt x="9238" y="9182"/>
                  </a:lnTo>
                  <a:cubicBezTo>
                    <a:pt x="8974" y="9220"/>
                    <a:pt x="8693" y="9238"/>
                    <a:pt x="8410" y="9238"/>
                  </a:cubicBezTo>
                  <a:cubicBezTo>
                    <a:pt x="4910" y="9238"/>
                    <a:pt x="1900" y="6623"/>
                    <a:pt x="1468" y="3067"/>
                  </a:cubicBezTo>
                  <a:cubicBezTo>
                    <a:pt x="1468" y="3067"/>
                    <a:pt x="1260" y="1900"/>
                    <a:pt x="941" y="207"/>
                  </a:cubicBezTo>
                  <a:cubicBezTo>
                    <a:pt x="922" y="57"/>
                    <a:pt x="866" y="1"/>
                    <a:pt x="791" y="1"/>
                  </a:cubicBezTo>
                  <a:close/>
                </a:path>
              </a:pathLst>
            </a:custGeom>
            <a:solidFill>
              <a:srgbClr val="9546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3038230" y="2531906"/>
              <a:ext cx="4463" cy="37918"/>
            </a:xfrm>
            <a:custGeom>
              <a:rect b="b" l="l" r="r" t="t"/>
              <a:pathLst>
                <a:path extrusionOk="0" h="2090" w="246">
                  <a:moveTo>
                    <a:pt x="1" y="0"/>
                  </a:moveTo>
                  <a:lnTo>
                    <a:pt x="246" y="2089"/>
                  </a:lnTo>
                  <a:close/>
                </a:path>
              </a:pathLst>
            </a:custGeom>
            <a:solidFill>
              <a:srgbClr val="C6A3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2892489" y="2701124"/>
              <a:ext cx="21862" cy="20646"/>
            </a:xfrm>
            <a:custGeom>
              <a:rect b="b" l="l" r="r" t="t"/>
              <a:pathLst>
                <a:path extrusionOk="0" h="1138" w="1205">
                  <a:moveTo>
                    <a:pt x="597" y="1"/>
                  </a:moveTo>
                  <a:cubicBezTo>
                    <a:pt x="574" y="1"/>
                    <a:pt x="551" y="2"/>
                    <a:pt x="528" y="5"/>
                  </a:cubicBezTo>
                  <a:cubicBezTo>
                    <a:pt x="227" y="42"/>
                    <a:pt x="1" y="325"/>
                    <a:pt x="39" y="644"/>
                  </a:cubicBezTo>
                  <a:cubicBezTo>
                    <a:pt x="73" y="923"/>
                    <a:pt x="318" y="1138"/>
                    <a:pt x="593" y="1138"/>
                  </a:cubicBezTo>
                  <a:cubicBezTo>
                    <a:pt x="615" y="1138"/>
                    <a:pt x="637" y="1136"/>
                    <a:pt x="659" y="1134"/>
                  </a:cubicBezTo>
                  <a:cubicBezTo>
                    <a:pt x="979" y="1096"/>
                    <a:pt x="1205" y="814"/>
                    <a:pt x="1167" y="513"/>
                  </a:cubicBezTo>
                  <a:cubicBezTo>
                    <a:pt x="1132" y="216"/>
                    <a:pt x="887" y="1"/>
                    <a:pt x="597" y="1"/>
                  </a:cubicBezTo>
                  <a:close/>
                </a:path>
              </a:pathLst>
            </a:custGeom>
            <a:solidFill>
              <a:srgbClr val="142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2993181" y="2686791"/>
              <a:ext cx="21862" cy="20320"/>
            </a:xfrm>
            <a:custGeom>
              <a:rect b="b" l="l" r="r" t="t"/>
              <a:pathLst>
                <a:path extrusionOk="0" h="1120" w="1205">
                  <a:moveTo>
                    <a:pt x="617" y="0"/>
                  </a:moveTo>
                  <a:cubicBezTo>
                    <a:pt x="594" y="0"/>
                    <a:pt x="570" y="2"/>
                    <a:pt x="547" y="5"/>
                  </a:cubicBezTo>
                  <a:cubicBezTo>
                    <a:pt x="226" y="42"/>
                    <a:pt x="0" y="325"/>
                    <a:pt x="38" y="626"/>
                  </a:cubicBezTo>
                  <a:cubicBezTo>
                    <a:pt x="73" y="905"/>
                    <a:pt x="318" y="1119"/>
                    <a:pt x="608" y="1119"/>
                  </a:cubicBezTo>
                  <a:cubicBezTo>
                    <a:pt x="631" y="1119"/>
                    <a:pt x="654" y="1118"/>
                    <a:pt x="678" y="1115"/>
                  </a:cubicBezTo>
                  <a:cubicBezTo>
                    <a:pt x="979" y="1078"/>
                    <a:pt x="1204" y="795"/>
                    <a:pt x="1167" y="494"/>
                  </a:cubicBezTo>
                  <a:cubicBezTo>
                    <a:pt x="1132" y="200"/>
                    <a:pt x="890" y="0"/>
                    <a:pt x="617" y="0"/>
                  </a:cubicBezTo>
                  <a:close/>
                </a:path>
              </a:pathLst>
            </a:custGeom>
            <a:solidFill>
              <a:srgbClr val="142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2870972" y="2781042"/>
              <a:ext cx="84000" cy="36575"/>
            </a:xfrm>
            <a:custGeom>
              <a:rect b="b" l="l" r="r" t="t"/>
              <a:pathLst>
                <a:path extrusionOk="0" h="2016" w="4630">
                  <a:moveTo>
                    <a:pt x="316" y="0"/>
                  </a:moveTo>
                  <a:cubicBezTo>
                    <a:pt x="305" y="0"/>
                    <a:pt x="294" y="1"/>
                    <a:pt x="284" y="2"/>
                  </a:cubicBezTo>
                  <a:cubicBezTo>
                    <a:pt x="114" y="22"/>
                    <a:pt x="1" y="172"/>
                    <a:pt x="20" y="341"/>
                  </a:cubicBezTo>
                  <a:cubicBezTo>
                    <a:pt x="20" y="360"/>
                    <a:pt x="114" y="980"/>
                    <a:pt x="773" y="1470"/>
                  </a:cubicBezTo>
                  <a:cubicBezTo>
                    <a:pt x="1280" y="1828"/>
                    <a:pt x="1977" y="2016"/>
                    <a:pt x="2823" y="2016"/>
                  </a:cubicBezTo>
                  <a:cubicBezTo>
                    <a:pt x="3294" y="2016"/>
                    <a:pt x="3801" y="1959"/>
                    <a:pt x="4348" y="1865"/>
                  </a:cubicBezTo>
                  <a:cubicBezTo>
                    <a:pt x="4516" y="1828"/>
                    <a:pt x="4629" y="1677"/>
                    <a:pt x="4591" y="1507"/>
                  </a:cubicBezTo>
                  <a:cubicBezTo>
                    <a:pt x="4576" y="1361"/>
                    <a:pt x="4445" y="1256"/>
                    <a:pt x="4300" y="1256"/>
                  </a:cubicBezTo>
                  <a:cubicBezTo>
                    <a:pt x="4279" y="1256"/>
                    <a:pt x="4257" y="1259"/>
                    <a:pt x="4235" y="1263"/>
                  </a:cubicBezTo>
                  <a:cubicBezTo>
                    <a:pt x="3704" y="1360"/>
                    <a:pt x="3251" y="1400"/>
                    <a:pt x="2865" y="1400"/>
                  </a:cubicBezTo>
                  <a:cubicBezTo>
                    <a:pt x="1980" y="1400"/>
                    <a:pt x="1450" y="1190"/>
                    <a:pt x="1149" y="980"/>
                  </a:cubicBezTo>
                  <a:cubicBezTo>
                    <a:pt x="698" y="661"/>
                    <a:pt x="622" y="285"/>
                    <a:pt x="622" y="266"/>
                  </a:cubicBezTo>
                  <a:cubicBezTo>
                    <a:pt x="604" y="109"/>
                    <a:pt x="457" y="0"/>
                    <a:pt x="316" y="0"/>
                  </a:cubicBezTo>
                  <a:close/>
                </a:path>
              </a:pathLst>
            </a:custGeom>
            <a:solidFill>
              <a:srgbClr val="8337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2945067" y="2650088"/>
              <a:ext cx="53938" cy="132368"/>
            </a:xfrm>
            <a:custGeom>
              <a:rect b="b" l="l" r="r" t="t"/>
              <a:pathLst>
                <a:path extrusionOk="0" h="7296" w="2973">
                  <a:moveTo>
                    <a:pt x="404" y="0"/>
                  </a:moveTo>
                  <a:cubicBezTo>
                    <a:pt x="356" y="0"/>
                    <a:pt x="308" y="11"/>
                    <a:pt x="264" y="33"/>
                  </a:cubicBezTo>
                  <a:cubicBezTo>
                    <a:pt x="113" y="109"/>
                    <a:pt x="56" y="279"/>
                    <a:pt x="131" y="429"/>
                  </a:cubicBezTo>
                  <a:lnTo>
                    <a:pt x="2163" y="4681"/>
                  </a:lnTo>
                  <a:cubicBezTo>
                    <a:pt x="2333" y="5057"/>
                    <a:pt x="2333" y="5509"/>
                    <a:pt x="2163" y="5885"/>
                  </a:cubicBezTo>
                  <a:cubicBezTo>
                    <a:pt x="1975" y="6242"/>
                    <a:pt x="1656" y="6505"/>
                    <a:pt x="1260" y="6600"/>
                  </a:cubicBezTo>
                  <a:cubicBezTo>
                    <a:pt x="979" y="6675"/>
                    <a:pt x="658" y="6693"/>
                    <a:pt x="319" y="6693"/>
                  </a:cubicBezTo>
                  <a:cubicBezTo>
                    <a:pt x="151" y="6693"/>
                    <a:pt x="0" y="6826"/>
                    <a:pt x="0" y="6994"/>
                  </a:cubicBezTo>
                  <a:cubicBezTo>
                    <a:pt x="0" y="7164"/>
                    <a:pt x="131" y="7295"/>
                    <a:pt x="301" y="7295"/>
                  </a:cubicBezTo>
                  <a:lnTo>
                    <a:pt x="432" y="7295"/>
                  </a:lnTo>
                  <a:cubicBezTo>
                    <a:pt x="771" y="7295"/>
                    <a:pt x="1109" y="7277"/>
                    <a:pt x="1392" y="7202"/>
                  </a:cubicBezTo>
                  <a:cubicBezTo>
                    <a:pt x="1975" y="7070"/>
                    <a:pt x="2446" y="6675"/>
                    <a:pt x="2709" y="6149"/>
                  </a:cubicBezTo>
                  <a:cubicBezTo>
                    <a:pt x="2973" y="5602"/>
                    <a:pt x="2973" y="4962"/>
                    <a:pt x="2709" y="4418"/>
                  </a:cubicBezTo>
                  <a:lnTo>
                    <a:pt x="678" y="166"/>
                  </a:lnTo>
                  <a:cubicBezTo>
                    <a:pt x="625" y="60"/>
                    <a:pt x="516" y="0"/>
                    <a:pt x="404" y="0"/>
                  </a:cubicBezTo>
                  <a:close/>
                </a:path>
              </a:pathLst>
            </a:custGeom>
            <a:solidFill>
              <a:srgbClr val="8337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2924583" y="2876328"/>
              <a:ext cx="43016" cy="19449"/>
            </a:xfrm>
            <a:custGeom>
              <a:rect b="b" l="l" r="r" t="t"/>
              <a:pathLst>
                <a:path extrusionOk="0" h="1072" w="2371">
                  <a:moveTo>
                    <a:pt x="998" y="1"/>
                  </a:moveTo>
                  <a:cubicBezTo>
                    <a:pt x="571" y="1"/>
                    <a:pt x="246" y="140"/>
                    <a:pt x="226" y="150"/>
                  </a:cubicBezTo>
                  <a:cubicBezTo>
                    <a:pt x="76" y="226"/>
                    <a:pt x="0" y="394"/>
                    <a:pt x="56" y="564"/>
                  </a:cubicBezTo>
                  <a:cubicBezTo>
                    <a:pt x="111" y="675"/>
                    <a:pt x="227" y="744"/>
                    <a:pt x="344" y="744"/>
                  </a:cubicBezTo>
                  <a:cubicBezTo>
                    <a:pt x="387" y="744"/>
                    <a:pt x="430" y="735"/>
                    <a:pt x="470" y="715"/>
                  </a:cubicBezTo>
                  <a:cubicBezTo>
                    <a:pt x="490" y="705"/>
                    <a:pt x="704" y="613"/>
                    <a:pt x="981" y="613"/>
                  </a:cubicBezTo>
                  <a:cubicBezTo>
                    <a:pt x="1236" y="613"/>
                    <a:pt x="1545" y="690"/>
                    <a:pt x="1807" y="978"/>
                  </a:cubicBezTo>
                  <a:cubicBezTo>
                    <a:pt x="1882" y="1034"/>
                    <a:pt x="1957" y="1072"/>
                    <a:pt x="2032" y="1072"/>
                  </a:cubicBezTo>
                  <a:cubicBezTo>
                    <a:pt x="2108" y="1072"/>
                    <a:pt x="2183" y="1034"/>
                    <a:pt x="2238" y="978"/>
                  </a:cubicBezTo>
                  <a:cubicBezTo>
                    <a:pt x="2371" y="865"/>
                    <a:pt x="2371" y="677"/>
                    <a:pt x="2258" y="545"/>
                  </a:cubicBezTo>
                  <a:cubicBezTo>
                    <a:pt x="1855" y="115"/>
                    <a:pt x="1384" y="1"/>
                    <a:pt x="998" y="1"/>
                  </a:cubicBezTo>
                  <a:close/>
                </a:path>
              </a:pathLst>
            </a:custGeom>
            <a:solidFill>
              <a:srgbClr val="8337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2832073" y="2640890"/>
              <a:ext cx="74094" cy="39877"/>
            </a:xfrm>
            <a:custGeom>
              <a:rect b="b" l="l" r="r" t="t"/>
              <a:pathLst>
                <a:path extrusionOk="0" h="2198" w="4084">
                  <a:moveTo>
                    <a:pt x="2706" y="1"/>
                  </a:moveTo>
                  <a:cubicBezTo>
                    <a:pt x="2388" y="1"/>
                    <a:pt x="2029" y="54"/>
                    <a:pt x="1656" y="184"/>
                  </a:cubicBezTo>
                  <a:cubicBezTo>
                    <a:pt x="790" y="503"/>
                    <a:pt x="263" y="1105"/>
                    <a:pt x="151" y="1519"/>
                  </a:cubicBezTo>
                  <a:cubicBezTo>
                    <a:pt x="0" y="1952"/>
                    <a:pt x="208" y="2178"/>
                    <a:pt x="471" y="2196"/>
                  </a:cubicBezTo>
                  <a:cubicBezTo>
                    <a:pt x="488" y="2197"/>
                    <a:pt x="505" y="2198"/>
                    <a:pt x="522" y="2198"/>
                  </a:cubicBezTo>
                  <a:cubicBezTo>
                    <a:pt x="787" y="2198"/>
                    <a:pt x="1054" y="2058"/>
                    <a:pt x="1337" y="1952"/>
                  </a:cubicBezTo>
                  <a:cubicBezTo>
                    <a:pt x="1638" y="1820"/>
                    <a:pt x="1939" y="1707"/>
                    <a:pt x="2202" y="1613"/>
                  </a:cubicBezTo>
                  <a:cubicBezTo>
                    <a:pt x="2465" y="1519"/>
                    <a:pt x="2766" y="1406"/>
                    <a:pt x="3068" y="1330"/>
                  </a:cubicBezTo>
                  <a:cubicBezTo>
                    <a:pt x="3369" y="1218"/>
                    <a:pt x="3688" y="1142"/>
                    <a:pt x="3895" y="954"/>
                  </a:cubicBezTo>
                  <a:cubicBezTo>
                    <a:pt x="4083" y="786"/>
                    <a:pt x="4064" y="465"/>
                    <a:pt x="3688" y="221"/>
                  </a:cubicBezTo>
                  <a:cubicBezTo>
                    <a:pt x="3474" y="93"/>
                    <a:pt x="3126" y="1"/>
                    <a:pt x="2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2983965" y="2624017"/>
              <a:ext cx="58056" cy="23712"/>
            </a:xfrm>
            <a:custGeom>
              <a:rect b="b" l="l" r="r" t="t"/>
              <a:pathLst>
                <a:path extrusionOk="0" h="1307" w="3200">
                  <a:moveTo>
                    <a:pt x="1395" y="0"/>
                  </a:moveTo>
                  <a:cubicBezTo>
                    <a:pt x="862" y="0"/>
                    <a:pt x="434" y="190"/>
                    <a:pt x="245" y="379"/>
                  </a:cubicBezTo>
                  <a:cubicBezTo>
                    <a:pt x="1" y="624"/>
                    <a:pt x="39" y="850"/>
                    <a:pt x="207" y="943"/>
                  </a:cubicBezTo>
                  <a:cubicBezTo>
                    <a:pt x="377" y="1038"/>
                    <a:pt x="641" y="1056"/>
                    <a:pt x="866" y="1076"/>
                  </a:cubicBezTo>
                  <a:cubicBezTo>
                    <a:pt x="1110" y="1094"/>
                    <a:pt x="1356" y="1114"/>
                    <a:pt x="1562" y="1132"/>
                  </a:cubicBezTo>
                  <a:cubicBezTo>
                    <a:pt x="1769" y="1169"/>
                    <a:pt x="1995" y="1207"/>
                    <a:pt x="2239" y="1244"/>
                  </a:cubicBezTo>
                  <a:cubicBezTo>
                    <a:pt x="2396" y="1271"/>
                    <a:pt x="2563" y="1306"/>
                    <a:pt x="2713" y="1306"/>
                  </a:cubicBezTo>
                  <a:cubicBezTo>
                    <a:pt x="2779" y="1306"/>
                    <a:pt x="2841" y="1300"/>
                    <a:pt x="2898" y="1282"/>
                  </a:cubicBezTo>
                  <a:cubicBezTo>
                    <a:pt x="3105" y="1226"/>
                    <a:pt x="3199" y="1019"/>
                    <a:pt x="3029" y="737"/>
                  </a:cubicBezTo>
                  <a:cubicBezTo>
                    <a:pt x="2879" y="454"/>
                    <a:pt x="2409" y="98"/>
                    <a:pt x="1712" y="22"/>
                  </a:cubicBezTo>
                  <a:cubicBezTo>
                    <a:pt x="1603" y="7"/>
                    <a:pt x="1497" y="0"/>
                    <a:pt x="1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2668589" y="2708889"/>
              <a:ext cx="33781" cy="54119"/>
            </a:xfrm>
            <a:custGeom>
              <a:rect b="b" l="l" r="r" t="t"/>
              <a:pathLst>
                <a:path extrusionOk="0" h="2983" w="1862">
                  <a:moveTo>
                    <a:pt x="351" y="1"/>
                  </a:moveTo>
                  <a:cubicBezTo>
                    <a:pt x="296" y="1"/>
                    <a:pt x="240" y="15"/>
                    <a:pt x="188" y="48"/>
                  </a:cubicBezTo>
                  <a:cubicBezTo>
                    <a:pt x="56" y="141"/>
                    <a:pt x="0" y="329"/>
                    <a:pt x="93" y="462"/>
                  </a:cubicBezTo>
                  <a:lnTo>
                    <a:pt x="1016" y="1929"/>
                  </a:lnTo>
                  <a:lnTo>
                    <a:pt x="188" y="2418"/>
                  </a:lnTo>
                  <a:cubicBezTo>
                    <a:pt x="38" y="2512"/>
                    <a:pt x="0" y="2700"/>
                    <a:pt x="93" y="2850"/>
                  </a:cubicBezTo>
                  <a:cubicBezTo>
                    <a:pt x="151" y="2945"/>
                    <a:pt x="244" y="2983"/>
                    <a:pt x="357" y="2983"/>
                  </a:cubicBezTo>
                  <a:cubicBezTo>
                    <a:pt x="394" y="2983"/>
                    <a:pt x="452" y="2983"/>
                    <a:pt x="507" y="2945"/>
                  </a:cubicBezTo>
                  <a:lnTo>
                    <a:pt x="1862" y="2117"/>
                  </a:lnTo>
                  <a:lnTo>
                    <a:pt x="620" y="141"/>
                  </a:lnTo>
                  <a:cubicBezTo>
                    <a:pt x="559" y="55"/>
                    <a:pt x="456" y="1"/>
                    <a:pt x="351" y="1"/>
                  </a:cubicBezTo>
                  <a:close/>
                </a:path>
              </a:pathLst>
            </a:custGeom>
            <a:solidFill>
              <a:srgbClr val="8337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3" name="Google Shape;1133;p2"/>
          <p:cNvGrpSpPr/>
          <p:nvPr/>
        </p:nvGrpSpPr>
        <p:grpSpPr>
          <a:xfrm>
            <a:off x="1583510" y="3211033"/>
            <a:ext cx="852603" cy="867070"/>
            <a:chOff x="5052081" y="2446802"/>
            <a:chExt cx="882703" cy="897681"/>
          </a:xfrm>
        </p:grpSpPr>
        <p:sp>
          <p:nvSpPr>
            <p:cNvPr id="1134" name="Google Shape;1134;p2"/>
            <p:cNvSpPr/>
            <p:nvPr/>
          </p:nvSpPr>
          <p:spPr>
            <a:xfrm>
              <a:off x="5052081" y="2446802"/>
              <a:ext cx="882703" cy="715166"/>
            </a:xfrm>
            <a:custGeom>
              <a:rect b="b" l="l" r="r" t="t"/>
              <a:pathLst>
                <a:path extrusionOk="0" h="30517" w="37666">
                  <a:moveTo>
                    <a:pt x="18833" y="1"/>
                  </a:moveTo>
                  <a:cubicBezTo>
                    <a:pt x="8429" y="1"/>
                    <a:pt x="0" y="8580"/>
                    <a:pt x="0" y="19153"/>
                  </a:cubicBezTo>
                  <a:cubicBezTo>
                    <a:pt x="0" y="23405"/>
                    <a:pt x="1355" y="27336"/>
                    <a:pt x="3670" y="30517"/>
                  </a:cubicBezTo>
                  <a:lnTo>
                    <a:pt x="3670" y="29895"/>
                  </a:lnTo>
                  <a:lnTo>
                    <a:pt x="34411" y="29895"/>
                  </a:lnTo>
                  <a:cubicBezTo>
                    <a:pt x="36461" y="26829"/>
                    <a:pt x="37665" y="23142"/>
                    <a:pt x="37665" y="19153"/>
                  </a:cubicBezTo>
                  <a:cubicBezTo>
                    <a:pt x="37665" y="8580"/>
                    <a:pt x="29237" y="1"/>
                    <a:pt x="1883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138062" y="3147371"/>
              <a:ext cx="720462" cy="197112"/>
            </a:xfrm>
            <a:custGeom>
              <a:rect b="b" l="l" r="r" t="t"/>
              <a:pathLst>
                <a:path extrusionOk="0" h="8411" w="30743">
                  <a:moveTo>
                    <a:pt x="1" y="0"/>
                  </a:moveTo>
                  <a:lnTo>
                    <a:pt x="1" y="622"/>
                  </a:lnTo>
                  <a:cubicBezTo>
                    <a:pt x="3425" y="5343"/>
                    <a:pt x="8936" y="8411"/>
                    <a:pt x="15164" y="8411"/>
                  </a:cubicBezTo>
                  <a:cubicBezTo>
                    <a:pt x="21636" y="8411"/>
                    <a:pt x="27356" y="5080"/>
                    <a:pt x="30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451965" y="2602875"/>
              <a:ext cx="2672" cy="3562"/>
            </a:xfrm>
            <a:custGeom>
              <a:rect b="b" l="l" r="r" t="t"/>
              <a:pathLst>
                <a:path extrusionOk="0" h="152" w="114">
                  <a:moveTo>
                    <a:pt x="57" y="1"/>
                  </a:moveTo>
                  <a:cubicBezTo>
                    <a:pt x="39" y="56"/>
                    <a:pt x="19" y="94"/>
                    <a:pt x="1" y="151"/>
                  </a:cubicBezTo>
                  <a:cubicBezTo>
                    <a:pt x="39" y="114"/>
                    <a:pt x="76" y="76"/>
                    <a:pt x="114" y="56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FFC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5149076" y="2447060"/>
              <a:ext cx="725735" cy="756786"/>
            </a:xfrm>
            <a:custGeom>
              <a:rect b="b" l="l" r="r" t="t"/>
              <a:pathLst>
                <a:path extrusionOk="0" h="32293" w="30968">
                  <a:moveTo>
                    <a:pt x="12982" y="6650"/>
                  </a:moveTo>
                  <a:lnTo>
                    <a:pt x="13039" y="6705"/>
                  </a:lnTo>
                  <a:cubicBezTo>
                    <a:pt x="13001" y="6725"/>
                    <a:pt x="12964" y="6763"/>
                    <a:pt x="12926" y="6800"/>
                  </a:cubicBezTo>
                  <a:cubicBezTo>
                    <a:pt x="12944" y="6743"/>
                    <a:pt x="12964" y="6705"/>
                    <a:pt x="12982" y="6650"/>
                  </a:cubicBezTo>
                  <a:close/>
                  <a:moveTo>
                    <a:pt x="13847" y="7214"/>
                  </a:moveTo>
                  <a:cubicBezTo>
                    <a:pt x="14883" y="7834"/>
                    <a:pt x="16669" y="8850"/>
                    <a:pt x="18420" y="9509"/>
                  </a:cubicBezTo>
                  <a:cubicBezTo>
                    <a:pt x="18513" y="9735"/>
                    <a:pt x="18608" y="9961"/>
                    <a:pt x="18663" y="10205"/>
                  </a:cubicBezTo>
                  <a:cubicBezTo>
                    <a:pt x="18721" y="10450"/>
                    <a:pt x="18758" y="10713"/>
                    <a:pt x="18776" y="10957"/>
                  </a:cubicBezTo>
                  <a:cubicBezTo>
                    <a:pt x="17328" y="11747"/>
                    <a:pt x="16237" y="13122"/>
                    <a:pt x="15766" y="14740"/>
                  </a:cubicBezTo>
                  <a:cubicBezTo>
                    <a:pt x="15352" y="12369"/>
                    <a:pt x="13659" y="10506"/>
                    <a:pt x="11496" y="9828"/>
                  </a:cubicBezTo>
                  <a:cubicBezTo>
                    <a:pt x="11514" y="9698"/>
                    <a:pt x="11534" y="9565"/>
                    <a:pt x="11534" y="9415"/>
                  </a:cubicBezTo>
                  <a:cubicBezTo>
                    <a:pt x="11534" y="8983"/>
                    <a:pt x="11458" y="8569"/>
                    <a:pt x="11308" y="8192"/>
                  </a:cubicBezTo>
                  <a:cubicBezTo>
                    <a:pt x="11890" y="8022"/>
                    <a:pt x="12362" y="7721"/>
                    <a:pt x="12663" y="7289"/>
                  </a:cubicBezTo>
                  <a:cubicBezTo>
                    <a:pt x="13057" y="7252"/>
                    <a:pt x="13453" y="7214"/>
                    <a:pt x="13847" y="7214"/>
                  </a:cubicBezTo>
                  <a:close/>
                  <a:moveTo>
                    <a:pt x="15597" y="17599"/>
                  </a:moveTo>
                  <a:cubicBezTo>
                    <a:pt x="15728" y="18390"/>
                    <a:pt x="16011" y="19104"/>
                    <a:pt x="16388" y="19762"/>
                  </a:cubicBezTo>
                  <a:cubicBezTo>
                    <a:pt x="16105" y="20214"/>
                    <a:pt x="15861" y="20685"/>
                    <a:pt x="15653" y="21192"/>
                  </a:cubicBezTo>
                  <a:cubicBezTo>
                    <a:pt x="15447" y="20534"/>
                    <a:pt x="15164" y="19913"/>
                    <a:pt x="14807" y="19348"/>
                  </a:cubicBezTo>
                  <a:cubicBezTo>
                    <a:pt x="15146" y="18821"/>
                    <a:pt x="15427" y="18219"/>
                    <a:pt x="15597" y="17599"/>
                  </a:cubicBezTo>
                  <a:close/>
                  <a:moveTo>
                    <a:pt x="14375" y="1"/>
                  </a:moveTo>
                  <a:cubicBezTo>
                    <a:pt x="13958" y="1"/>
                    <a:pt x="13525" y="15"/>
                    <a:pt x="13076" y="45"/>
                  </a:cubicBezTo>
                  <a:cubicBezTo>
                    <a:pt x="8466" y="346"/>
                    <a:pt x="5945" y="2190"/>
                    <a:pt x="4573" y="3903"/>
                  </a:cubicBezTo>
                  <a:cubicBezTo>
                    <a:pt x="3650" y="5069"/>
                    <a:pt x="3971" y="6687"/>
                    <a:pt x="5062" y="7477"/>
                  </a:cubicBezTo>
                  <a:cubicBezTo>
                    <a:pt x="4704" y="8042"/>
                    <a:pt x="4497" y="8700"/>
                    <a:pt x="4497" y="9415"/>
                  </a:cubicBezTo>
                  <a:cubicBezTo>
                    <a:pt x="4497" y="10205"/>
                    <a:pt x="4761" y="10939"/>
                    <a:pt x="5193" y="11541"/>
                  </a:cubicBezTo>
                  <a:cubicBezTo>
                    <a:pt x="4026" y="12801"/>
                    <a:pt x="3369" y="14551"/>
                    <a:pt x="3537" y="16413"/>
                  </a:cubicBezTo>
                  <a:cubicBezTo>
                    <a:pt x="3557" y="16639"/>
                    <a:pt x="3594" y="16847"/>
                    <a:pt x="3632" y="17073"/>
                  </a:cubicBezTo>
                  <a:cubicBezTo>
                    <a:pt x="1374" y="18671"/>
                    <a:pt x="0" y="21418"/>
                    <a:pt x="283" y="24390"/>
                  </a:cubicBezTo>
                  <a:cubicBezTo>
                    <a:pt x="655" y="28558"/>
                    <a:pt x="4085" y="31688"/>
                    <a:pt x="8117" y="31688"/>
                  </a:cubicBezTo>
                  <a:cubicBezTo>
                    <a:pt x="8364" y="31688"/>
                    <a:pt x="8612" y="31676"/>
                    <a:pt x="8862" y="31653"/>
                  </a:cubicBezTo>
                  <a:cubicBezTo>
                    <a:pt x="11910" y="31371"/>
                    <a:pt x="14374" y="29377"/>
                    <a:pt x="15447" y="26686"/>
                  </a:cubicBezTo>
                  <a:cubicBezTo>
                    <a:pt x="16481" y="29941"/>
                    <a:pt x="19473" y="32292"/>
                    <a:pt x="23010" y="32292"/>
                  </a:cubicBezTo>
                  <a:cubicBezTo>
                    <a:pt x="27413" y="32292"/>
                    <a:pt x="30968" y="28680"/>
                    <a:pt x="30968" y="24222"/>
                  </a:cubicBezTo>
                  <a:cubicBezTo>
                    <a:pt x="30968" y="21588"/>
                    <a:pt x="29726" y="19255"/>
                    <a:pt x="27807" y="17787"/>
                  </a:cubicBezTo>
                  <a:cubicBezTo>
                    <a:pt x="27882" y="17374"/>
                    <a:pt x="27920" y="16960"/>
                    <a:pt x="27920" y="16526"/>
                  </a:cubicBezTo>
                  <a:cubicBezTo>
                    <a:pt x="27920" y="14607"/>
                    <a:pt x="27092" y="12914"/>
                    <a:pt x="25775" y="11747"/>
                  </a:cubicBezTo>
                  <a:cubicBezTo>
                    <a:pt x="25721" y="8854"/>
                    <a:pt x="24693" y="1"/>
                    <a:pt x="14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5274286" y="2616115"/>
              <a:ext cx="450608" cy="625246"/>
            </a:xfrm>
            <a:custGeom>
              <a:rect b="b" l="l" r="r" t="t"/>
              <a:pathLst>
                <a:path extrusionOk="0" h="26680" w="19228">
                  <a:moveTo>
                    <a:pt x="8504" y="0"/>
                  </a:moveTo>
                  <a:cubicBezTo>
                    <a:pt x="8110" y="0"/>
                    <a:pt x="7714" y="38"/>
                    <a:pt x="7320" y="75"/>
                  </a:cubicBezTo>
                  <a:cubicBezTo>
                    <a:pt x="6747" y="894"/>
                    <a:pt x="5599" y="1178"/>
                    <a:pt x="4291" y="1178"/>
                  </a:cubicBezTo>
                  <a:cubicBezTo>
                    <a:pt x="3406" y="1178"/>
                    <a:pt x="2447" y="1048"/>
                    <a:pt x="1543" y="866"/>
                  </a:cubicBezTo>
                  <a:lnTo>
                    <a:pt x="1543" y="903"/>
                  </a:lnTo>
                  <a:lnTo>
                    <a:pt x="1468" y="1505"/>
                  </a:lnTo>
                  <a:lnTo>
                    <a:pt x="1280" y="3086"/>
                  </a:lnTo>
                  <a:lnTo>
                    <a:pt x="471" y="10009"/>
                  </a:lnTo>
                  <a:cubicBezTo>
                    <a:pt x="0" y="14016"/>
                    <a:pt x="2672" y="17666"/>
                    <a:pt x="6529" y="18418"/>
                  </a:cubicBezTo>
                  <a:lnTo>
                    <a:pt x="6623" y="22331"/>
                  </a:lnTo>
                  <a:cubicBezTo>
                    <a:pt x="6679" y="24762"/>
                    <a:pt x="8655" y="26679"/>
                    <a:pt x="11055" y="26679"/>
                  </a:cubicBezTo>
                  <a:cubicBezTo>
                    <a:pt x="11089" y="26679"/>
                    <a:pt x="11123" y="26679"/>
                    <a:pt x="11158" y="26678"/>
                  </a:cubicBezTo>
                  <a:cubicBezTo>
                    <a:pt x="13621" y="26621"/>
                    <a:pt x="15560" y="24589"/>
                    <a:pt x="15503" y="22143"/>
                  </a:cubicBezTo>
                  <a:lnTo>
                    <a:pt x="15297" y="12736"/>
                  </a:lnTo>
                  <a:cubicBezTo>
                    <a:pt x="15297" y="12661"/>
                    <a:pt x="15277" y="12586"/>
                    <a:pt x="15277" y="12511"/>
                  </a:cubicBezTo>
                  <a:cubicBezTo>
                    <a:pt x="15315" y="12285"/>
                    <a:pt x="15372" y="12059"/>
                    <a:pt x="15390" y="11815"/>
                  </a:cubicBezTo>
                  <a:lnTo>
                    <a:pt x="15447" y="11364"/>
                  </a:lnTo>
                  <a:lnTo>
                    <a:pt x="16087" y="11439"/>
                  </a:lnTo>
                  <a:cubicBezTo>
                    <a:pt x="16189" y="11451"/>
                    <a:pt x="16291" y="11457"/>
                    <a:pt x="16391" y="11457"/>
                  </a:cubicBezTo>
                  <a:cubicBezTo>
                    <a:pt x="17718" y="11457"/>
                    <a:pt x="18883" y="10449"/>
                    <a:pt x="19040" y="9068"/>
                  </a:cubicBezTo>
                  <a:cubicBezTo>
                    <a:pt x="19228" y="7563"/>
                    <a:pt x="18174" y="6227"/>
                    <a:pt x="16707" y="6039"/>
                  </a:cubicBezTo>
                  <a:lnTo>
                    <a:pt x="16538" y="6021"/>
                  </a:lnTo>
                  <a:cubicBezTo>
                    <a:pt x="13713" y="6821"/>
                    <a:pt x="13957" y="9198"/>
                    <a:pt x="13656" y="9198"/>
                  </a:cubicBezTo>
                  <a:cubicBezTo>
                    <a:pt x="13582" y="9198"/>
                    <a:pt x="13476" y="9055"/>
                    <a:pt x="13283" y="8710"/>
                  </a:cubicBezTo>
                  <a:cubicBezTo>
                    <a:pt x="13170" y="8542"/>
                    <a:pt x="13265" y="8165"/>
                    <a:pt x="13265" y="7977"/>
                  </a:cubicBezTo>
                  <a:cubicBezTo>
                    <a:pt x="13283" y="7450"/>
                    <a:pt x="13302" y="6942"/>
                    <a:pt x="13320" y="6415"/>
                  </a:cubicBezTo>
                  <a:cubicBezTo>
                    <a:pt x="13358" y="5286"/>
                    <a:pt x="13566" y="4102"/>
                    <a:pt x="13320" y="2991"/>
                  </a:cubicBezTo>
                  <a:cubicBezTo>
                    <a:pt x="13265" y="2747"/>
                    <a:pt x="13170" y="2521"/>
                    <a:pt x="13077" y="2295"/>
                  </a:cubicBezTo>
                  <a:cubicBezTo>
                    <a:pt x="11326" y="1636"/>
                    <a:pt x="9540" y="620"/>
                    <a:pt x="8504" y="0"/>
                  </a:cubicBezTo>
                  <a:close/>
                </a:path>
              </a:pathLst>
            </a:custGeom>
            <a:solidFill>
              <a:srgbClr val="FFC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5307797" y="2651384"/>
              <a:ext cx="891" cy="5296"/>
            </a:xfrm>
            <a:custGeom>
              <a:rect b="b" l="l" r="r" t="t"/>
              <a:pathLst>
                <a:path extrusionOk="0" h="226" w="38">
                  <a:moveTo>
                    <a:pt x="38" y="0"/>
                  </a:moveTo>
                  <a:lnTo>
                    <a:pt x="38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5302501" y="2651384"/>
              <a:ext cx="6187" cy="52471"/>
            </a:xfrm>
            <a:custGeom>
              <a:rect b="b" l="l" r="r" t="t"/>
              <a:pathLst>
                <a:path extrusionOk="0" h="2239" w="264">
                  <a:moveTo>
                    <a:pt x="264" y="0"/>
                  </a:moveTo>
                  <a:lnTo>
                    <a:pt x="226" y="226"/>
                  </a:lnTo>
                  <a:lnTo>
                    <a:pt x="0" y="223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5285324" y="2799067"/>
              <a:ext cx="5742" cy="50268"/>
            </a:xfrm>
            <a:custGeom>
              <a:rect b="b" l="l" r="r" t="t"/>
              <a:pathLst>
                <a:path extrusionOk="0" h="2145" w="245">
                  <a:moveTo>
                    <a:pt x="244" y="0"/>
                  </a:moveTo>
                  <a:lnTo>
                    <a:pt x="0" y="2127"/>
                  </a:lnTo>
                  <a:lnTo>
                    <a:pt x="0" y="214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5285324" y="2703830"/>
              <a:ext cx="17201" cy="145508"/>
            </a:xfrm>
            <a:custGeom>
              <a:rect b="b" l="l" r="r" t="t"/>
              <a:pathLst>
                <a:path extrusionOk="0" h="6209" w="734">
                  <a:moveTo>
                    <a:pt x="733" y="0"/>
                  </a:moveTo>
                  <a:lnTo>
                    <a:pt x="244" y="4064"/>
                  </a:lnTo>
                  <a:lnTo>
                    <a:pt x="0" y="620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5632293" y="2892992"/>
              <a:ext cx="2648" cy="16779"/>
            </a:xfrm>
            <a:custGeom>
              <a:rect b="b" l="l" r="r" t="t"/>
              <a:pathLst>
                <a:path extrusionOk="0" h="716" w="113">
                  <a:moveTo>
                    <a:pt x="113" y="1"/>
                  </a:moveTo>
                  <a:cubicBezTo>
                    <a:pt x="95" y="244"/>
                    <a:pt x="38" y="470"/>
                    <a:pt x="0" y="696"/>
                  </a:cubicBezTo>
                  <a:lnTo>
                    <a:pt x="0" y="715"/>
                  </a:lnTo>
                  <a:cubicBezTo>
                    <a:pt x="57" y="470"/>
                    <a:pt x="95" y="244"/>
                    <a:pt x="113" y="1"/>
                  </a:cubicBez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5278621" y="2849310"/>
              <a:ext cx="356329" cy="261933"/>
            </a:xfrm>
            <a:custGeom>
              <a:rect b="b" l="l" r="r" t="t"/>
              <a:pathLst>
                <a:path extrusionOk="0" h="11177" w="15205">
                  <a:moveTo>
                    <a:pt x="286" y="1"/>
                  </a:moveTo>
                  <a:cubicBezTo>
                    <a:pt x="273" y="118"/>
                    <a:pt x="262" y="236"/>
                    <a:pt x="254" y="352"/>
                  </a:cubicBezTo>
                  <a:lnTo>
                    <a:pt x="254" y="352"/>
                  </a:lnTo>
                  <a:cubicBezTo>
                    <a:pt x="262" y="254"/>
                    <a:pt x="273" y="156"/>
                    <a:pt x="286" y="58"/>
                  </a:cubicBezTo>
                  <a:lnTo>
                    <a:pt x="286" y="1"/>
                  </a:lnTo>
                  <a:close/>
                  <a:moveTo>
                    <a:pt x="254" y="352"/>
                  </a:moveTo>
                  <a:cubicBezTo>
                    <a:pt x="213" y="818"/>
                    <a:pt x="221" y="1282"/>
                    <a:pt x="267" y="1732"/>
                  </a:cubicBezTo>
                  <a:lnTo>
                    <a:pt x="267" y="1751"/>
                  </a:lnTo>
                  <a:lnTo>
                    <a:pt x="267" y="1769"/>
                  </a:lnTo>
                  <a:lnTo>
                    <a:pt x="267" y="1789"/>
                  </a:lnTo>
                  <a:lnTo>
                    <a:pt x="267" y="1807"/>
                  </a:lnTo>
                  <a:lnTo>
                    <a:pt x="267" y="1827"/>
                  </a:lnTo>
                  <a:lnTo>
                    <a:pt x="267" y="1845"/>
                  </a:lnTo>
                  <a:lnTo>
                    <a:pt x="267" y="1864"/>
                  </a:lnTo>
                  <a:lnTo>
                    <a:pt x="286" y="1864"/>
                  </a:lnTo>
                  <a:cubicBezTo>
                    <a:pt x="663" y="5156"/>
                    <a:pt x="3126" y="7885"/>
                    <a:pt x="6457" y="8467"/>
                  </a:cubicBezTo>
                  <a:lnTo>
                    <a:pt x="6513" y="11176"/>
                  </a:lnTo>
                  <a:lnTo>
                    <a:pt x="11442" y="7602"/>
                  </a:lnTo>
                  <a:cubicBezTo>
                    <a:pt x="11894" y="7338"/>
                    <a:pt x="12327" y="7037"/>
                    <a:pt x="12721" y="6681"/>
                  </a:cubicBezTo>
                  <a:lnTo>
                    <a:pt x="13286" y="6116"/>
                  </a:lnTo>
                  <a:cubicBezTo>
                    <a:pt x="14151" y="5138"/>
                    <a:pt x="14811" y="3934"/>
                    <a:pt x="15092" y="2579"/>
                  </a:cubicBezTo>
                  <a:lnTo>
                    <a:pt x="15092" y="2560"/>
                  </a:lnTo>
                  <a:cubicBezTo>
                    <a:pt x="15130" y="2334"/>
                    <a:pt x="15187" y="2108"/>
                    <a:pt x="15205" y="1864"/>
                  </a:cubicBezTo>
                  <a:lnTo>
                    <a:pt x="14302" y="1694"/>
                  </a:lnTo>
                  <a:cubicBezTo>
                    <a:pt x="13888" y="5269"/>
                    <a:pt x="10897" y="7885"/>
                    <a:pt x="7436" y="7885"/>
                  </a:cubicBezTo>
                  <a:cubicBezTo>
                    <a:pt x="7172" y="7885"/>
                    <a:pt x="6889" y="7865"/>
                    <a:pt x="6608" y="7847"/>
                  </a:cubicBezTo>
                  <a:lnTo>
                    <a:pt x="6344" y="7809"/>
                  </a:lnTo>
                  <a:cubicBezTo>
                    <a:pt x="2660" y="7353"/>
                    <a:pt x="1" y="4068"/>
                    <a:pt x="254" y="352"/>
                  </a:cubicBez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5436991" y="2784913"/>
              <a:ext cx="21607" cy="20904"/>
            </a:xfrm>
            <a:custGeom>
              <a:rect b="b" l="l" r="r" t="t"/>
              <a:pathLst>
                <a:path extrusionOk="0" h="892" w="922">
                  <a:moveTo>
                    <a:pt x="491" y="1"/>
                  </a:moveTo>
                  <a:cubicBezTo>
                    <a:pt x="260" y="1"/>
                    <a:pt x="55" y="165"/>
                    <a:pt x="38" y="398"/>
                  </a:cubicBezTo>
                  <a:cubicBezTo>
                    <a:pt x="0" y="642"/>
                    <a:pt x="169" y="867"/>
                    <a:pt x="414" y="887"/>
                  </a:cubicBezTo>
                  <a:cubicBezTo>
                    <a:pt x="435" y="890"/>
                    <a:pt x="456" y="892"/>
                    <a:pt x="476" y="892"/>
                  </a:cubicBezTo>
                  <a:cubicBezTo>
                    <a:pt x="692" y="892"/>
                    <a:pt x="869" y="715"/>
                    <a:pt x="903" y="491"/>
                  </a:cubicBezTo>
                  <a:cubicBezTo>
                    <a:pt x="921" y="265"/>
                    <a:pt x="753" y="40"/>
                    <a:pt x="527" y="2"/>
                  </a:cubicBezTo>
                  <a:cubicBezTo>
                    <a:pt x="515" y="1"/>
                    <a:pt x="503" y="1"/>
                    <a:pt x="491" y="1"/>
                  </a:cubicBezTo>
                  <a:close/>
                </a:path>
              </a:pathLst>
            </a:custGeom>
            <a:solidFill>
              <a:srgbClr val="2338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5336457" y="2770289"/>
              <a:ext cx="21607" cy="20552"/>
            </a:xfrm>
            <a:custGeom>
              <a:rect b="b" l="l" r="r" t="t"/>
              <a:pathLst>
                <a:path extrusionOk="0" h="877" w="922">
                  <a:moveTo>
                    <a:pt x="440" y="1"/>
                  </a:moveTo>
                  <a:cubicBezTo>
                    <a:pt x="227" y="1"/>
                    <a:pt x="53" y="160"/>
                    <a:pt x="19" y="382"/>
                  </a:cubicBezTo>
                  <a:cubicBezTo>
                    <a:pt x="1" y="626"/>
                    <a:pt x="169" y="852"/>
                    <a:pt x="395" y="871"/>
                  </a:cubicBezTo>
                  <a:cubicBezTo>
                    <a:pt x="418" y="875"/>
                    <a:pt x="441" y="877"/>
                    <a:pt x="463" y="877"/>
                  </a:cubicBezTo>
                  <a:cubicBezTo>
                    <a:pt x="681" y="877"/>
                    <a:pt x="868" y="716"/>
                    <a:pt x="884" y="495"/>
                  </a:cubicBezTo>
                  <a:cubicBezTo>
                    <a:pt x="922" y="250"/>
                    <a:pt x="753" y="24"/>
                    <a:pt x="508" y="6"/>
                  </a:cubicBezTo>
                  <a:cubicBezTo>
                    <a:pt x="485" y="2"/>
                    <a:pt x="462" y="1"/>
                    <a:pt x="440" y="1"/>
                  </a:cubicBezTo>
                  <a:close/>
                </a:path>
              </a:pathLst>
            </a:custGeom>
            <a:solidFill>
              <a:srgbClr val="2338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5396426" y="2866066"/>
              <a:ext cx="83780" cy="37074"/>
            </a:xfrm>
            <a:custGeom>
              <a:rect b="b" l="l" r="r" t="t"/>
              <a:pathLst>
                <a:path extrusionOk="0" h="1582" w="3575">
                  <a:moveTo>
                    <a:pt x="3349" y="1"/>
                  </a:moveTo>
                  <a:cubicBezTo>
                    <a:pt x="3236" y="1"/>
                    <a:pt x="3123" y="76"/>
                    <a:pt x="3104" y="208"/>
                  </a:cubicBezTo>
                  <a:cubicBezTo>
                    <a:pt x="3104" y="208"/>
                    <a:pt x="3048" y="528"/>
                    <a:pt x="2690" y="773"/>
                  </a:cubicBezTo>
                  <a:cubicBezTo>
                    <a:pt x="2455" y="942"/>
                    <a:pt x="2048" y="1112"/>
                    <a:pt x="1368" y="1112"/>
                  </a:cubicBezTo>
                  <a:cubicBezTo>
                    <a:pt x="1068" y="1112"/>
                    <a:pt x="716" y="1079"/>
                    <a:pt x="301" y="999"/>
                  </a:cubicBezTo>
                  <a:cubicBezTo>
                    <a:pt x="287" y="997"/>
                    <a:pt x="274" y="996"/>
                    <a:pt x="260" y="996"/>
                  </a:cubicBezTo>
                  <a:cubicBezTo>
                    <a:pt x="146" y="996"/>
                    <a:pt x="54" y="1068"/>
                    <a:pt x="38" y="1187"/>
                  </a:cubicBezTo>
                  <a:cubicBezTo>
                    <a:pt x="0" y="1300"/>
                    <a:pt x="94" y="1431"/>
                    <a:pt x="207" y="1450"/>
                  </a:cubicBezTo>
                  <a:cubicBezTo>
                    <a:pt x="640" y="1525"/>
                    <a:pt x="1034" y="1581"/>
                    <a:pt x="1393" y="1581"/>
                  </a:cubicBezTo>
                  <a:cubicBezTo>
                    <a:pt x="2050" y="1581"/>
                    <a:pt x="2577" y="1431"/>
                    <a:pt x="2973" y="1149"/>
                  </a:cubicBezTo>
                  <a:cubicBezTo>
                    <a:pt x="3480" y="773"/>
                    <a:pt x="3555" y="284"/>
                    <a:pt x="3555" y="264"/>
                  </a:cubicBezTo>
                  <a:cubicBezTo>
                    <a:pt x="3575" y="133"/>
                    <a:pt x="3480" y="20"/>
                    <a:pt x="3349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5365563" y="2747839"/>
              <a:ext cx="47175" cy="116074"/>
            </a:xfrm>
            <a:custGeom>
              <a:rect b="b" l="l" r="r" t="t"/>
              <a:pathLst>
                <a:path extrusionOk="0" h="4953" w="2013">
                  <a:moveTo>
                    <a:pt x="1732" y="1"/>
                  </a:moveTo>
                  <a:cubicBezTo>
                    <a:pt x="1647" y="1"/>
                    <a:pt x="1565" y="54"/>
                    <a:pt x="1524" y="136"/>
                  </a:cubicBezTo>
                  <a:lnTo>
                    <a:pt x="189" y="2976"/>
                  </a:lnTo>
                  <a:cubicBezTo>
                    <a:pt x="0" y="3353"/>
                    <a:pt x="0" y="3786"/>
                    <a:pt x="189" y="4162"/>
                  </a:cubicBezTo>
                  <a:cubicBezTo>
                    <a:pt x="357" y="4519"/>
                    <a:pt x="678" y="4782"/>
                    <a:pt x="1072" y="4877"/>
                  </a:cubicBezTo>
                  <a:cubicBezTo>
                    <a:pt x="1260" y="4915"/>
                    <a:pt x="1468" y="4952"/>
                    <a:pt x="1712" y="4952"/>
                  </a:cubicBezTo>
                  <a:lnTo>
                    <a:pt x="1787" y="4952"/>
                  </a:lnTo>
                  <a:cubicBezTo>
                    <a:pt x="1919" y="4933"/>
                    <a:pt x="2013" y="4840"/>
                    <a:pt x="2013" y="4707"/>
                  </a:cubicBezTo>
                  <a:cubicBezTo>
                    <a:pt x="2013" y="4576"/>
                    <a:pt x="1919" y="4481"/>
                    <a:pt x="1787" y="4481"/>
                  </a:cubicBezTo>
                  <a:cubicBezTo>
                    <a:pt x="1744" y="4485"/>
                    <a:pt x="1702" y="4487"/>
                    <a:pt x="1661" y="4487"/>
                  </a:cubicBezTo>
                  <a:cubicBezTo>
                    <a:pt x="1484" y="4487"/>
                    <a:pt x="1319" y="4456"/>
                    <a:pt x="1167" y="4426"/>
                  </a:cubicBezTo>
                  <a:cubicBezTo>
                    <a:pt x="922" y="4368"/>
                    <a:pt x="715" y="4200"/>
                    <a:pt x="602" y="3974"/>
                  </a:cubicBezTo>
                  <a:cubicBezTo>
                    <a:pt x="470" y="3711"/>
                    <a:pt x="470" y="3428"/>
                    <a:pt x="602" y="3184"/>
                  </a:cubicBezTo>
                  <a:lnTo>
                    <a:pt x="1937" y="324"/>
                  </a:lnTo>
                  <a:cubicBezTo>
                    <a:pt x="1995" y="211"/>
                    <a:pt x="1937" y="79"/>
                    <a:pt x="1825" y="23"/>
                  </a:cubicBezTo>
                  <a:cubicBezTo>
                    <a:pt x="1794" y="8"/>
                    <a:pt x="1763" y="1"/>
                    <a:pt x="1732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5383631" y="2963295"/>
              <a:ext cx="42792" cy="19193"/>
            </a:xfrm>
            <a:custGeom>
              <a:rect b="b" l="l" r="r" t="t"/>
              <a:pathLst>
                <a:path extrusionOk="0" h="819" w="1826">
                  <a:moveTo>
                    <a:pt x="1082" y="1"/>
                  </a:moveTo>
                  <a:cubicBezTo>
                    <a:pt x="763" y="1"/>
                    <a:pt x="395" y="102"/>
                    <a:pt x="95" y="424"/>
                  </a:cubicBezTo>
                  <a:cubicBezTo>
                    <a:pt x="0" y="518"/>
                    <a:pt x="20" y="668"/>
                    <a:pt x="113" y="763"/>
                  </a:cubicBezTo>
                  <a:cubicBezTo>
                    <a:pt x="151" y="801"/>
                    <a:pt x="208" y="819"/>
                    <a:pt x="263" y="819"/>
                  </a:cubicBezTo>
                  <a:cubicBezTo>
                    <a:pt x="321" y="819"/>
                    <a:pt x="376" y="781"/>
                    <a:pt x="434" y="743"/>
                  </a:cubicBezTo>
                  <a:cubicBezTo>
                    <a:pt x="641" y="517"/>
                    <a:pt x="885" y="457"/>
                    <a:pt x="1083" y="457"/>
                  </a:cubicBezTo>
                  <a:cubicBezTo>
                    <a:pt x="1297" y="457"/>
                    <a:pt x="1458" y="527"/>
                    <a:pt x="1468" y="537"/>
                  </a:cubicBezTo>
                  <a:cubicBezTo>
                    <a:pt x="1503" y="552"/>
                    <a:pt x="1538" y="559"/>
                    <a:pt x="1572" y="559"/>
                  </a:cubicBezTo>
                  <a:cubicBezTo>
                    <a:pt x="1665" y="559"/>
                    <a:pt x="1746" y="507"/>
                    <a:pt x="1788" y="424"/>
                  </a:cubicBezTo>
                  <a:cubicBezTo>
                    <a:pt x="1826" y="311"/>
                    <a:pt x="1788" y="161"/>
                    <a:pt x="1675" y="123"/>
                  </a:cubicBezTo>
                  <a:cubicBezTo>
                    <a:pt x="1537" y="59"/>
                    <a:pt x="1323" y="1"/>
                    <a:pt x="1082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5444466" y="2723280"/>
              <a:ext cx="72789" cy="39699"/>
            </a:xfrm>
            <a:custGeom>
              <a:rect b="b" l="l" r="r" t="t"/>
              <a:pathLst>
                <a:path extrusionOk="0" h="1694" w="3106">
                  <a:moveTo>
                    <a:pt x="1040" y="0"/>
                  </a:moveTo>
                  <a:cubicBezTo>
                    <a:pt x="723" y="0"/>
                    <a:pt x="461" y="72"/>
                    <a:pt x="301" y="168"/>
                  </a:cubicBezTo>
                  <a:cubicBezTo>
                    <a:pt x="20" y="356"/>
                    <a:pt x="0" y="600"/>
                    <a:pt x="151" y="733"/>
                  </a:cubicBezTo>
                  <a:cubicBezTo>
                    <a:pt x="301" y="883"/>
                    <a:pt x="547" y="939"/>
                    <a:pt x="772" y="1014"/>
                  </a:cubicBezTo>
                  <a:cubicBezTo>
                    <a:pt x="998" y="1089"/>
                    <a:pt x="1242" y="1165"/>
                    <a:pt x="1430" y="1240"/>
                  </a:cubicBezTo>
                  <a:cubicBezTo>
                    <a:pt x="1638" y="1315"/>
                    <a:pt x="1864" y="1410"/>
                    <a:pt x="2089" y="1503"/>
                  </a:cubicBezTo>
                  <a:cubicBezTo>
                    <a:pt x="2298" y="1591"/>
                    <a:pt x="2506" y="1694"/>
                    <a:pt x="2699" y="1694"/>
                  </a:cubicBezTo>
                  <a:cubicBezTo>
                    <a:pt x="2715" y="1694"/>
                    <a:pt x="2731" y="1693"/>
                    <a:pt x="2747" y="1691"/>
                  </a:cubicBezTo>
                  <a:cubicBezTo>
                    <a:pt x="2935" y="1691"/>
                    <a:pt x="3105" y="1503"/>
                    <a:pt x="2992" y="1165"/>
                  </a:cubicBezTo>
                  <a:cubicBezTo>
                    <a:pt x="2898" y="845"/>
                    <a:pt x="2503" y="394"/>
                    <a:pt x="1844" y="149"/>
                  </a:cubicBezTo>
                  <a:cubicBezTo>
                    <a:pt x="1558" y="43"/>
                    <a:pt x="1283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5311312" y="2706220"/>
              <a:ext cx="56924" cy="23880"/>
            </a:xfrm>
            <a:custGeom>
              <a:rect b="b" l="l" r="r" t="t"/>
              <a:pathLst>
                <a:path extrusionOk="0" h="1019" w="2429">
                  <a:moveTo>
                    <a:pt x="1333" y="0"/>
                  </a:moveTo>
                  <a:cubicBezTo>
                    <a:pt x="1267" y="0"/>
                    <a:pt x="1199" y="4"/>
                    <a:pt x="1129" y="11"/>
                  </a:cubicBezTo>
                  <a:cubicBezTo>
                    <a:pt x="603" y="86"/>
                    <a:pt x="246" y="350"/>
                    <a:pt x="133" y="576"/>
                  </a:cubicBezTo>
                  <a:cubicBezTo>
                    <a:pt x="1" y="801"/>
                    <a:pt x="76" y="952"/>
                    <a:pt x="226" y="989"/>
                  </a:cubicBezTo>
                  <a:cubicBezTo>
                    <a:pt x="282" y="1011"/>
                    <a:pt x="340" y="1019"/>
                    <a:pt x="401" y="1019"/>
                  </a:cubicBezTo>
                  <a:cubicBezTo>
                    <a:pt x="505" y="1019"/>
                    <a:pt x="617" y="995"/>
                    <a:pt x="735" y="971"/>
                  </a:cubicBezTo>
                  <a:cubicBezTo>
                    <a:pt x="904" y="934"/>
                    <a:pt x="1092" y="914"/>
                    <a:pt x="1242" y="896"/>
                  </a:cubicBezTo>
                  <a:cubicBezTo>
                    <a:pt x="1412" y="859"/>
                    <a:pt x="1581" y="859"/>
                    <a:pt x="1769" y="839"/>
                  </a:cubicBezTo>
                  <a:cubicBezTo>
                    <a:pt x="1957" y="821"/>
                    <a:pt x="2127" y="821"/>
                    <a:pt x="2278" y="726"/>
                  </a:cubicBezTo>
                  <a:cubicBezTo>
                    <a:pt x="2391" y="651"/>
                    <a:pt x="2428" y="482"/>
                    <a:pt x="2240" y="294"/>
                  </a:cubicBezTo>
                  <a:cubicBezTo>
                    <a:pt x="2093" y="147"/>
                    <a:pt x="1762" y="0"/>
                    <a:pt x="1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5646846" y="2791240"/>
              <a:ext cx="37496" cy="58095"/>
            </a:xfrm>
            <a:custGeom>
              <a:rect b="b" l="l" r="r" t="t"/>
              <a:pathLst>
                <a:path extrusionOk="0" h="2479" w="1600">
                  <a:moveTo>
                    <a:pt x="1237" y="1"/>
                  </a:moveTo>
                  <a:cubicBezTo>
                    <a:pt x="1137" y="1"/>
                    <a:pt x="1045" y="51"/>
                    <a:pt x="997" y="146"/>
                  </a:cubicBezTo>
                  <a:lnTo>
                    <a:pt x="1" y="1764"/>
                  </a:lnTo>
                  <a:lnTo>
                    <a:pt x="1092" y="2441"/>
                  </a:lnTo>
                  <a:cubicBezTo>
                    <a:pt x="1148" y="2461"/>
                    <a:pt x="1205" y="2479"/>
                    <a:pt x="1260" y="2479"/>
                  </a:cubicBezTo>
                  <a:cubicBezTo>
                    <a:pt x="1355" y="2479"/>
                    <a:pt x="1468" y="2423"/>
                    <a:pt x="1524" y="2328"/>
                  </a:cubicBezTo>
                  <a:cubicBezTo>
                    <a:pt x="1599" y="2197"/>
                    <a:pt x="1561" y="2009"/>
                    <a:pt x="1411" y="1914"/>
                  </a:cubicBezTo>
                  <a:lnTo>
                    <a:pt x="846" y="1558"/>
                  </a:lnTo>
                  <a:lnTo>
                    <a:pt x="1506" y="467"/>
                  </a:lnTo>
                  <a:cubicBezTo>
                    <a:pt x="1599" y="316"/>
                    <a:pt x="1561" y="128"/>
                    <a:pt x="1411" y="53"/>
                  </a:cubicBezTo>
                  <a:cubicBezTo>
                    <a:pt x="1356" y="18"/>
                    <a:pt x="1295" y="1"/>
                    <a:pt x="1237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3" name="Google Shape;1153;p2"/>
          <p:cNvSpPr/>
          <p:nvPr/>
        </p:nvSpPr>
        <p:spPr>
          <a:xfrm>
            <a:off x="3580321" y="29952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2"/>
          <p:cNvSpPr txBox="1"/>
          <p:nvPr>
            <p:ph idx="3" type="title"/>
          </p:nvPr>
        </p:nvSpPr>
        <p:spPr>
          <a:xfrm>
            <a:off x="3601756" y="3081988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500"/>
              <a:t>Omar Rodriguez</a:t>
            </a:r>
            <a:endParaRPr sz="1500"/>
          </a:p>
        </p:txBody>
      </p:sp>
      <p:sp>
        <p:nvSpPr>
          <p:cNvPr id="1155" name="Google Shape;1155;p2"/>
          <p:cNvSpPr txBox="1"/>
          <p:nvPr>
            <p:ph idx="4" type="subTitle"/>
          </p:nvPr>
        </p:nvSpPr>
        <p:spPr>
          <a:xfrm>
            <a:off x="3468875" y="3194794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Backend Developer</a:t>
            </a:r>
            <a:endParaRPr/>
          </a:p>
        </p:txBody>
      </p:sp>
      <p:sp>
        <p:nvSpPr>
          <p:cNvPr id="1156" name="Google Shape;1156;p2"/>
          <p:cNvSpPr/>
          <p:nvPr/>
        </p:nvSpPr>
        <p:spPr>
          <a:xfrm>
            <a:off x="1086000" y="418277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2"/>
          <p:cNvSpPr/>
          <p:nvPr/>
        </p:nvSpPr>
        <p:spPr>
          <a:xfrm>
            <a:off x="6142099" y="418277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2"/>
          <p:cNvSpPr txBox="1"/>
          <p:nvPr>
            <p:ph idx="2" type="title"/>
          </p:nvPr>
        </p:nvSpPr>
        <p:spPr>
          <a:xfrm>
            <a:off x="1092400" y="4269538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500"/>
              <a:t>Misael Montes</a:t>
            </a:r>
            <a:endParaRPr sz="1500"/>
          </a:p>
        </p:txBody>
      </p:sp>
      <p:sp>
        <p:nvSpPr>
          <p:cNvPr id="1159" name="Google Shape;1159;p2"/>
          <p:cNvSpPr txBox="1"/>
          <p:nvPr>
            <p:ph idx="1" type="subTitle"/>
          </p:nvPr>
        </p:nvSpPr>
        <p:spPr>
          <a:xfrm>
            <a:off x="974550" y="4358417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Backend Developer</a:t>
            </a:r>
            <a:endParaRPr/>
          </a:p>
        </p:txBody>
      </p:sp>
      <p:sp>
        <p:nvSpPr>
          <p:cNvPr id="1160" name="Google Shape;1160;p2"/>
          <p:cNvSpPr txBox="1"/>
          <p:nvPr>
            <p:ph idx="5" type="title"/>
          </p:nvPr>
        </p:nvSpPr>
        <p:spPr>
          <a:xfrm>
            <a:off x="6178593" y="4269538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600"/>
              <a:t>Yarelis Trinidad</a:t>
            </a:r>
            <a:endParaRPr sz="1600"/>
          </a:p>
        </p:txBody>
      </p:sp>
      <p:sp>
        <p:nvSpPr>
          <p:cNvPr id="1161" name="Google Shape;1161;p2"/>
          <p:cNvSpPr txBox="1"/>
          <p:nvPr>
            <p:ph idx="6" type="subTitle"/>
          </p:nvPr>
        </p:nvSpPr>
        <p:spPr>
          <a:xfrm>
            <a:off x="6030650" y="4358417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Frontend Developer</a:t>
            </a:r>
            <a:endParaRPr/>
          </a:p>
        </p:txBody>
      </p:sp>
      <p:grpSp>
        <p:nvGrpSpPr>
          <p:cNvPr id="1162" name="Google Shape;1162;p2"/>
          <p:cNvGrpSpPr/>
          <p:nvPr/>
        </p:nvGrpSpPr>
        <p:grpSpPr>
          <a:xfrm flipH="1">
            <a:off x="6713458" y="3172371"/>
            <a:ext cx="852587" cy="857649"/>
            <a:chOff x="3788123" y="2453994"/>
            <a:chExt cx="882687" cy="887928"/>
          </a:xfrm>
        </p:grpSpPr>
        <p:sp>
          <p:nvSpPr>
            <p:cNvPr id="1163" name="Google Shape;1163;p2"/>
            <p:cNvSpPr/>
            <p:nvPr/>
          </p:nvSpPr>
          <p:spPr>
            <a:xfrm>
              <a:off x="3874138" y="3148033"/>
              <a:ext cx="720910" cy="193889"/>
            </a:xfrm>
            <a:custGeom>
              <a:rect b="b" l="l" r="r" t="t"/>
              <a:pathLst>
                <a:path extrusionOk="0" h="10687" w="39736">
                  <a:moveTo>
                    <a:pt x="0" y="0"/>
                  </a:moveTo>
                  <a:lnTo>
                    <a:pt x="0" y="791"/>
                  </a:lnTo>
                  <a:cubicBezTo>
                    <a:pt x="4440" y="6791"/>
                    <a:pt x="11552" y="10687"/>
                    <a:pt x="19585" y="10687"/>
                  </a:cubicBezTo>
                  <a:cubicBezTo>
                    <a:pt x="27958" y="10687"/>
                    <a:pt x="35351" y="6453"/>
                    <a:pt x="39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3788123" y="2458856"/>
              <a:ext cx="882687" cy="703512"/>
            </a:xfrm>
            <a:custGeom>
              <a:rect b="b" l="l" r="r" t="t"/>
              <a:pathLst>
                <a:path extrusionOk="0" h="38777" w="48653">
                  <a:moveTo>
                    <a:pt x="24326" y="1"/>
                  </a:moveTo>
                  <a:cubicBezTo>
                    <a:pt x="10893" y="1"/>
                    <a:pt x="0" y="10895"/>
                    <a:pt x="0" y="24346"/>
                  </a:cubicBezTo>
                  <a:cubicBezTo>
                    <a:pt x="0" y="29746"/>
                    <a:pt x="1769" y="34731"/>
                    <a:pt x="4741" y="38777"/>
                  </a:cubicBezTo>
                  <a:lnTo>
                    <a:pt x="4741" y="37986"/>
                  </a:lnTo>
                  <a:lnTo>
                    <a:pt x="44476" y="37986"/>
                  </a:lnTo>
                  <a:cubicBezTo>
                    <a:pt x="47110" y="34091"/>
                    <a:pt x="48653" y="29407"/>
                    <a:pt x="48653" y="24346"/>
                  </a:cubicBezTo>
                  <a:cubicBezTo>
                    <a:pt x="48653" y="10895"/>
                    <a:pt x="37759" y="1"/>
                    <a:pt x="2432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666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3902132" y="2453994"/>
              <a:ext cx="748197" cy="601533"/>
            </a:xfrm>
            <a:custGeom>
              <a:rect b="b" l="l" r="r" t="t"/>
              <a:pathLst>
                <a:path extrusionOk="0" h="33156" w="41240">
                  <a:moveTo>
                    <a:pt x="18876" y="1"/>
                  </a:moveTo>
                  <a:cubicBezTo>
                    <a:pt x="17739" y="1"/>
                    <a:pt x="16611" y="113"/>
                    <a:pt x="15521" y="344"/>
                  </a:cubicBezTo>
                  <a:cubicBezTo>
                    <a:pt x="13283" y="815"/>
                    <a:pt x="11176" y="1811"/>
                    <a:pt x="9463" y="3336"/>
                  </a:cubicBezTo>
                  <a:cubicBezTo>
                    <a:pt x="8560" y="4126"/>
                    <a:pt x="7789" y="5067"/>
                    <a:pt x="7130" y="6083"/>
                  </a:cubicBezTo>
                  <a:cubicBezTo>
                    <a:pt x="6866" y="6497"/>
                    <a:pt x="5080" y="9374"/>
                    <a:pt x="5419" y="9770"/>
                  </a:cubicBezTo>
                  <a:cubicBezTo>
                    <a:pt x="5419" y="9770"/>
                    <a:pt x="5625" y="9996"/>
                    <a:pt x="6001" y="10353"/>
                  </a:cubicBezTo>
                  <a:cubicBezTo>
                    <a:pt x="5851" y="10749"/>
                    <a:pt x="5720" y="11143"/>
                    <a:pt x="5662" y="11557"/>
                  </a:cubicBezTo>
                  <a:cubicBezTo>
                    <a:pt x="5512" y="12799"/>
                    <a:pt x="5813" y="14097"/>
                    <a:pt x="5361" y="15264"/>
                  </a:cubicBezTo>
                  <a:cubicBezTo>
                    <a:pt x="4722" y="16900"/>
                    <a:pt x="2860" y="17634"/>
                    <a:pt x="1543" y="18781"/>
                  </a:cubicBezTo>
                  <a:cubicBezTo>
                    <a:pt x="1147" y="19140"/>
                    <a:pt x="790" y="19534"/>
                    <a:pt x="527" y="20005"/>
                  </a:cubicBezTo>
                  <a:cubicBezTo>
                    <a:pt x="0" y="20983"/>
                    <a:pt x="0" y="22187"/>
                    <a:pt x="301" y="23279"/>
                  </a:cubicBezTo>
                  <a:cubicBezTo>
                    <a:pt x="658" y="24614"/>
                    <a:pt x="1505" y="25855"/>
                    <a:pt x="2690" y="26608"/>
                  </a:cubicBezTo>
                  <a:cubicBezTo>
                    <a:pt x="4724" y="27886"/>
                    <a:pt x="7946" y="28096"/>
                    <a:pt x="10362" y="28096"/>
                  </a:cubicBezTo>
                  <a:cubicBezTo>
                    <a:pt x="10472" y="28096"/>
                    <a:pt x="10580" y="28096"/>
                    <a:pt x="10686" y="28095"/>
                  </a:cubicBezTo>
                  <a:cubicBezTo>
                    <a:pt x="11138" y="28095"/>
                    <a:pt x="11608" y="28075"/>
                    <a:pt x="11984" y="27832"/>
                  </a:cubicBezTo>
                  <a:cubicBezTo>
                    <a:pt x="12511" y="27473"/>
                    <a:pt x="12681" y="26796"/>
                    <a:pt x="12699" y="26156"/>
                  </a:cubicBezTo>
                  <a:cubicBezTo>
                    <a:pt x="12756" y="24558"/>
                    <a:pt x="12192" y="22958"/>
                    <a:pt x="11457" y="21548"/>
                  </a:cubicBezTo>
                  <a:cubicBezTo>
                    <a:pt x="11439" y="21491"/>
                    <a:pt x="11401" y="21453"/>
                    <a:pt x="11364" y="21415"/>
                  </a:cubicBezTo>
                  <a:cubicBezTo>
                    <a:pt x="11329" y="21395"/>
                    <a:pt x="11295" y="21387"/>
                    <a:pt x="11260" y="21387"/>
                  </a:cubicBezTo>
                  <a:cubicBezTo>
                    <a:pt x="11201" y="21387"/>
                    <a:pt x="11141" y="21411"/>
                    <a:pt x="11081" y="21435"/>
                  </a:cubicBezTo>
                  <a:cubicBezTo>
                    <a:pt x="11061" y="21442"/>
                    <a:pt x="11043" y="21446"/>
                    <a:pt x="11027" y="21446"/>
                  </a:cubicBezTo>
                  <a:cubicBezTo>
                    <a:pt x="10375" y="21446"/>
                    <a:pt x="13222" y="15542"/>
                    <a:pt x="13095" y="13852"/>
                  </a:cubicBezTo>
                  <a:lnTo>
                    <a:pt x="13095" y="13852"/>
                  </a:lnTo>
                  <a:cubicBezTo>
                    <a:pt x="13540" y="13916"/>
                    <a:pt x="14004" y="13954"/>
                    <a:pt x="14485" y="13954"/>
                  </a:cubicBezTo>
                  <a:cubicBezTo>
                    <a:pt x="14714" y="13954"/>
                    <a:pt x="14946" y="13946"/>
                    <a:pt x="15182" y="13927"/>
                  </a:cubicBezTo>
                  <a:cubicBezTo>
                    <a:pt x="16412" y="14519"/>
                    <a:pt x="17569" y="14750"/>
                    <a:pt x="18627" y="14750"/>
                  </a:cubicBezTo>
                  <a:cubicBezTo>
                    <a:pt x="20094" y="14750"/>
                    <a:pt x="21372" y="14305"/>
                    <a:pt x="22389" y="13759"/>
                  </a:cubicBezTo>
                  <a:cubicBezTo>
                    <a:pt x="22444" y="15997"/>
                    <a:pt x="23216" y="18349"/>
                    <a:pt x="25379" y="19308"/>
                  </a:cubicBezTo>
                  <a:cubicBezTo>
                    <a:pt x="25617" y="18172"/>
                    <a:pt x="26758" y="17341"/>
                    <a:pt x="27903" y="17341"/>
                  </a:cubicBezTo>
                  <a:cubicBezTo>
                    <a:pt x="28028" y="17341"/>
                    <a:pt x="28153" y="17351"/>
                    <a:pt x="28277" y="17371"/>
                  </a:cubicBezTo>
                  <a:cubicBezTo>
                    <a:pt x="28427" y="17389"/>
                    <a:pt x="28578" y="17427"/>
                    <a:pt x="28710" y="17484"/>
                  </a:cubicBezTo>
                  <a:cubicBezTo>
                    <a:pt x="29764" y="17860"/>
                    <a:pt x="30572" y="18894"/>
                    <a:pt x="30667" y="20005"/>
                  </a:cubicBezTo>
                  <a:cubicBezTo>
                    <a:pt x="30722" y="20437"/>
                    <a:pt x="30647" y="20870"/>
                    <a:pt x="30516" y="21284"/>
                  </a:cubicBezTo>
                  <a:cubicBezTo>
                    <a:pt x="30271" y="22093"/>
                    <a:pt x="29706" y="22808"/>
                    <a:pt x="28991" y="23241"/>
                  </a:cubicBezTo>
                  <a:cubicBezTo>
                    <a:pt x="28346" y="23642"/>
                    <a:pt x="27595" y="23838"/>
                    <a:pt x="26840" y="23838"/>
                  </a:cubicBezTo>
                  <a:cubicBezTo>
                    <a:pt x="26319" y="23838"/>
                    <a:pt x="25796" y="23744"/>
                    <a:pt x="25304" y="23560"/>
                  </a:cubicBezTo>
                  <a:cubicBezTo>
                    <a:pt x="25220" y="23536"/>
                    <a:pt x="25129" y="23505"/>
                    <a:pt x="25044" y="23505"/>
                  </a:cubicBezTo>
                  <a:cubicBezTo>
                    <a:pt x="24996" y="23505"/>
                    <a:pt x="24950" y="23515"/>
                    <a:pt x="24910" y="23542"/>
                  </a:cubicBezTo>
                  <a:cubicBezTo>
                    <a:pt x="24834" y="23580"/>
                    <a:pt x="24797" y="23655"/>
                    <a:pt x="24759" y="23730"/>
                  </a:cubicBezTo>
                  <a:cubicBezTo>
                    <a:pt x="23686" y="25762"/>
                    <a:pt x="22896" y="28057"/>
                    <a:pt x="22971" y="30371"/>
                  </a:cubicBezTo>
                  <a:cubicBezTo>
                    <a:pt x="22991" y="31274"/>
                    <a:pt x="23254" y="32252"/>
                    <a:pt x="24007" y="32761"/>
                  </a:cubicBezTo>
                  <a:cubicBezTo>
                    <a:pt x="24533" y="33118"/>
                    <a:pt x="25211" y="33155"/>
                    <a:pt x="25850" y="33155"/>
                  </a:cubicBezTo>
                  <a:lnTo>
                    <a:pt x="25906" y="33155"/>
                  </a:lnTo>
                  <a:cubicBezTo>
                    <a:pt x="29405" y="33155"/>
                    <a:pt x="34317" y="32929"/>
                    <a:pt x="37345" y="31010"/>
                  </a:cubicBezTo>
                  <a:cubicBezTo>
                    <a:pt x="39058" y="29939"/>
                    <a:pt x="40280" y="28151"/>
                    <a:pt x="40807" y="26194"/>
                  </a:cubicBezTo>
                  <a:cubicBezTo>
                    <a:pt x="41240" y="24651"/>
                    <a:pt x="41220" y="22920"/>
                    <a:pt x="40468" y="21510"/>
                  </a:cubicBezTo>
                  <a:cubicBezTo>
                    <a:pt x="40092" y="20833"/>
                    <a:pt x="39584" y="20268"/>
                    <a:pt x="39020" y="19760"/>
                  </a:cubicBezTo>
                  <a:cubicBezTo>
                    <a:pt x="37119" y="18086"/>
                    <a:pt x="34447" y="17032"/>
                    <a:pt x="33526" y="14680"/>
                  </a:cubicBezTo>
                  <a:cubicBezTo>
                    <a:pt x="32867" y="13024"/>
                    <a:pt x="33301" y="11143"/>
                    <a:pt x="33075" y="9374"/>
                  </a:cubicBezTo>
                  <a:cubicBezTo>
                    <a:pt x="32792" y="7230"/>
                    <a:pt x="31513" y="5293"/>
                    <a:pt x="29876" y="3900"/>
                  </a:cubicBezTo>
                  <a:cubicBezTo>
                    <a:pt x="26908" y="1371"/>
                    <a:pt x="22838" y="1"/>
                    <a:pt x="18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4014418" y="2665994"/>
              <a:ext cx="445779" cy="574555"/>
            </a:xfrm>
            <a:custGeom>
              <a:rect b="b" l="l" r="r" t="t"/>
              <a:pathLst>
                <a:path extrusionOk="0" h="31669" w="24571">
                  <a:moveTo>
                    <a:pt x="15332" y="1"/>
                  </a:moveTo>
                  <a:cubicBezTo>
                    <a:pt x="15164" y="1"/>
                    <a:pt x="14989" y="49"/>
                    <a:pt x="14825" y="155"/>
                  </a:cubicBezTo>
                  <a:cubicBezTo>
                    <a:pt x="12453" y="1705"/>
                    <a:pt x="10229" y="2271"/>
                    <a:pt x="8246" y="2271"/>
                  </a:cubicBezTo>
                  <a:cubicBezTo>
                    <a:pt x="5558" y="2271"/>
                    <a:pt x="3311" y="1232"/>
                    <a:pt x="1731" y="192"/>
                  </a:cubicBezTo>
                  <a:lnTo>
                    <a:pt x="697" y="8922"/>
                  </a:lnTo>
                  <a:lnTo>
                    <a:pt x="602" y="9768"/>
                  </a:lnTo>
                  <a:cubicBezTo>
                    <a:pt x="0" y="14717"/>
                    <a:pt x="3256" y="19250"/>
                    <a:pt x="8015" y="20361"/>
                  </a:cubicBezTo>
                  <a:lnTo>
                    <a:pt x="8128" y="25967"/>
                  </a:lnTo>
                  <a:cubicBezTo>
                    <a:pt x="8202" y="29138"/>
                    <a:pt x="10798" y="31669"/>
                    <a:pt x="13954" y="31669"/>
                  </a:cubicBezTo>
                  <a:cubicBezTo>
                    <a:pt x="14000" y="31669"/>
                    <a:pt x="14046" y="31668"/>
                    <a:pt x="14092" y="31667"/>
                  </a:cubicBezTo>
                  <a:cubicBezTo>
                    <a:pt x="17328" y="31612"/>
                    <a:pt x="19887" y="28920"/>
                    <a:pt x="19812" y="25704"/>
                  </a:cubicBezTo>
                  <a:lnTo>
                    <a:pt x="19717" y="21470"/>
                  </a:lnTo>
                  <a:lnTo>
                    <a:pt x="19661" y="21470"/>
                  </a:lnTo>
                  <a:cubicBezTo>
                    <a:pt x="19022" y="21470"/>
                    <a:pt x="18344" y="21433"/>
                    <a:pt x="17818" y="21076"/>
                  </a:cubicBezTo>
                  <a:cubicBezTo>
                    <a:pt x="17065" y="20567"/>
                    <a:pt x="16802" y="19589"/>
                    <a:pt x="16782" y="18686"/>
                  </a:cubicBezTo>
                  <a:cubicBezTo>
                    <a:pt x="16707" y="16372"/>
                    <a:pt x="17497" y="14077"/>
                    <a:pt x="18570" y="12045"/>
                  </a:cubicBezTo>
                  <a:cubicBezTo>
                    <a:pt x="18608" y="11970"/>
                    <a:pt x="18645" y="11895"/>
                    <a:pt x="18721" y="11857"/>
                  </a:cubicBezTo>
                  <a:cubicBezTo>
                    <a:pt x="18761" y="11830"/>
                    <a:pt x="18807" y="11820"/>
                    <a:pt x="18855" y="11820"/>
                  </a:cubicBezTo>
                  <a:cubicBezTo>
                    <a:pt x="18940" y="11820"/>
                    <a:pt x="19031" y="11851"/>
                    <a:pt x="19115" y="11875"/>
                  </a:cubicBezTo>
                  <a:cubicBezTo>
                    <a:pt x="19607" y="12059"/>
                    <a:pt x="20130" y="12153"/>
                    <a:pt x="20651" y="12153"/>
                  </a:cubicBezTo>
                  <a:cubicBezTo>
                    <a:pt x="21406" y="12153"/>
                    <a:pt x="22157" y="11957"/>
                    <a:pt x="22802" y="11556"/>
                  </a:cubicBezTo>
                  <a:cubicBezTo>
                    <a:pt x="23517" y="11123"/>
                    <a:pt x="24082" y="10408"/>
                    <a:pt x="24327" y="9599"/>
                  </a:cubicBezTo>
                  <a:cubicBezTo>
                    <a:pt x="24365" y="9505"/>
                    <a:pt x="24383" y="9392"/>
                    <a:pt x="24383" y="9279"/>
                  </a:cubicBezTo>
                  <a:cubicBezTo>
                    <a:pt x="24571" y="7811"/>
                    <a:pt x="23781" y="6439"/>
                    <a:pt x="22521" y="5799"/>
                  </a:cubicBezTo>
                  <a:cubicBezTo>
                    <a:pt x="22389" y="5742"/>
                    <a:pt x="22238" y="5704"/>
                    <a:pt x="22088" y="5686"/>
                  </a:cubicBezTo>
                  <a:cubicBezTo>
                    <a:pt x="21964" y="5666"/>
                    <a:pt x="21839" y="5656"/>
                    <a:pt x="21714" y="5656"/>
                  </a:cubicBezTo>
                  <a:cubicBezTo>
                    <a:pt x="20569" y="5656"/>
                    <a:pt x="19428" y="6487"/>
                    <a:pt x="19190" y="7623"/>
                  </a:cubicBezTo>
                  <a:cubicBezTo>
                    <a:pt x="16669" y="6494"/>
                    <a:pt x="16030" y="3466"/>
                    <a:pt x="16218" y="983"/>
                  </a:cubicBezTo>
                  <a:cubicBezTo>
                    <a:pt x="16260" y="408"/>
                    <a:pt x="15823" y="1"/>
                    <a:pt x="15332" y="1"/>
                  </a:cubicBezTo>
                  <a:close/>
                </a:path>
              </a:pathLst>
            </a:custGeom>
            <a:solidFill>
              <a:srgbClr val="FFBA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4025340" y="2827865"/>
              <a:ext cx="1724" cy="15349"/>
            </a:xfrm>
            <a:custGeom>
              <a:rect b="b" l="l" r="r" t="t"/>
              <a:pathLst>
                <a:path extrusionOk="0" h="846" w="95">
                  <a:moveTo>
                    <a:pt x="95" y="0"/>
                  </a:moveTo>
                  <a:lnTo>
                    <a:pt x="0" y="846"/>
                  </a:lnTo>
                  <a:lnTo>
                    <a:pt x="95" y="3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5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4054804" y="2963846"/>
              <a:ext cx="105027" cy="71881"/>
            </a:xfrm>
            <a:custGeom>
              <a:rect b="b" l="l" r="r" t="t"/>
              <a:pathLst>
                <a:path extrusionOk="0" h="3962" w="5789">
                  <a:moveTo>
                    <a:pt x="1" y="1"/>
                  </a:moveTo>
                  <a:cubicBezTo>
                    <a:pt x="1338" y="1944"/>
                    <a:pt x="3370" y="3386"/>
                    <a:pt x="5789" y="3962"/>
                  </a:cubicBezTo>
                  <a:lnTo>
                    <a:pt x="5789" y="3944"/>
                  </a:lnTo>
                  <a:cubicBezTo>
                    <a:pt x="3370" y="3386"/>
                    <a:pt x="1338" y="1944"/>
                    <a:pt x="1" y="1"/>
                  </a:cubicBezTo>
                  <a:close/>
                </a:path>
              </a:pathLst>
            </a:custGeom>
            <a:solidFill>
              <a:srgbClr val="A0B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4020550" y="2847659"/>
              <a:ext cx="33473" cy="115023"/>
            </a:xfrm>
            <a:custGeom>
              <a:rect b="b" l="l" r="r" t="t"/>
              <a:pathLst>
                <a:path extrusionOk="0" h="6340" w="1845">
                  <a:moveTo>
                    <a:pt x="227" y="0"/>
                  </a:moveTo>
                  <a:cubicBezTo>
                    <a:pt x="1" y="2333"/>
                    <a:pt x="640" y="4534"/>
                    <a:pt x="1845" y="6340"/>
                  </a:cubicBezTo>
                  <a:lnTo>
                    <a:pt x="1845" y="6340"/>
                  </a:lnTo>
                  <a:cubicBezTo>
                    <a:pt x="640" y="4534"/>
                    <a:pt x="1" y="2333"/>
                    <a:pt x="227" y="0"/>
                  </a:cubicBezTo>
                  <a:close/>
                </a:path>
              </a:pathLst>
            </a:custGeom>
            <a:solidFill>
              <a:srgbClr val="875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4318890" y="2952434"/>
              <a:ext cx="7874" cy="41655"/>
            </a:xfrm>
            <a:custGeom>
              <a:rect b="b" l="l" r="r" t="t"/>
              <a:pathLst>
                <a:path extrusionOk="0" h="2296" w="434">
                  <a:moveTo>
                    <a:pt x="321" y="0"/>
                  </a:moveTo>
                  <a:cubicBezTo>
                    <a:pt x="133" y="753"/>
                    <a:pt x="20" y="1525"/>
                    <a:pt x="0" y="2296"/>
                  </a:cubicBezTo>
                  <a:cubicBezTo>
                    <a:pt x="113" y="2165"/>
                    <a:pt x="263" y="1543"/>
                    <a:pt x="339" y="979"/>
                  </a:cubicBezTo>
                  <a:cubicBezTo>
                    <a:pt x="414" y="471"/>
                    <a:pt x="434" y="0"/>
                    <a:pt x="339" y="0"/>
                  </a:cubicBezTo>
                  <a:close/>
                </a:path>
              </a:pathLst>
            </a:custGeom>
            <a:solidFill>
              <a:srgbClr val="875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4016468" y="2828536"/>
              <a:ext cx="308241" cy="284003"/>
            </a:xfrm>
            <a:custGeom>
              <a:rect b="b" l="l" r="r" t="t"/>
              <a:pathLst>
                <a:path extrusionOk="0" h="15654" w="16990">
                  <a:moveTo>
                    <a:pt x="584" y="1"/>
                  </a:moveTo>
                  <a:lnTo>
                    <a:pt x="489" y="809"/>
                  </a:lnTo>
                  <a:cubicBezTo>
                    <a:pt x="471" y="809"/>
                    <a:pt x="471" y="809"/>
                    <a:pt x="471" y="829"/>
                  </a:cubicBezTo>
                  <a:lnTo>
                    <a:pt x="471" y="847"/>
                  </a:lnTo>
                  <a:lnTo>
                    <a:pt x="471" y="866"/>
                  </a:lnTo>
                  <a:lnTo>
                    <a:pt x="471" y="884"/>
                  </a:lnTo>
                  <a:lnTo>
                    <a:pt x="471" y="904"/>
                  </a:lnTo>
                  <a:lnTo>
                    <a:pt x="471" y="922"/>
                  </a:lnTo>
                  <a:lnTo>
                    <a:pt x="471" y="941"/>
                  </a:lnTo>
                  <a:lnTo>
                    <a:pt x="471" y="959"/>
                  </a:lnTo>
                  <a:cubicBezTo>
                    <a:pt x="471" y="979"/>
                    <a:pt x="471" y="979"/>
                    <a:pt x="452" y="979"/>
                  </a:cubicBezTo>
                  <a:lnTo>
                    <a:pt x="452" y="997"/>
                  </a:lnTo>
                  <a:lnTo>
                    <a:pt x="452" y="1017"/>
                  </a:lnTo>
                  <a:lnTo>
                    <a:pt x="452" y="1035"/>
                  </a:lnTo>
                  <a:lnTo>
                    <a:pt x="452" y="1054"/>
                  </a:lnTo>
                  <a:cubicBezTo>
                    <a:pt x="226" y="3387"/>
                    <a:pt x="865" y="5588"/>
                    <a:pt x="2070" y="7394"/>
                  </a:cubicBezTo>
                  <a:cubicBezTo>
                    <a:pt x="3406" y="9370"/>
                    <a:pt x="5456" y="10837"/>
                    <a:pt x="7902" y="11402"/>
                  </a:cubicBezTo>
                  <a:lnTo>
                    <a:pt x="7902" y="11420"/>
                  </a:lnTo>
                  <a:cubicBezTo>
                    <a:pt x="7959" y="11420"/>
                    <a:pt x="8015" y="11440"/>
                    <a:pt x="8072" y="11458"/>
                  </a:cubicBezTo>
                  <a:lnTo>
                    <a:pt x="8015" y="11458"/>
                  </a:lnTo>
                  <a:lnTo>
                    <a:pt x="8110" y="15654"/>
                  </a:lnTo>
                  <a:lnTo>
                    <a:pt x="16368" y="9388"/>
                  </a:lnTo>
                  <a:cubicBezTo>
                    <a:pt x="16463" y="9313"/>
                    <a:pt x="16556" y="9219"/>
                    <a:pt x="16651" y="9144"/>
                  </a:cubicBezTo>
                  <a:cubicBezTo>
                    <a:pt x="16651" y="9125"/>
                    <a:pt x="16669" y="9125"/>
                    <a:pt x="16669" y="9125"/>
                  </a:cubicBezTo>
                  <a:cubicBezTo>
                    <a:pt x="16689" y="8354"/>
                    <a:pt x="16802" y="7582"/>
                    <a:pt x="16990" y="6829"/>
                  </a:cubicBezTo>
                  <a:lnTo>
                    <a:pt x="16990" y="6829"/>
                  </a:lnTo>
                  <a:lnTo>
                    <a:pt x="16932" y="6887"/>
                  </a:lnTo>
                  <a:cubicBezTo>
                    <a:pt x="15334" y="8974"/>
                    <a:pt x="12718" y="10178"/>
                    <a:pt x="9821" y="10178"/>
                  </a:cubicBezTo>
                  <a:cubicBezTo>
                    <a:pt x="9407" y="10178"/>
                    <a:pt x="8975" y="10160"/>
                    <a:pt x="8541" y="10103"/>
                  </a:cubicBezTo>
                  <a:cubicBezTo>
                    <a:pt x="3557" y="9501"/>
                    <a:pt x="0" y="4986"/>
                    <a:pt x="584" y="1"/>
                  </a:cubicBezTo>
                  <a:close/>
                </a:path>
              </a:pathLst>
            </a:custGeom>
            <a:solidFill>
              <a:srgbClr val="FDA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4161864" y="2782036"/>
              <a:ext cx="21862" cy="20301"/>
            </a:xfrm>
            <a:custGeom>
              <a:rect b="b" l="l" r="r" t="t"/>
              <a:pathLst>
                <a:path extrusionOk="0" h="1119" w="1205">
                  <a:moveTo>
                    <a:pt x="608" y="1"/>
                  </a:moveTo>
                  <a:cubicBezTo>
                    <a:pt x="319" y="1"/>
                    <a:pt x="73" y="215"/>
                    <a:pt x="38" y="494"/>
                  </a:cubicBezTo>
                  <a:cubicBezTo>
                    <a:pt x="1" y="795"/>
                    <a:pt x="226" y="1077"/>
                    <a:pt x="527" y="1114"/>
                  </a:cubicBezTo>
                  <a:cubicBezTo>
                    <a:pt x="553" y="1117"/>
                    <a:pt x="578" y="1119"/>
                    <a:pt x="602" y="1119"/>
                  </a:cubicBezTo>
                  <a:cubicBezTo>
                    <a:pt x="891" y="1119"/>
                    <a:pt x="1133" y="920"/>
                    <a:pt x="1167" y="625"/>
                  </a:cubicBezTo>
                  <a:cubicBezTo>
                    <a:pt x="1205" y="324"/>
                    <a:pt x="979" y="43"/>
                    <a:pt x="678" y="5"/>
                  </a:cubicBezTo>
                  <a:cubicBezTo>
                    <a:pt x="655" y="2"/>
                    <a:pt x="631" y="1"/>
                    <a:pt x="608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4060500" y="2767358"/>
              <a:ext cx="21862" cy="20320"/>
            </a:xfrm>
            <a:custGeom>
              <a:rect b="b" l="l" r="r" t="t"/>
              <a:pathLst>
                <a:path extrusionOk="0" h="1120" w="1205">
                  <a:moveTo>
                    <a:pt x="608" y="0"/>
                  </a:moveTo>
                  <a:cubicBezTo>
                    <a:pt x="317" y="0"/>
                    <a:pt x="73" y="214"/>
                    <a:pt x="38" y="493"/>
                  </a:cubicBezTo>
                  <a:cubicBezTo>
                    <a:pt x="1" y="814"/>
                    <a:pt x="227" y="1095"/>
                    <a:pt x="546" y="1115"/>
                  </a:cubicBezTo>
                  <a:cubicBezTo>
                    <a:pt x="569" y="1118"/>
                    <a:pt x="593" y="1119"/>
                    <a:pt x="616" y="1119"/>
                  </a:cubicBezTo>
                  <a:cubicBezTo>
                    <a:pt x="889" y="1119"/>
                    <a:pt x="1133" y="920"/>
                    <a:pt x="1167" y="626"/>
                  </a:cubicBezTo>
                  <a:cubicBezTo>
                    <a:pt x="1205" y="325"/>
                    <a:pt x="979" y="42"/>
                    <a:pt x="678" y="4"/>
                  </a:cubicBezTo>
                  <a:cubicBezTo>
                    <a:pt x="655" y="2"/>
                    <a:pt x="631" y="0"/>
                    <a:pt x="608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4074833" y="2767866"/>
              <a:ext cx="47805" cy="91402"/>
            </a:xfrm>
            <a:custGeom>
              <a:rect b="b" l="l" r="r" t="t"/>
              <a:pathLst>
                <a:path extrusionOk="0" h="5038" w="2635">
                  <a:moveTo>
                    <a:pt x="2166" y="0"/>
                  </a:moveTo>
                  <a:cubicBezTo>
                    <a:pt x="2060" y="0"/>
                    <a:pt x="1948" y="59"/>
                    <a:pt x="1882" y="164"/>
                  </a:cubicBezTo>
                  <a:lnTo>
                    <a:pt x="94" y="3458"/>
                  </a:lnTo>
                  <a:cubicBezTo>
                    <a:pt x="19" y="3608"/>
                    <a:pt x="1" y="3796"/>
                    <a:pt x="76" y="3947"/>
                  </a:cubicBezTo>
                  <a:cubicBezTo>
                    <a:pt x="207" y="4285"/>
                    <a:pt x="696" y="5038"/>
                    <a:pt x="2314" y="5038"/>
                  </a:cubicBezTo>
                  <a:cubicBezTo>
                    <a:pt x="2502" y="5038"/>
                    <a:pt x="2635" y="4905"/>
                    <a:pt x="2635" y="4737"/>
                  </a:cubicBezTo>
                  <a:cubicBezTo>
                    <a:pt x="2635" y="4567"/>
                    <a:pt x="2484" y="4436"/>
                    <a:pt x="2314" y="4436"/>
                  </a:cubicBezTo>
                  <a:cubicBezTo>
                    <a:pt x="1073" y="4436"/>
                    <a:pt x="734" y="3927"/>
                    <a:pt x="641" y="3739"/>
                  </a:cubicBezTo>
                  <a:lnTo>
                    <a:pt x="2427" y="447"/>
                  </a:lnTo>
                  <a:cubicBezTo>
                    <a:pt x="2502" y="297"/>
                    <a:pt x="2447" y="127"/>
                    <a:pt x="2296" y="33"/>
                  </a:cubicBezTo>
                  <a:cubicBezTo>
                    <a:pt x="2257" y="11"/>
                    <a:pt x="2212" y="0"/>
                    <a:pt x="2166" y="0"/>
                  </a:cubicBezTo>
                  <a:close/>
                </a:path>
              </a:pathLst>
            </a:custGeom>
            <a:solidFill>
              <a:srgbClr val="FB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4087134" y="2943817"/>
              <a:ext cx="41292" cy="23331"/>
            </a:xfrm>
            <a:custGeom>
              <a:rect b="b" l="l" r="r" t="t"/>
              <a:pathLst>
                <a:path extrusionOk="0" h="1286" w="2276">
                  <a:moveTo>
                    <a:pt x="718" y="0"/>
                  </a:moveTo>
                  <a:cubicBezTo>
                    <a:pt x="576" y="0"/>
                    <a:pt x="424" y="19"/>
                    <a:pt x="264" y="61"/>
                  </a:cubicBezTo>
                  <a:cubicBezTo>
                    <a:pt x="94" y="99"/>
                    <a:pt x="0" y="269"/>
                    <a:pt x="38" y="420"/>
                  </a:cubicBezTo>
                  <a:cubicBezTo>
                    <a:pt x="70" y="564"/>
                    <a:pt x="197" y="654"/>
                    <a:pt x="340" y="654"/>
                  </a:cubicBezTo>
                  <a:cubicBezTo>
                    <a:pt x="364" y="654"/>
                    <a:pt x="389" y="651"/>
                    <a:pt x="414" y="645"/>
                  </a:cubicBezTo>
                  <a:cubicBezTo>
                    <a:pt x="516" y="618"/>
                    <a:pt x="613" y="606"/>
                    <a:pt x="704" y="606"/>
                  </a:cubicBezTo>
                  <a:cubicBezTo>
                    <a:pt x="1302" y="606"/>
                    <a:pt x="1658" y="1120"/>
                    <a:pt x="1674" y="1153"/>
                  </a:cubicBezTo>
                  <a:cubicBezTo>
                    <a:pt x="1731" y="1247"/>
                    <a:pt x="1844" y="1285"/>
                    <a:pt x="1937" y="1285"/>
                  </a:cubicBezTo>
                  <a:cubicBezTo>
                    <a:pt x="1995" y="1285"/>
                    <a:pt x="2050" y="1266"/>
                    <a:pt x="2107" y="1247"/>
                  </a:cubicBezTo>
                  <a:cubicBezTo>
                    <a:pt x="2238" y="1153"/>
                    <a:pt x="2276" y="965"/>
                    <a:pt x="2183" y="814"/>
                  </a:cubicBezTo>
                  <a:cubicBezTo>
                    <a:pt x="2166" y="781"/>
                    <a:pt x="1641" y="0"/>
                    <a:pt x="718" y="0"/>
                  </a:cubicBezTo>
                  <a:close/>
                </a:path>
              </a:pathLst>
            </a:custGeom>
            <a:solidFill>
              <a:srgbClr val="FB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4150616" y="2746204"/>
              <a:ext cx="41310" cy="22279"/>
            </a:xfrm>
            <a:custGeom>
              <a:rect b="b" l="l" r="r" t="t"/>
              <a:pathLst>
                <a:path extrusionOk="0" h="1228" w="2277">
                  <a:moveTo>
                    <a:pt x="791" y="0"/>
                  </a:moveTo>
                  <a:cubicBezTo>
                    <a:pt x="548" y="0"/>
                    <a:pt x="348" y="58"/>
                    <a:pt x="226" y="136"/>
                  </a:cubicBezTo>
                  <a:cubicBezTo>
                    <a:pt x="1" y="267"/>
                    <a:pt x="1" y="437"/>
                    <a:pt x="113" y="531"/>
                  </a:cubicBezTo>
                  <a:cubicBezTo>
                    <a:pt x="226" y="643"/>
                    <a:pt x="395" y="681"/>
                    <a:pt x="565" y="738"/>
                  </a:cubicBezTo>
                  <a:cubicBezTo>
                    <a:pt x="734" y="794"/>
                    <a:pt x="904" y="851"/>
                    <a:pt x="1054" y="889"/>
                  </a:cubicBezTo>
                  <a:cubicBezTo>
                    <a:pt x="1205" y="945"/>
                    <a:pt x="1373" y="1020"/>
                    <a:pt x="1524" y="1095"/>
                  </a:cubicBezTo>
                  <a:cubicBezTo>
                    <a:pt x="1694" y="1152"/>
                    <a:pt x="1862" y="1227"/>
                    <a:pt x="2013" y="1227"/>
                  </a:cubicBezTo>
                  <a:cubicBezTo>
                    <a:pt x="2163" y="1227"/>
                    <a:pt x="2276" y="1095"/>
                    <a:pt x="2201" y="851"/>
                  </a:cubicBezTo>
                  <a:cubicBezTo>
                    <a:pt x="2126" y="606"/>
                    <a:pt x="1844" y="287"/>
                    <a:pt x="1355" y="99"/>
                  </a:cubicBezTo>
                  <a:cubicBezTo>
                    <a:pt x="1154" y="29"/>
                    <a:pt x="962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4034556" y="2728533"/>
              <a:ext cx="43361" cy="17707"/>
            </a:xfrm>
            <a:custGeom>
              <a:rect b="b" l="l" r="r" t="t"/>
              <a:pathLst>
                <a:path extrusionOk="0" h="976" w="2390">
                  <a:moveTo>
                    <a:pt x="1358" y="1"/>
                  </a:moveTo>
                  <a:cubicBezTo>
                    <a:pt x="1279" y="1"/>
                    <a:pt x="1196" y="6"/>
                    <a:pt x="1110" y="19"/>
                  </a:cubicBezTo>
                  <a:cubicBezTo>
                    <a:pt x="603" y="75"/>
                    <a:pt x="245" y="338"/>
                    <a:pt x="132" y="546"/>
                  </a:cubicBezTo>
                  <a:cubicBezTo>
                    <a:pt x="1" y="772"/>
                    <a:pt x="76" y="922"/>
                    <a:pt x="227" y="960"/>
                  </a:cubicBezTo>
                  <a:cubicBezTo>
                    <a:pt x="265" y="971"/>
                    <a:pt x="308" y="975"/>
                    <a:pt x="355" y="975"/>
                  </a:cubicBezTo>
                  <a:cubicBezTo>
                    <a:pt x="466" y="975"/>
                    <a:pt x="596" y="949"/>
                    <a:pt x="716" y="922"/>
                  </a:cubicBezTo>
                  <a:cubicBezTo>
                    <a:pt x="904" y="903"/>
                    <a:pt x="1073" y="865"/>
                    <a:pt x="1223" y="847"/>
                  </a:cubicBezTo>
                  <a:cubicBezTo>
                    <a:pt x="1374" y="827"/>
                    <a:pt x="1562" y="809"/>
                    <a:pt x="1732" y="809"/>
                  </a:cubicBezTo>
                  <a:cubicBezTo>
                    <a:pt x="1920" y="790"/>
                    <a:pt x="2108" y="772"/>
                    <a:pt x="2221" y="696"/>
                  </a:cubicBezTo>
                  <a:cubicBezTo>
                    <a:pt x="2352" y="621"/>
                    <a:pt x="2390" y="451"/>
                    <a:pt x="2201" y="282"/>
                  </a:cubicBezTo>
                  <a:cubicBezTo>
                    <a:pt x="2061" y="141"/>
                    <a:pt x="1751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4385093" y="2799181"/>
              <a:ext cx="33836" cy="54282"/>
            </a:xfrm>
            <a:custGeom>
              <a:rect b="b" l="l" r="r" t="t"/>
              <a:pathLst>
                <a:path extrusionOk="0" h="2992" w="1865">
                  <a:moveTo>
                    <a:pt x="1518" y="1"/>
                  </a:moveTo>
                  <a:cubicBezTo>
                    <a:pt x="1411" y="1"/>
                    <a:pt x="1306" y="51"/>
                    <a:pt x="1243" y="151"/>
                  </a:cubicBezTo>
                  <a:lnTo>
                    <a:pt x="1" y="2126"/>
                  </a:lnTo>
                  <a:lnTo>
                    <a:pt x="1356" y="2954"/>
                  </a:lnTo>
                  <a:cubicBezTo>
                    <a:pt x="1393" y="2973"/>
                    <a:pt x="1450" y="2991"/>
                    <a:pt x="1506" y="2991"/>
                  </a:cubicBezTo>
                  <a:cubicBezTo>
                    <a:pt x="1619" y="2991"/>
                    <a:pt x="1714" y="2936"/>
                    <a:pt x="1769" y="2841"/>
                  </a:cubicBezTo>
                  <a:cubicBezTo>
                    <a:pt x="1864" y="2690"/>
                    <a:pt x="1807" y="2502"/>
                    <a:pt x="1676" y="2427"/>
                  </a:cubicBezTo>
                  <a:lnTo>
                    <a:pt x="848" y="1920"/>
                  </a:lnTo>
                  <a:lnTo>
                    <a:pt x="1769" y="470"/>
                  </a:lnTo>
                  <a:cubicBezTo>
                    <a:pt x="1845" y="320"/>
                    <a:pt x="1807" y="132"/>
                    <a:pt x="1676" y="38"/>
                  </a:cubicBezTo>
                  <a:cubicBezTo>
                    <a:pt x="1626" y="13"/>
                    <a:pt x="1572" y="1"/>
                    <a:pt x="1518" y="1"/>
                  </a:cubicBezTo>
                  <a:close/>
                </a:path>
              </a:pathLst>
            </a:custGeom>
            <a:solidFill>
              <a:srgbClr val="FB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4131838" y="2859942"/>
              <a:ext cx="79555" cy="57512"/>
            </a:xfrm>
            <a:custGeom>
              <a:rect b="b" l="l" r="r" t="t"/>
              <a:pathLst>
                <a:path extrusionOk="0" h="3170" w="4385">
                  <a:moveTo>
                    <a:pt x="4139" y="1"/>
                  </a:moveTo>
                  <a:lnTo>
                    <a:pt x="0" y="678"/>
                  </a:lnTo>
                  <a:lnTo>
                    <a:pt x="339" y="2653"/>
                  </a:lnTo>
                  <a:cubicBezTo>
                    <a:pt x="390" y="2957"/>
                    <a:pt x="638" y="3170"/>
                    <a:pt x="933" y="3170"/>
                  </a:cubicBezTo>
                  <a:cubicBezTo>
                    <a:pt x="967" y="3170"/>
                    <a:pt x="1001" y="3167"/>
                    <a:pt x="1036" y="3161"/>
                  </a:cubicBezTo>
                  <a:lnTo>
                    <a:pt x="2127" y="2973"/>
                  </a:lnTo>
                  <a:cubicBezTo>
                    <a:pt x="3481" y="2765"/>
                    <a:pt x="4384" y="1486"/>
                    <a:pt x="4159" y="132"/>
                  </a:cubicBezTo>
                  <a:lnTo>
                    <a:pt x="4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983684" y="2710408"/>
              <a:ext cx="263211" cy="142038"/>
            </a:xfrm>
            <a:custGeom>
              <a:rect b="b" l="l" r="r" t="t"/>
              <a:pathLst>
                <a:path extrusionOk="0" h="7829" w="14508">
                  <a:moveTo>
                    <a:pt x="3379" y="790"/>
                  </a:moveTo>
                  <a:cubicBezTo>
                    <a:pt x="4743" y="790"/>
                    <a:pt x="5854" y="1880"/>
                    <a:pt x="5908" y="3238"/>
                  </a:cubicBezTo>
                  <a:cubicBezTo>
                    <a:pt x="5928" y="3915"/>
                    <a:pt x="5683" y="4573"/>
                    <a:pt x="5231" y="5062"/>
                  </a:cubicBezTo>
                  <a:cubicBezTo>
                    <a:pt x="4762" y="5571"/>
                    <a:pt x="4140" y="5852"/>
                    <a:pt x="3445" y="5872"/>
                  </a:cubicBezTo>
                  <a:cubicBezTo>
                    <a:pt x="3411" y="5873"/>
                    <a:pt x="3378" y="5874"/>
                    <a:pt x="3344" y="5874"/>
                  </a:cubicBezTo>
                  <a:cubicBezTo>
                    <a:pt x="1996" y="5874"/>
                    <a:pt x="865" y="4785"/>
                    <a:pt x="829" y="3426"/>
                  </a:cubicBezTo>
                  <a:cubicBezTo>
                    <a:pt x="791" y="2729"/>
                    <a:pt x="1036" y="2090"/>
                    <a:pt x="1506" y="1601"/>
                  </a:cubicBezTo>
                  <a:cubicBezTo>
                    <a:pt x="1958" y="1093"/>
                    <a:pt x="2597" y="810"/>
                    <a:pt x="3275" y="792"/>
                  </a:cubicBezTo>
                  <a:cubicBezTo>
                    <a:pt x="3309" y="791"/>
                    <a:pt x="3344" y="790"/>
                    <a:pt x="3379" y="790"/>
                  </a:cubicBezTo>
                  <a:close/>
                  <a:moveTo>
                    <a:pt x="11026" y="1959"/>
                  </a:moveTo>
                  <a:cubicBezTo>
                    <a:pt x="11176" y="1959"/>
                    <a:pt x="11327" y="1959"/>
                    <a:pt x="11477" y="1977"/>
                  </a:cubicBezTo>
                  <a:cubicBezTo>
                    <a:pt x="11986" y="2052"/>
                    <a:pt x="12456" y="2278"/>
                    <a:pt x="12851" y="2636"/>
                  </a:cubicBezTo>
                  <a:cubicBezTo>
                    <a:pt x="13341" y="3106"/>
                    <a:pt x="13642" y="3745"/>
                    <a:pt x="13660" y="4423"/>
                  </a:cubicBezTo>
                  <a:cubicBezTo>
                    <a:pt x="13697" y="5815"/>
                    <a:pt x="12606" y="7001"/>
                    <a:pt x="11196" y="7057"/>
                  </a:cubicBezTo>
                  <a:cubicBezTo>
                    <a:pt x="11173" y="7057"/>
                    <a:pt x="11149" y="7057"/>
                    <a:pt x="11126" y="7057"/>
                  </a:cubicBezTo>
                  <a:cubicBezTo>
                    <a:pt x="9764" y="7057"/>
                    <a:pt x="8617" y="5979"/>
                    <a:pt x="8562" y="4593"/>
                  </a:cubicBezTo>
                  <a:cubicBezTo>
                    <a:pt x="8542" y="3915"/>
                    <a:pt x="8788" y="3256"/>
                    <a:pt x="9257" y="2767"/>
                  </a:cubicBezTo>
                  <a:cubicBezTo>
                    <a:pt x="9709" y="2278"/>
                    <a:pt x="10348" y="1977"/>
                    <a:pt x="11026" y="1959"/>
                  </a:cubicBezTo>
                  <a:close/>
                  <a:moveTo>
                    <a:pt x="3362" y="0"/>
                  </a:moveTo>
                  <a:cubicBezTo>
                    <a:pt x="3327" y="0"/>
                    <a:pt x="3292" y="1"/>
                    <a:pt x="3256" y="2"/>
                  </a:cubicBezTo>
                  <a:cubicBezTo>
                    <a:pt x="2353" y="40"/>
                    <a:pt x="1544" y="416"/>
                    <a:pt x="924" y="1056"/>
                  </a:cubicBezTo>
                  <a:cubicBezTo>
                    <a:pt x="321" y="1713"/>
                    <a:pt x="1" y="2561"/>
                    <a:pt x="39" y="3444"/>
                  </a:cubicBezTo>
                  <a:cubicBezTo>
                    <a:pt x="96" y="5082"/>
                    <a:pt x="1318" y="6399"/>
                    <a:pt x="2898" y="6625"/>
                  </a:cubicBezTo>
                  <a:cubicBezTo>
                    <a:pt x="3086" y="6643"/>
                    <a:pt x="3275" y="6662"/>
                    <a:pt x="3482" y="6662"/>
                  </a:cubicBezTo>
                  <a:cubicBezTo>
                    <a:pt x="4366" y="6625"/>
                    <a:pt x="5194" y="6248"/>
                    <a:pt x="5796" y="5589"/>
                  </a:cubicBezTo>
                  <a:cubicBezTo>
                    <a:pt x="6154" y="5213"/>
                    <a:pt x="6380" y="4781"/>
                    <a:pt x="6530" y="4292"/>
                  </a:cubicBezTo>
                  <a:lnTo>
                    <a:pt x="7809" y="4385"/>
                  </a:lnTo>
                  <a:cubicBezTo>
                    <a:pt x="7809" y="4460"/>
                    <a:pt x="7790" y="4535"/>
                    <a:pt x="7790" y="4611"/>
                  </a:cubicBezTo>
                  <a:cubicBezTo>
                    <a:pt x="7847" y="6248"/>
                    <a:pt x="9069" y="7565"/>
                    <a:pt x="10631" y="7791"/>
                  </a:cubicBezTo>
                  <a:cubicBezTo>
                    <a:pt x="10838" y="7829"/>
                    <a:pt x="11026" y="7829"/>
                    <a:pt x="11233" y="7829"/>
                  </a:cubicBezTo>
                  <a:cubicBezTo>
                    <a:pt x="13058" y="7771"/>
                    <a:pt x="14507" y="6229"/>
                    <a:pt x="14432" y="4385"/>
                  </a:cubicBezTo>
                  <a:cubicBezTo>
                    <a:pt x="14412" y="3501"/>
                    <a:pt x="14036" y="2674"/>
                    <a:pt x="13378" y="2072"/>
                  </a:cubicBezTo>
                  <a:cubicBezTo>
                    <a:pt x="12772" y="1501"/>
                    <a:pt x="11980" y="1184"/>
                    <a:pt x="11131" y="1184"/>
                  </a:cubicBezTo>
                  <a:cubicBezTo>
                    <a:pt x="11083" y="1184"/>
                    <a:pt x="11036" y="1185"/>
                    <a:pt x="10988" y="1187"/>
                  </a:cubicBezTo>
                  <a:cubicBezTo>
                    <a:pt x="10105" y="1206"/>
                    <a:pt x="9295" y="1582"/>
                    <a:pt x="8675" y="2240"/>
                  </a:cubicBezTo>
                  <a:cubicBezTo>
                    <a:pt x="8299" y="2636"/>
                    <a:pt x="8053" y="3125"/>
                    <a:pt x="7922" y="3632"/>
                  </a:cubicBezTo>
                  <a:cubicBezTo>
                    <a:pt x="7903" y="3632"/>
                    <a:pt x="7885" y="3614"/>
                    <a:pt x="7865" y="3614"/>
                  </a:cubicBezTo>
                  <a:lnTo>
                    <a:pt x="6661" y="3520"/>
                  </a:lnTo>
                  <a:cubicBezTo>
                    <a:pt x="6681" y="3426"/>
                    <a:pt x="6699" y="3313"/>
                    <a:pt x="6681" y="3219"/>
                  </a:cubicBezTo>
                  <a:cubicBezTo>
                    <a:pt x="6624" y="1410"/>
                    <a:pt x="5140" y="0"/>
                    <a:pt x="3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1" name="Google Shape;1181;p2"/>
          <p:cNvGrpSpPr/>
          <p:nvPr/>
        </p:nvGrpSpPr>
        <p:grpSpPr>
          <a:xfrm>
            <a:off x="1583922" y="1298783"/>
            <a:ext cx="852603" cy="867070"/>
            <a:chOff x="5052081" y="2446802"/>
            <a:chExt cx="882703" cy="897681"/>
          </a:xfrm>
        </p:grpSpPr>
        <p:sp>
          <p:nvSpPr>
            <p:cNvPr id="1182" name="Google Shape;1182;p2"/>
            <p:cNvSpPr/>
            <p:nvPr/>
          </p:nvSpPr>
          <p:spPr>
            <a:xfrm>
              <a:off x="5052081" y="2446802"/>
              <a:ext cx="882703" cy="715166"/>
            </a:xfrm>
            <a:custGeom>
              <a:rect b="b" l="l" r="r" t="t"/>
              <a:pathLst>
                <a:path extrusionOk="0" h="30517" w="37666">
                  <a:moveTo>
                    <a:pt x="18833" y="1"/>
                  </a:moveTo>
                  <a:cubicBezTo>
                    <a:pt x="8429" y="1"/>
                    <a:pt x="0" y="8580"/>
                    <a:pt x="0" y="19153"/>
                  </a:cubicBezTo>
                  <a:cubicBezTo>
                    <a:pt x="0" y="23405"/>
                    <a:pt x="1355" y="27336"/>
                    <a:pt x="3670" y="30517"/>
                  </a:cubicBezTo>
                  <a:lnTo>
                    <a:pt x="3670" y="29895"/>
                  </a:lnTo>
                  <a:lnTo>
                    <a:pt x="34411" y="29895"/>
                  </a:lnTo>
                  <a:cubicBezTo>
                    <a:pt x="36461" y="26829"/>
                    <a:pt x="37665" y="23142"/>
                    <a:pt x="37665" y="19153"/>
                  </a:cubicBezTo>
                  <a:cubicBezTo>
                    <a:pt x="37665" y="8580"/>
                    <a:pt x="29237" y="1"/>
                    <a:pt x="1883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5138062" y="3147371"/>
              <a:ext cx="720462" cy="197112"/>
            </a:xfrm>
            <a:custGeom>
              <a:rect b="b" l="l" r="r" t="t"/>
              <a:pathLst>
                <a:path extrusionOk="0" h="8411" w="30743">
                  <a:moveTo>
                    <a:pt x="1" y="0"/>
                  </a:moveTo>
                  <a:lnTo>
                    <a:pt x="1" y="622"/>
                  </a:lnTo>
                  <a:cubicBezTo>
                    <a:pt x="3425" y="5343"/>
                    <a:pt x="8936" y="8411"/>
                    <a:pt x="15164" y="8411"/>
                  </a:cubicBezTo>
                  <a:cubicBezTo>
                    <a:pt x="21636" y="8411"/>
                    <a:pt x="27356" y="5080"/>
                    <a:pt x="30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451965" y="2602875"/>
              <a:ext cx="2672" cy="3562"/>
            </a:xfrm>
            <a:custGeom>
              <a:rect b="b" l="l" r="r" t="t"/>
              <a:pathLst>
                <a:path extrusionOk="0" h="152" w="114">
                  <a:moveTo>
                    <a:pt x="57" y="1"/>
                  </a:moveTo>
                  <a:cubicBezTo>
                    <a:pt x="39" y="56"/>
                    <a:pt x="19" y="94"/>
                    <a:pt x="1" y="151"/>
                  </a:cubicBezTo>
                  <a:cubicBezTo>
                    <a:pt x="39" y="114"/>
                    <a:pt x="76" y="76"/>
                    <a:pt x="114" y="56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FFC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149076" y="2447060"/>
              <a:ext cx="725735" cy="756786"/>
            </a:xfrm>
            <a:custGeom>
              <a:rect b="b" l="l" r="r" t="t"/>
              <a:pathLst>
                <a:path extrusionOk="0" h="32293" w="30968">
                  <a:moveTo>
                    <a:pt x="12982" y="6650"/>
                  </a:moveTo>
                  <a:lnTo>
                    <a:pt x="13039" y="6705"/>
                  </a:lnTo>
                  <a:cubicBezTo>
                    <a:pt x="13001" y="6725"/>
                    <a:pt x="12964" y="6763"/>
                    <a:pt x="12926" y="6800"/>
                  </a:cubicBezTo>
                  <a:cubicBezTo>
                    <a:pt x="12944" y="6743"/>
                    <a:pt x="12964" y="6705"/>
                    <a:pt x="12982" y="6650"/>
                  </a:cubicBezTo>
                  <a:close/>
                  <a:moveTo>
                    <a:pt x="13847" y="7214"/>
                  </a:moveTo>
                  <a:cubicBezTo>
                    <a:pt x="14883" y="7834"/>
                    <a:pt x="16669" y="8850"/>
                    <a:pt x="18420" y="9509"/>
                  </a:cubicBezTo>
                  <a:cubicBezTo>
                    <a:pt x="18513" y="9735"/>
                    <a:pt x="18608" y="9961"/>
                    <a:pt x="18663" y="10205"/>
                  </a:cubicBezTo>
                  <a:cubicBezTo>
                    <a:pt x="18721" y="10450"/>
                    <a:pt x="18758" y="10713"/>
                    <a:pt x="18776" y="10957"/>
                  </a:cubicBezTo>
                  <a:cubicBezTo>
                    <a:pt x="17328" y="11747"/>
                    <a:pt x="16237" y="13122"/>
                    <a:pt x="15766" y="14740"/>
                  </a:cubicBezTo>
                  <a:cubicBezTo>
                    <a:pt x="15352" y="12369"/>
                    <a:pt x="13659" y="10506"/>
                    <a:pt x="11496" y="9828"/>
                  </a:cubicBezTo>
                  <a:cubicBezTo>
                    <a:pt x="11514" y="9698"/>
                    <a:pt x="11534" y="9565"/>
                    <a:pt x="11534" y="9415"/>
                  </a:cubicBezTo>
                  <a:cubicBezTo>
                    <a:pt x="11534" y="8983"/>
                    <a:pt x="11458" y="8569"/>
                    <a:pt x="11308" y="8192"/>
                  </a:cubicBezTo>
                  <a:cubicBezTo>
                    <a:pt x="11890" y="8022"/>
                    <a:pt x="12362" y="7721"/>
                    <a:pt x="12663" y="7289"/>
                  </a:cubicBezTo>
                  <a:cubicBezTo>
                    <a:pt x="13057" y="7252"/>
                    <a:pt x="13453" y="7214"/>
                    <a:pt x="13847" y="7214"/>
                  </a:cubicBezTo>
                  <a:close/>
                  <a:moveTo>
                    <a:pt x="15597" y="17599"/>
                  </a:moveTo>
                  <a:cubicBezTo>
                    <a:pt x="15728" y="18390"/>
                    <a:pt x="16011" y="19104"/>
                    <a:pt x="16388" y="19762"/>
                  </a:cubicBezTo>
                  <a:cubicBezTo>
                    <a:pt x="16105" y="20214"/>
                    <a:pt x="15861" y="20685"/>
                    <a:pt x="15653" y="21192"/>
                  </a:cubicBezTo>
                  <a:cubicBezTo>
                    <a:pt x="15447" y="20534"/>
                    <a:pt x="15164" y="19913"/>
                    <a:pt x="14807" y="19348"/>
                  </a:cubicBezTo>
                  <a:cubicBezTo>
                    <a:pt x="15146" y="18821"/>
                    <a:pt x="15427" y="18219"/>
                    <a:pt x="15597" y="17599"/>
                  </a:cubicBezTo>
                  <a:close/>
                  <a:moveTo>
                    <a:pt x="14375" y="1"/>
                  </a:moveTo>
                  <a:cubicBezTo>
                    <a:pt x="13958" y="1"/>
                    <a:pt x="13525" y="15"/>
                    <a:pt x="13076" y="45"/>
                  </a:cubicBezTo>
                  <a:cubicBezTo>
                    <a:pt x="8466" y="346"/>
                    <a:pt x="5945" y="2190"/>
                    <a:pt x="4573" y="3903"/>
                  </a:cubicBezTo>
                  <a:cubicBezTo>
                    <a:pt x="3650" y="5069"/>
                    <a:pt x="3971" y="6687"/>
                    <a:pt x="5062" y="7477"/>
                  </a:cubicBezTo>
                  <a:cubicBezTo>
                    <a:pt x="4704" y="8042"/>
                    <a:pt x="4497" y="8700"/>
                    <a:pt x="4497" y="9415"/>
                  </a:cubicBezTo>
                  <a:cubicBezTo>
                    <a:pt x="4497" y="10205"/>
                    <a:pt x="4761" y="10939"/>
                    <a:pt x="5193" y="11541"/>
                  </a:cubicBezTo>
                  <a:cubicBezTo>
                    <a:pt x="4026" y="12801"/>
                    <a:pt x="3369" y="14551"/>
                    <a:pt x="3537" y="16413"/>
                  </a:cubicBezTo>
                  <a:cubicBezTo>
                    <a:pt x="3557" y="16639"/>
                    <a:pt x="3594" y="16847"/>
                    <a:pt x="3632" y="17073"/>
                  </a:cubicBezTo>
                  <a:cubicBezTo>
                    <a:pt x="1374" y="18671"/>
                    <a:pt x="0" y="21418"/>
                    <a:pt x="283" y="24390"/>
                  </a:cubicBezTo>
                  <a:cubicBezTo>
                    <a:pt x="655" y="28558"/>
                    <a:pt x="4085" y="31688"/>
                    <a:pt x="8117" y="31688"/>
                  </a:cubicBezTo>
                  <a:cubicBezTo>
                    <a:pt x="8364" y="31688"/>
                    <a:pt x="8612" y="31676"/>
                    <a:pt x="8862" y="31653"/>
                  </a:cubicBezTo>
                  <a:cubicBezTo>
                    <a:pt x="11910" y="31371"/>
                    <a:pt x="14374" y="29377"/>
                    <a:pt x="15447" y="26686"/>
                  </a:cubicBezTo>
                  <a:cubicBezTo>
                    <a:pt x="16481" y="29941"/>
                    <a:pt x="19473" y="32292"/>
                    <a:pt x="23010" y="32292"/>
                  </a:cubicBezTo>
                  <a:cubicBezTo>
                    <a:pt x="27413" y="32292"/>
                    <a:pt x="30968" y="28680"/>
                    <a:pt x="30968" y="24222"/>
                  </a:cubicBezTo>
                  <a:cubicBezTo>
                    <a:pt x="30968" y="21588"/>
                    <a:pt x="29726" y="19255"/>
                    <a:pt x="27807" y="17787"/>
                  </a:cubicBezTo>
                  <a:cubicBezTo>
                    <a:pt x="27882" y="17374"/>
                    <a:pt x="27920" y="16960"/>
                    <a:pt x="27920" y="16526"/>
                  </a:cubicBezTo>
                  <a:cubicBezTo>
                    <a:pt x="27920" y="14607"/>
                    <a:pt x="27092" y="12914"/>
                    <a:pt x="25775" y="11747"/>
                  </a:cubicBezTo>
                  <a:cubicBezTo>
                    <a:pt x="25721" y="8854"/>
                    <a:pt x="24693" y="1"/>
                    <a:pt x="14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274286" y="2616115"/>
              <a:ext cx="450608" cy="625246"/>
            </a:xfrm>
            <a:custGeom>
              <a:rect b="b" l="l" r="r" t="t"/>
              <a:pathLst>
                <a:path extrusionOk="0" h="26680" w="19228">
                  <a:moveTo>
                    <a:pt x="8504" y="0"/>
                  </a:moveTo>
                  <a:cubicBezTo>
                    <a:pt x="8110" y="0"/>
                    <a:pt x="7714" y="38"/>
                    <a:pt x="7320" y="75"/>
                  </a:cubicBezTo>
                  <a:cubicBezTo>
                    <a:pt x="6747" y="894"/>
                    <a:pt x="5599" y="1178"/>
                    <a:pt x="4291" y="1178"/>
                  </a:cubicBezTo>
                  <a:cubicBezTo>
                    <a:pt x="3406" y="1178"/>
                    <a:pt x="2447" y="1048"/>
                    <a:pt x="1543" y="866"/>
                  </a:cubicBezTo>
                  <a:lnTo>
                    <a:pt x="1543" y="903"/>
                  </a:lnTo>
                  <a:lnTo>
                    <a:pt x="1468" y="1505"/>
                  </a:lnTo>
                  <a:lnTo>
                    <a:pt x="1280" y="3086"/>
                  </a:lnTo>
                  <a:lnTo>
                    <a:pt x="471" y="10009"/>
                  </a:lnTo>
                  <a:cubicBezTo>
                    <a:pt x="0" y="14016"/>
                    <a:pt x="2672" y="17666"/>
                    <a:pt x="6529" y="18418"/>
                  </a:cubicBezTo>
                  <a:lnTo>
                    <a:pt x="6623" y="22331"/>
                  </a:lnTo>
                  <a:cubicBezTo>
                    <a:pt x="6679" y="24762"/>
                    <a:pt x="8655" y="26679"/>
                    <a:pt x="11055" y="26679"/>
                  </a:cubicBezTo>
                  <a:cubicBezTo>
                    <a:pt x="11089" y="26679"/>
                    <a:pt x="11123" y="26679"/>
                    <a:pt x="11158" y="26678"/>
                  </a:cubicBezTo>
                  <a:cubicBezTo>
                    <a:pt x="13621" y="26621"/>
                    <a:pt x="15560" y="24589"/>
                    <a:pt x="15503" y="22143"/>
                  </a:cubicBezTo>
                  <a:lnTo>
                    <a:pt x="15297" y="12736"/>
                  </a:lnTo>
                  <a:cubicBezTo>
                    <a:pt x="15297" y="12661"/>
                    <a:pt x="15277" y="12586"/>
                    <a:pt x="15277" y="12511"/>
                  </a:cubicBezTo>
                  <a:cubicBezTo>
                    <a:pt x="15315" y="12285"/>
                    <a:pt x="15372" y="12059"/>
                    <a:pt x="15390" y="11815"/>
                  </a:cubicBezTo>
                  <a:lnTo>
                    <a:pt x="15447" y="11364"/>
                  </a:lnTo>
                  <a:lnTo>
                    <a:pt x="16087" y="11439"/>
                  </a:lnTo>
                  <a:cubicBezTo>
                    <a:pt x="16189" y="11451"/>
                    <a:pt x="16291" y="11457"/>
                    <a:pt x="16391" y="11457"/>
                  </a:cubicBezTo>
                  <a:cubicBezTo>
                    <a:pt x="17718" y="11457"/>
                    <a:pt x="18883" y="10449"/>
                    <a:pt x="19040" y="9068"/>
                  </a:cubicBezTo>
                  <a:cubicBezTo>
                    <a:pt x="19228" y="7563"/>
                    <a:pt x="18174" y="6227"/>
                    <a:pt x="16707" y="6039"/>
                  </a:cubicBezTo>
                  <a:lnTo>
                    <a:pt x="16538" y="6021"/>
                  </a:lnTo>
                  <a:cubicBezTo>
                    <a:pt x="13713" y="6821"/>
                    <a:pt x="13957" y="9198"/>
                    <a:pt x="13656" y="9198"/>
                  </a:cubicBezTo>
                  <a:cubicBezTo>
                    <a:pt x="13582" y="9198"/>
                    <a:pt x="13476" y="9055"/>
                    <a:pt x="13283" y="8710"/>
                  </a:cubicBezTo>
                  <a:cubicBezTo>
                    <a:pt x="13170" y="8542"/>
                    <a:pt x="13265" y="8165"/>
                    <a:pt x="13265" y="7977"/>
                  </a:cubicBezTo>
                  <a:cubicBezTo>
                    <a:pt x="13283" y="7450"/>
                    <a:pt x="13302" y="6942"/>
                    <a:pt x="13320" y="6415"/>
                  </a:cubicBezTo>
                  <a:cubicBezTo>
                    <a:pt x="13358" y="5286"/>
                    <a:pt x="13566" y="4102"/>
                    <a:pt x="13320" y="2991"/>
                  </a:cubicBezTo>
                  <a:cubicBezTo>
                    <a:pt x="13265" y="2747"/>
                    <a:pt x="13170" y="2521"/>
                    <a:pt x="13077" y="2295"/>
                  </a:cubicBezTo>
                  <a:cubicBezTo>
                    <a:pt x="11326" y="1636"/>
                    <a:pt x="9540" y="620"/>
                    <a:pt x="8504" y="0"/>
                  </a:cubicBezTo>
                  <a:close/>
                </a:path>
              </a:pathLst>
            </a:custGeom>
            <a:solidFill>
              <a:srgbClr val="FFC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5307797" y="2651384"/>
              <a:ext cx="891" cy="5296"/>
            </a:xfrm>
            <a:custGeom>
              <a:rect b="b" l="l" r="r" t="t"/>
              <a:pathLst>
                <a:path extrusionOk="0" h="226" w="38">
                  <a:moveTo>
                    <a:pt x="38" y="0"/>
                  </a:moveTo>
                  <a:lnTo>
                    <a:pt x="38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5302501" y="2651384"/>
              <a:ext cx="6187" cy="52471"/>
            </a:xfrm>
            <a:custGeom>
              <a:rect b="b" l="l" r="r" t="t"/>
              <a:pathLst>
                <a:path extrusionOk="0" h="2239" w="264">
                  <a:moveTo>
                    <a:pt x="264" y="0"/>
                  </a:moveTo>
                  <a:lnTo>
                    <a:pt x="226" y="226"/>
                  </a:lnTo>
                  <a:lnTo>
                    <a:pt x="0" y="223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5285324" y="2799067"/>
              <a:ext cx="5742" cy="50268"/>
            </a:xfrm>
            <a:custGeom>
              <a:rect b="b" l="l" r="r" t="t"/>
              <a:pathLst>
                <a:path extrusionOk="0" h="2145" w="245">
                  <a:moveTo>
                    <a:pt x="244" y="0"/>
                  </a:moveTo>
                  <a:lnTo>
                    <a:pt x="0" y="2127"/>
                  </a:lnTo>
                  <a:lnTo>
                    <a:pt x="0" y="214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5285324" y="2703830"/>
              <a:ext cx="17201" cy="145508"/>
            </a:xfrm>
            <a:custGeom>
              <a:rect b="b" l="l" r="r" t="t"/>
              <a:pathLst>
                <a:path extrusionOk="0" h="6209" w="734">
                  <a:moveTo>
                    <a:pt x="733" y="0"/>
                  </a:moveTo>
                  <a:lnTo>
                    <a:pt x="244" y="4064"/>
                  </a:lnTo>
                  <a:lnTo>
                    <a:pt x="0" y="620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5632293" y="2892992"/>
              <a:ext cx="2648" cy="16779"/>
            </a:xfrm>
            <a:custGeom>
              <a:rect b="b" l="l" r="r" t="t"/>
              <a:pathLst>
                <a:path extrusionOk="0" h="716" w="113">
                  <a:moveTo>
                    <a:pt x="113" y="1"/>
                  </a:moveTo>
                  <a:cubicBezTo>
                    <a:pt x="95" y="244"/>
                    <a:pt x="38" y="470"/>
                    <a:pt x="0" y="696"/>
                  </a:cubicBezTo>
                  <a:lnTo>
                    <a:pt x="0" y="715"/>
                  </a:lnTo>
                  <a:cubicBezTo>
                    <a:pt x="57" y="470"/>
                    <a:pt x="95" y="244"/>
                    <a:pt x="113" y="1"/>
                  </a:cubicBez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5278621" y="2849310"/>
              <a:ext cx="356329" cy="261933"/>
            </a:xfrm>
            <a:custGeom>
              <a:rect b="b" l="l" r="r" t="t"/>
              <a:pathLst>
                <a:path extrusionOk="0" h="11177" w="15205">
                  <a:moveTo>
                    <a:pt x="286" y="1"/>
                  </a:moveTo>
                  <a:cubicBezTo>
                    <a:pt x="273" y="118"/>
                    <a:pt x="262" y="236"/>
                    <a:pt x="254" y="352"/>
                  </a:cubicBezTo>
                  <a:lnTo>
                    <a:pt x="254" y="352"/>
                  </a:lnTo>
                  <a:cubicBezTo>
                    <a:pt x="262" y="254"/>
                    <a:pt x="273" y="156"/>
                    <a:pt x="286" y="58"/>
                  </a:cubicBezTo>
                  <a:lnTo>
                    <a:pt x="286" y="1"/>
                  </a:lnTo>
                  <a:close/>
                  <a:moveTo>
                    <a:pt x="254" y="352"/>
                  </a:moveTo>
                  <a:cubicBezTo>
                    <a:pt x="213" y="818"/>
                    <a:pt x="221" y="1282"/>
                    <a:pt x="267" y="1732"/>
                  </a:cubicBezTo>
                  <a:lnTo>
                    <a:pt x="267" y="1751"/>
                  </a:lnTo>
                  <a:lnTo>
                    <a:pt x="267" y="1769"/>
                  </a:lnTo>
                  <a:lnTo>
                    <a:pt x="267" y="1789"/>
                  </a:lnTo>
                  <a:lnTo>
                    <a:pt x="267" y="1807"/>
                  </a:lnTo>
                  <a:lnTo>
                    <a:pt x="267" y="1827"/>
                  </a:lnTo>
                  <a:lnTo>
                    <a:pt x="267" y="1845"/>
                  </a:lnTo>
                  <a:lnTo>
                    <a:pt x="267" y="1864"/>
                  </a:lnTo>
                  <a:lnTo>
                    <a:pt x="286" y="1864"/>
                  </a:lnTo>
                  <a:cubicBezTo>
                    <a:pt x="663" y="5156"/>
                    <a:pt x="3126" y="7885"/>
                    <a:pt x="6457" y="8467"/>
                  </a:cubicBezTo>
                  <a:lnTo>
                    <a:pt x="6513" y="11176"/>
                  </a:lnTo>
                  <a:lnTo>
                    <a:pt x="11442" y="7602"/>
                  </a:lnTo>
                  <a:cubicBezTo>
                    <a:pt x="11894" y="7338"/>
                    <a:pt x="12327" y="7037"/>
                    <a:pt x="12721" y="6681"/>
                  </a:cubicBezTo>
                  <a:lnTo>
                    <a:pt x="13286" y="6116"/>
                  </a:lnTo>
                  <a:cubicBezTo>
                    <a:pt x="14151" y="5138"/>
                    <a:pt x="14811" y="3934"/>
                    <a:pt x="15092" y="2579"/>
                  </a:cubicBezTo>
                  <a:lnTo>
                    <a:pt x="15092" y="2560"/>
                  </a:lnTo>
                  <a:cubicBezTo>
                    <a:pt x="15130" y="2334"/>
                    <a:pt x="15187" y="2108"/>
                    <a:pt x="15205" y="1864"/>
                  </a:cubicBezTo>
                  <a:lnTo>
                    <a:pt x="14302" y="1694"/>
                  </a:lnTo>
                  <a:cubicBezTo>
                    <a:pt x="13888" y="5269"/>
                    <a:pt x="10897" y="7885"/>
                    <a:pt x="7436" y="7885"/>
                  </a:cubicBezTo>
                  <a:cubicBezTo>
                    <a:pt x="7172" y="7885"/>
                    <a:pt x="6889" y="7865"/>
                    <a:pt x="6608" y="7847"/>
                  </a:cubicBezTo>
                  <a:lnTo>
                    <a:pt x="6344" y="7809"/>
                  </a:lnTo>
                  <a:cubicBezTo>
                    <a:pt x="2660" y="7353"/>
                    <a:pt x="1" y="4068"/>
                    <a:pt x="254" y="352"/>
                  </a:cubicBez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5436991" y="2784913"/>
              <a:ext cx="21607" cy="20904"/>
            </a:xfrm>
            <a:custGeom>
              <a:rect b="b" l="l" r="r" t="t"/>
              <a:pathLst>
                <a:path extrusionOk="0" h="892" w="922">
                  <a:moveTo>
                    <a:pt x="491" y="1"/>
                  </a:moveTo>
                  <a:cubicBezTo>
                    <a:pt x="260" y="1"/>
                    <a:pt x="55" y="165"/>
                    <a:pt x="38" y="398"/>
                  </a:cubicBezTo>
                  <a:cubicBezTo>
                    <a:pt x="0" y="642"/>
                    <a:pt x="169" y="867"/>
                    <a:pt x="414" y="887"/>
                  </a:cubicBezTo>
                  <a:cubicBezTo>
                    <a:pt x="435" y="890"/>
                    <a:pt x="456" y="892"/>
                    <a:pt x="476" y="892"/>
                  </a:cubicBezTo>
                  <a:cubicBezTo>
                    <a:pt x="692" y="892"/>
                    <a:pt x="869" y="715"/>
                    <a:pt x="903" y="491"/>
                  </a:cubicBezTo>
                  <a:cubicBezTo>
                    <a:pt x="921" y="265"/>
                    <a:pt x="753" y="40"/>
                    <a:pt x="527" y="2"/>
                  </a:cubicBezTo>
                  <a:cubicBezTo>
                    <a:pt x="515" y="1"/>
                    <a:pt x="503" y="1"/>
                    <a:pt x="491" y="1"/>
                  </a:cubicBezTo>
                  <a:close/>
                </a:path>
              </a:pathLst>
            </a:custGeom>
            <a:solidFill>
              <a:srgbClr val="2338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5336457" y="2770289"/>
              <a:ext cx="21607" cy="20552"/>
            </a:xfrm>
            <a:custGeom>
              <a:rect b="b" l="l" r="r" t="t"/>
              <a:pathLst>
                <a:path extrusionOk="0" h="877" w="922">
                  <a:moveTo>
                    <a:pt x="440" y="1"/>
                  </a:moveTo>
                  <a:cubicBezTo>
                    <a:pt x="227" y="1"/>
                    <a:pt x="53" y="160"/>
                    <a:pt x="19" y="382"/>
                  </a:cubicBezTo>
                  <a:cubicBezTo>
                    <a:pt x="1" y="626"/>
                    <a:pt x="169" y="852"/>
                    <a:pt x="395" y="871"/>
                  </a:cubicBezTo>
                  <a:cubicBezTo>
                    <a:pt x="418" y="875"/>
                    <a:pt x="441" y="877"/>
                    <a:pt x="463" y="877"/>
                  </a:cubicBezTo>
                  <a:cubicBezTo>
                    <a:pt x="681" y="877"/>
                    <a:pt x="868" y="716"/>
                    <a:pt x="884" y="495"/>
                  </a:cubicBezTo>
                  <a:cubicBezTo>
                    <a:pt x="922" y="250"/>
                    <a:pt x="753" y="24"/>
                    <a:pt x="508" y="6"/>
                  </a:cubicBezTo>
                  <a:cubicBezTo>
                    <a:pt x="485" y="2"/>
                    <a:pt x="462" y="1"/>
                    <a:pt x="440" y="1"/>
                  </a:cubicBezTo>
                  <a:close/>
                </a:path>
              </a:pathLst>
            </a:custGeom>
            <a:solidFill>
              <a:srgbClr val="2338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5396426" y="2866066"/>
              <a:ext cx="83780" cy="37074"/>
            </a:xfrm>
            <a:custGeom>
              <a:rect b="b" l="l" r="r" t="t"/>
              <a:pathLst>
                <a:path extrusionOk="0" h="1582" w="3575">
                  <a:moveTo>
                    <a:pt x="3349" y="1"/>
                  </a:moveTo>
                  <a:cubicBezTo>
                    <a:pt x="3236" y="1"/>
                    <a:pt x="3123" y="76"/>
                    <a:pt x="3104" y="208"/>
                  </a:cubicBezTo>
                  <a:cubicBezTo>
                    <a:pt x="3104" y="208"/>
                    <a:pt x="3048" y="528"/>
                    <a:pt x="2690" y="773"/>
                  </a:cubicBezTo>
                  <a:cubicBezTo>
                    <a:pt x="2455" y="942"/>
                    <a:pt x="2048" y="1112"/>
                    <a:pt x="1368" y="1112"/>
                  </a:cubicBezTo>
                  <a:cubicBezTo>
                    <a:pt x="1068" y="1112"/>
                    <a:pt x="716" y="1079"/>
                    <a:pt x="301" y="999"/>
                  </a:cubicBezTo>
                  <a:cubicBezTo>
                    <a:pt x="287" y="997"/>
                    <a:pt x="274" y="996"/>
                    <a:pt x="260" y="996"/>
                  </a:cubicBezTo>
                  <a:cubicBezTo>
                    <a:pt x="146" y="996"/>
                    <a:pt x="54" y="1068"/>
                    <a:pt x="38" y="1187"/>
                  </a:cubicBezTo>
                  <a:cubicBezTo>
                    <a:pt x="0" y="1300"/>
                    <a:pt x="94" y="1431"/>
                    <a:pt x="207" y="1450"/>
                  </a:cubicBezTo>
                  <a:cubicBezTo>
                    <a:pt x="640" y="1525"/>
                    <a:pt x="1034" y="1581"/>
                    <a:pt x="1393" y="1581"/>
                  </a:cubicBezTo>
                  <a:cubicBezTo>
                    <a:pt x="2050" y="1581"/>
                    <a:pt x="2577" y="1431"/>
                    <a:pt x="2973" y="1149"/>
                  </a:cubicBezTo>
                  <a:cubicBezTo>
                    <a:pt x="3480" y="773"/>
                    <a:pt x="3555" y="284"/>
                    <a:pt x="3555" y="264"/>
                  </a:cubicBezTo>
                  <a:cubicBezTo>
                    <a:pt x="3575" y="133"/>
                    <a:pt x="3480" y="20"/>
                    <a:pt x="3349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5365563" y="2747839"/>
              <a:ext cx="47175" cy="116074"/>
            </a:xfrm>
            <a:custGeom>
              <a:rect b="b" l="l" r="r" t="t"/>
              <a:pathLst>
                <a:path extrusionOk="0" h="4953" w="2013">
                  <a:moveTo>
                    <a:pt x="1732" y="1"/>
                  </a:moveTo>
                  <a:cubicBezTo>
                    <a:pt x="1647" y="1"/>
                    <a:pt x="1565" y="54"/>
                    <a:pt x="1524" y="136"/>
                  </a:cubicBezTo>
                  <a:lnTo>
                    <a:pt x="189" y="2976"/>
                  </a:lnTo>
                  <a:cubicBezTo>
                    <a:pt x="0" y="3353"/>
                    <a:pt x="0" y="3786"/>
                    <a:pt x="189" y="4162"/>
                  </a:cubicBezTo>
                  <a:cubicBezTo>
                    <a:pt x="357" y="4519"/>
                    <a:pt x="678" y="4782"/>
                    <a:pt x="1072" y="4877"/>
                  </a:cubicBezTo>
                  <a:cubicBezTo>
                    <a:pt x="1260" y="4915"/>
                    <a:pt x="1468" y="4952"/>
                    <a:pt x="1712" y="4952"/>
                  </a:cubicBezTo>
                  <a:lnTo>
                    <a:pt x="1787" y="4952"/>
                  </a:lnTo>
                  <a:cubicBezTo>
                    <a:pt x="1919" y="4933"/>
                    <a:pt x="2013" y="4840"/>
                    <a:pt x="2013" y="4707"/>
                  </a:cubicBezTo>
                  <a:cubicBezTo>
                    <a:pt x="2013" y="4576"/>
                    <a:pt x="1919" y="4481"/>
                    <a:pt x="1787" y="4481"/>
                  </a:cubicBezTo>
                  <a:cubicBezTo>
                    <a:pt x="1744" y="4485"/>
                    <a:pt x="1702" y="4487"/>
                    <a:pt x="1661" y="4487"/>
                  </a:cubicBezTo>
                  <a:cubicBezTo>
                    <a:pt x="1484" y="4487"/>
                    <a:pt x="1319" y="4456"/>
                    <a:pt x="1167" y="4426"/>
                  </a:cubicBezTo>
                  <a:cubicBezTo>
                    <a:pt x="922" y="4368"/>
                    <a:pt x="715" y="4200"/>
                    <a:pt x="602" y="3974"/>
                  </a:cubicBezTo>
                  <a:cubicBezTo>
                    <a:pt x="470" y="3711"/>
                    <a:pt x="470" y="3428"/>
                    <a:pt x="602" y="3184"/>
                  </a:cubicBezTo>
                  <a:lnTo>
                    <a:pt x="1937" y="324"/>
                  </a:lnTo>
                  <a:cubicBezTo>
                    <a:pt x="1995" y="211"/>
                    <a:pt x="1937" y="79"/>
                    <a:pt x="1825" y="23"/>
                  </a:cubicBezTo>
                  <a:cubicBezTo>
                    <a:pt x="1794" y="8"/>
                    <a:pt x="1763" y="1"/>
                    <a:pt x="1732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5383631" y="2963295"/>
              <a:ext cx="42792" cy="19193"/>
            </a:xfrm>
            <a:custGeom>
              <a:rect b="b" l="l" r="r" t="t"/>
              <a:pathLst>
                <a:path extrusionOk="0" h="819" w="1826">
                  <a:moveTo>
                    <a:pt x="1082" y="1"/>
                  </a:moveTo>
                  <a:cubicBezTo>
                    <a:pt x="763" y="1"/>
                    <a:pt x="395" y="102"/>
                    <a:pt x="95" y="424"/>
                  </a:cubicBezTo>
                  <a:cubicBezTo>
                    <a:pt x="0" y="518"/>
                    <a:pt x="20" y="668"/>
                    <a:pt x="113" y="763"/>
                  </a:cubicBezTo>
                  <a:cubicBezTo>
                    <a:pt x="151" y="801"/>
                    <a:pt x="208" y="819"/>
                    <a:pt x="263" y="819"/>
                  </a:cubicBezTo>
                  <a:cubicBezTo>
                    <a:pt x="321" y="819"/>
                    <a:pt x="376" y="781"/>
                    <a:pt x="434" y="743"/>
                  </a:cubicBezTo>
                  <a:cubicBezTo>
                    <a:pt x="641" y="517"/>
                    <a:pt x="885" y="457"/>
                    <a:pt x="1083" y="457"/>
                  </a:cubicBezTo>
                  <a:cubicBezTo>
                    <a:pt x="1297" y="457"/>
                    <a:pt x="1458" y="527"/>
                    <a:pt x="1468" y="537"/>
                  </a:cubicBezTo>
                  <a:cubicBezTo>
                    <a:pt x="1503" y="552"/>
                    <a:pt x="1538" y="559"/>
                    <a:pt x="1572" y="559"/>
                  </a:cubicBezTo>
                  <a:cubicBezTo>
                    <a:pt x="1665" y="559"/>
                    <a:pt x="1746" y="507"/>
                    <a:pt x="1788" y="424"/>
                  </a:cubicBezTo>
                  <a:cubicBezTo>
                    <a:pt x="1826" y="311"/>
                    <a:pt x="1788" y="161"/>
                    <a:pt x="1675" y="123"/>
                  </a:cubicBezTo>
                  <a:cubicBezTo>
                    <a:pt x="1537" y="59"/>
                    <a:pt x="1323" y="1"/>
                    <a:pt x="1082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5444466" y="2723280"/>
              <a:ext cx="72789" cy="39699"/>
            </a:xfrm>
            <a:custGeom>
              <a:rect b="b" l="l" r="r" t="t"/>
              <a:pathLst>
                <a:path extrusionOk="0" h="1694" w="3106">
                  <a:moveTo>
                    <a:pt x="1040" y="0"/>
                  </a:moveTo>
                  <a:cubicBezTo>
                    <a:pt x="723" y="0"/>
                    <a:pt x="461" y="72"/>
                    <a:pt x="301" y="168"/>
                  </a:cubicBezTo>
                  <a:cubicBezTo>
                    <a:pt x="20" y="356"/>
                    <a:pt x="0" y="600"/>
                    <a:pt x="151" y="733"/>
                  </a:cubicBezTo>
                  <a:cubicBezTo>
                    <a:pt x="301" y="883"/>
                    <a:pt x="547" y="939"/>
                    <a:pt x="772" y="1014"/>
                  </a:cubicBezTo>
                  <a:cubicBezTo>
                    <a:pt x="998" y="1089"/>
                    <a:pt x="1242" y="1165"/>
                    <a:pt x="1430" y="1240"/>
                  </a:cubicBezTo>
                  <a:cubicBezTo>
                    <a:pt x="1638" y="1315"/>
                    <a:pt x="1864" y="1410"/>
                    <a:pt x="2089" y="1503"/>
                  </a:cubicBezTo>
                  <a:cubicBezTo>
                    <a:pt x="2298" y="1591"/>
                    <a:pt x="2506" y="1694"/>
                    <a:pt x="2699" y="1694"/>
                  </a:cubicBezTo>
                  <a:cubicBezTo>
                    <a:pt x="2715" y="1694"/>
                    <a:pt x="2731" y="1693"/>
                    <a:pt x="2747" y="1691"/>
                  </a:cubicBezTo>
                  <a:cubicBezTo>
                    <a:pt x="2935" y="1691"/>
                    <a:pt x="3105" y="1503"/>
                    <a:pt x="2992" y="1165"/>
                  </a:cubicBezTo>
                  <a:cubicBezTo>
                    <a:pt x="2898" y="845"/>
                    <a:pt x="2503" y="394"/>
                    <a:pt x="1844" y="149"/>
                  </a:cubicBezTo>
                  <a:cubicBezTo>
                    <a:pt x="1558" y="43"/>
                    <a:pt x="1283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5311312" y="2706220"/>
              <a:ext cx="56924" cy="23880"/>
            </a:xfrm>
            <a:custGeom>
              <a:rect b="b" l="l" r="r" t="t"/>
              <a:pathLst>
                <a:path extrusionOk="0" h="1019" w="2429">
                  <a:moveTo>
                    <a:pt x="1333" y="0"/>
                  </a:moveTo>
                  <a:cubicBezTo>
                    <a:pt x="1267" y="0"/>
                    <a:pt x="1199" y="4"/>
                    <a:pt x="1129" y="11"/>
                  </a:cubicBezTo>
                  <a:cubicBezTo>
                    <a:pt x="603" y="86"/>
                    <a:pt x="246" y="350"/>
                    <a:pt x="133" y="576"/>
                  </a:cubicBezTo>
                  <a:cubicBezTo>
                    <a:pt x="1" y="801"/>
                    <a:pt x="76" y="952"/>
                    <a:pt x="226" y="989"/>
                  </a:cubicBezTo>
                  <a:cubicBezTo>
                    <a:pt x="282" y="1011"/>
                    <a:pt x="340" y="1019"/>
                    <a:pt x="401" y="1019"/>
                  </a:cubicBezTo>
                  <a:cubicBezTo>
                    <a:pt x="505" y="1019"/>
                    <a:pt x="617" y="995"/>
                    <a:pt x="735" y="971"/>
                  </a:cubicBezTo>
                  <a:cubicBezTo>
                    <a:pt x="904" y="934"/>
                    <a:pt x="1092" y="914"/>
                    <a:pt x="1242" y="896"/>
                  </a:cubicBezTo>
                  <a:cubicBezTo>
                    <a:pt x="1412" y="859"/>
                    <a:pt x="1581" y="859"/>
                    <a:pt x="1769" y="839"/>
                  </a:cubicBezTo>
                  <a:cubicBezTo>
                    <a:pt x="1957" y="821"/>
                    <a:pt x="2127" y="821"/>
                    <a:pt x="2278" y="726"/>
                  </a:cubicBezTo>
                  <a:cubicBezTo>
                    <a:pt x="2391" y="651"/>
                    <a:pt x="2428" y="482"/>
                    <a:pt x="2240" y="294"/>
                  </a:cubicBezTo>
                  <a:cubicBezTo>
                    <a:pt x="2093" y="147"/>
                    <a:pt x="1762" y="0"/>
                    <a:pt x="1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5646846" y="2791240"/>
              <a:ext cx="37496" cy="58095"/>
            </a:xfrm>
            <a:custGeom>
              <a:rect b="b" l="l" r="r" t="t"/>
              <a:pathLst>
                <a:path extrusionOk="0" h="2479" w="1600">
                  <a:moveTo>
                    <a:pt x="1237" y="1"/>
                  </a:moveTo>
                  <a:cubicBezTo>
                    <a:pt x="1137" y="1"/>
                    <a:pt x="1045" y="51"/>
                    <a:pt x="997" y="146"/>
                  </a:cubicBezTo>
                  <a:lnTo>
                    <a:pt x="1" y="1764"/>
                  </a:lnTo>
                  <a:lnTo>
                    <a:pt x="1092" y="2441"/>
                  </a:lnTo>
                  <a:cubicBezTo>
                    <a:pt x="1148" y="2461"/>
                    <a:pt x="1205" y="2479"/>
                    <a:pt x="1260" y="2479"/>
                  </a:cubicBezTo>
                  <a:cubicBezTo>
                    <a:pt x="1355" y="2479"/>
                    <a:pt x="1468" y="2423"/>
                    <a:pt x="1524" y="2328"/>
                  </a:cubicBezTo>
                  <a:cubicBezTo>
                    <a:pt x="1599" y="2197"/>
                    <a:pt x="1561" y="2009"/>
                    <a:pt x="1411" y="1914"/>
                  </a:cubicBezTo>
                  <a:lnTo>
                    <a:pt x="846" y="1558"/>
                  </a:lnTo>
                  <a:lnTo>
                    <a:pt x="1506" y="467"/>
                  </a:lnTo>
                  <a:cubicBezTo>
                    <a:pt x="1599" y="316"/>
                    <a:pt x="1561" y="128"/>
                    <a:pt x="1411" y="53"/>
                  </a:cubicBezTo>
                  <a:cubicBezTo>
                    <a:pt x="1356" y="18"/>
                    <a:pt x="1295" y="1"/>
                    <a:pt x="1237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20"/>
          <p:cNvSpPr/>
          <p:nvPr/>
        </p:nvSpPr>
        <p:spPr>
          <a:xfrm>
            <a:off x="5759500" y="1047675"/>
            <a:ext cx="1952400" cy="3735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7" name="Google Shape;218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188" name="Google Shape;2188;p20"/>
          <p:cNvSpPr txBox="1"/>
          <p:nvPr>
            <p:ph idx="3" type="title"/>
          </p:nvPr>
        </p:nvSpPr>
        <p:spPr>
          <a:xfrm>
            <a:off x="6016303" y="1140094"/>
            <a:ext cx="1438800" cy="21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2189" name="Google Shape;2189;p20"/>
          <p:cNvSpPr txBox="1"/>
          <p:nvPr>
            <p:ph idx="4" type="subTitle"/>
          </p:nvPr>
        </p:nvSpPr>
        <p:spPr>
          <a:xfrm>
            <a:off x="4912975" y="1607225"/>
            <a:ext cx="1952400" cy="26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Web application/website</a:t>
            </a:r>
            <a:endParaRPr sz="125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Filter </a:t>
            </a:r>
            <a:endParaRPr sz="125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Recommendations </a:t>
            </a:r>
            <a:endParaRPr sz="125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Status</a:t>
            </a:r>
            <a:endParaRPr sz="125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Runtime</a:t>
            </a:r>
            <a:endParaRPr sz="125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Rating</a:t>
            </a:r>
            <a:endParaRPr sz="125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Char char="●"/>
            </a:pPr>
            <a:r>
              <a:rPr lang="en" sz="125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Login/logout</a:t>
            </a:r>
            <a:endParaRPr sz="125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Darker Grotesque"/>
              <a:buChar char="●"/>
            </a:pPr>
            <a:r>
              <a:rPr lang="en" sz="125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Display</a:t>
            </a:r>
            <a:endParaRPr sz="1250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190" name="Google Shape;2190;p2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Google Shape;2191;p20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p20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p20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4" name="Google Shape;2194;p20"/>
          <p:cNvGrpSpPr/>
          <p:nvPr/>
        </p:nvGrpSpPr>
        <p:grpSpPr>
          <a:xfrm>
            <a:off x="1756096" y="1047676"/>
            <a:ext cx="3228612" cy="1802793"/>
            <a:chOff x="441400" y="442800"/>
            <a:chExt cx="6938775" cy="3874475"/>
          </a:xfrm>
        </p:grpSpPr>
        <p:sp>
          <p:nvSpPr>
            <p:cNvPr id="2195" name="Google Shape;2195;p20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0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0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0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47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0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47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0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47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0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47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0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0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0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0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0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0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0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0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0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0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0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0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0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0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0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0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0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0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0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1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0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0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0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0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0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0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0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0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0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0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1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0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0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0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0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0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0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0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0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0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0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0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71450" rotWithShape="0" algn="bl" dist="76200">
                <a:srgbClr val="5352EE">
                  <a:alpha val="55686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0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0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0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5" name="Google Shape;2265;p20"/>
          <p:cNvSpPr txBox="1"/>
          <p:nvPr/>
        </p:nvSpPr>
        <p:spPr>
          <a:xfrm>
            <a:off x="6645200" y="1585875"/>
            <a:ext cx="17886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Darker Grotesque"/>
              <a:buChar char="●"/>
            </a:pPr>
            <a:r>
              <a:rPr b="0" i="0" lang="en" sz="1250" u="none" cap="none" strike="noStrike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Notifications </a:t>
            </a:r>
            <a:endParaRPr b="0" i="0" sz="1250" u="none" cap="none" strike="noStrike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079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Darker Grotesque"/>
              <a:buChar char="●"/>
            </a:pPr>
            <a:r>
              <a:rPr b="0" i="0" lang="en" sz="1250" u="none" cap="none" strike="noStrike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Which platform offer specific media </a:t>
            </a:r>
            <a:endParaRPr b="0" i="0" sz="1250" u="none" cap="none" strike="noStrike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079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Darker Grotesque"/>
              <a:buChar char="●"/>
            </a:pPr>
            <a:r>
              <a:rPr b="0" i="0" lang="en" sz="1250" u="none" cap="none" strike="noStrike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Episode/page count</a:t>
            </a:r>
            <a:endParaRPr b="0" i="0" sz="1250" u="none" cap="none" strike="noStrike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079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Darker Grotesque"/>
              <a:buChar char="●"/>
            </a:pPr>
            <a:r>
              <a:rPr b="0" i="0" lang="en" sz="1250" u="none" cap="none" strike="noStrike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Thumbnail</a:t>
            </a:r>
            <a:endParaRPr b="0" i="0" sz="1250" u="none" cap="none" strike="noStrike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079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Darker Grotesque"/>
              <a:buChar char="●"/>
            </a:pPr>
            <a:r>
              <a:rPr b="0" i="0" lang="en" sz="1250" u="none" cap="none" strike="noStrike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Synopsis </a:t>
            </a:r>
            <a:endParaRPr b="0" i="0" sz="1250" u="none" cap="none" strike="noStrike">
              <a:solidFill>
                <a:srgbClr val="FFFFF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079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50"/>
              <a:buFont typeface="Darker Grotesque"/>
              <a:buChar char="●"/>
            </a:pPr>
            <a:r>
              <a:rPr b="0" i="0" lang="en" sz="1250" u="none" cap="none" strike="noStrike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Search bar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6" name="Google Shape;2266;p20"/>
          <p:cNvGrpSpPr/>
          <p:nvPr/>
        </p:nvGrpSpPr>
        <p:grpSpPr>
          <a:xfrm>
            <a:off x="817327" y="2032812"/>
            <a:ext cx="3720296" cy="2748442"/>
            <a:chOff x="775177" y="1521287"/>
            <a:chExt cx="3720296" cy="2748442"/>
          </a:xfrm>
        </p:grpSpPr>
        <p:sp>
          <p:nvSpPr>
            <p:cNvPr id="2267" name="Google Shape;2267;p20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0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0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0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0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0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0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0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0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0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0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0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0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0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0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0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0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0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0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0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0"/>
            <p:cNvSpPr/>
            <p:nvPr/>
          </p:nvSpPr>
          <p:spPr>
            <a:xfrm>
              <a:off x="2049401" y="3771015"/>
              <a:ext cx="232662" cy="420617"/>
            </a:xfrm>
            <a:custGeom>
              <a:rect b="b" l="l" r="r" t="t"/>
              <a:pathLst>
                <a:path extrusionOk="0" h="28253" w="15628">
                  <a:moveTo>
                    <a:pt x="7973" y="1"/>
                  </a:moveTo>
                  <a:cubicBezTo>
                    <a:pt x="7536" y="1"/>
                    <a:pt x="7184" y="135"/>
                    <a:pt x="6898" y="421"/>
                  </a:cubicBezTo>
                  <a:cubicBezTo>
                    <a:pt x="6614" y="706"/>
                    <a:pt x="6446" y="1075"/>
                    <a:pt x="6446" y="1478"/>
                  </a:cubicBezTo>
                  <a:lnTo>
                    <a:pt x="6446" y="2787"/>
                  </a:lnTo>
                  <a:cubicBezTo>
                    <a:pt x="4817" y="3073"/>
                    <a:pt x="3324" y="3812"/>
                    <a:pt x="2265" y="4902"/>
                  </a:cubicBezTo>
                  <a:cubicBezTo>
                    <a:pt x="1175" y="6044"/>
                    <a:pt x="520" y="7487"/>
                    <a:pt x="520" y="9116"/>
                  </a:cubicBezTo>
                  <a:cubicBezTo>
                    <a:pt x="520" y="10878"/>
                    <a:pt x="1242" y="12339"/>
                    <a:pt x="2686" y="13463"/>
                  </a:cubicBezTo>
                  <a:cubicBezTo>
                    <a:pt x="3910" y="14437"/>
                    <a:pt x="5674" y="15142"/>
                    <a:pt x="8006" y="15578"/>
                  </a:cubicBezTo>
                  <a:lnTo>
                    <a:pt x="8460" y="15713"/>
                  </a:lnTo>
                  <a:cubicBezTo>
                    <a:pt x="9517" y="15965"/>
                    <a:pt x="10206" y="16183"/>
                    <a:pt x="10826" y="16536"/>
                  </a:cubicBezTo>
                  <a:cubicBezTo>
                    <a:pt x="11717" y="17039"/>
                    <a:pt x="12169" y="17778"/>
                    <a:pt x="12169" y="18734"/>
                  </a:cubicBezTo>
                  <a:cubicBezTo>
                    <a:pt x="12169" y="19725"/>
                    <a:pt x="11649" y="20547"/>
                    <a:pt x="10844" y="21102"/>
                  </a:cubicBezTo>
                  <a:cubicBezTo>
                    <a:pt x="10072" y="21672"/>
                    <a:pt x="9013" y="21941"/>
                    <a:pt x="7973" y="21941"/>
                  </a:cubicBezTo>
                  <a:cubicBezTo>
                    <a:pt x="5891" y="21941"/>
                    <a:pt x="4264" y="21084"/>
                    <a:pt x="3290" y="19540"/>
                  </a:cubicBezTo>
                  <a:cubicBezTo>
                    <a:pt x="2719" y="18835"/>
                    <a:pt x="2182" y="18483"/>
                    <a:pt x="1679" y="18483"/>
                  </a:cubicBezTo>
                  <a:cubicBezTo>
                    <a:pt x="1444" y="18483"/>
                    <a:pt x="1191" y="18550"/>
                    <a:pt x="906" y="18718"/>
                  </a:cubicBezTo>
                  <a:cubicBezTo>
                    <a:pt x="486" y="18953"/>
                    <a:pt x="201" y="19255"/>
                    <a:pt x="83" y="19624"/>
                  </a:cubicBezTo>
                  <a:cubicBezTo>
                    <a:pt x="34" y="19808"/>
                    <a:pt x="0" y="20010"/>
                    <a:pt x="0" y="20178"/>
                  </a:cubicBezTo>
                  <a:cubicBezTo>
                    <a:pt x="0" y="20480"/>
                    <a:pt x="67" y="20799"/>
                    <a:pt x="235" y="21102"/>
                  </a:cubicBezTo>
                  <a:cubicBezTo>
                    <a:pt x="705" y="22142"/>
                    <a:pt x="1511" y="23049"/>
                    <a:pt x="2601" y="23837"/>
                  </a:cubicBezTo>
                  <a:cubicBezTo>
                    <a:pt x="3709" y="24627"/>
                    <a:pt x="5002" y="25113"/>
                    <a:pt x="6446" y="25314"/>
                  </a:cubicBezTo>
                  <a:lnTo>
                    <a:pt x="6446" y="26775"/>
                  </a:lnTo>
                  <a:cubicBezTo>
                    <a:pt x="6446" y="27615"/>
                    <a:pt x="7117" y="28252"/>
                    <a:pt x="7957" y="28252"/>
                  </a:cubicBezTo>
                  <a:cubicBezTo>
                    <a:pt x="8778" y="28252"/>
                    <a:pt x="9400" y="27615"/>
                    <a:pt x="9400" y="26775"/>
                  </a:cubicBezTo>
                  <a:lnTo>
                    <a:pt x="9400" y="25281"/>
                  </a:lnTo>
                  <a:cubicBezTo>
                    <a:pt x="11162" y="24996"/>
                    <a:pt x="12740" y="24190"/>
                    <a:pt x="13865" y="22982"/>
                  </a:cubicBezTo>
                  <a:cubicBezTo>
                    <a:pt x="14973" y="21789"/>
                    <a:pt x="15627" y="20229"/>
                    <a:pt x="15627" y="18533"/>
                  </a:cubicBezTo>
                  <a:cubicBezTo>
                    <a:pt x="15627" y="16771"/>
                    <a:pt x="14940" y="15343"/>
                    <a:pt x="13597" y="14253"/>
                  </a:cubicBezTo>
                  <a:cubicBezTo>
                    <a:pt x="12471" y="13346"/>
                    <a:pt x="10961" y="12742"/>
                    <a:pt x="9081" y="12239"/>
                  </a:cubicBezTo>
                  <a:cubicBezTo>
                    <a:pt x="7335" y="11885"/>
                    <a:pt x="6361" y="11617"/>
                    <a:pt x="5539" y="11214"/>
                  </a:cubicBezTo>
                  <a:cubicBezTo>
                    <a:pt x="4566" y="10728"/>
                    <a:pt x="4011" y="10072"/>
                    <a:pt x="4011" y="9083"/>
                  </a:cubicBezTo>
                  <a:cubicBezTo>
                    <a:pt x="4011" y="8192"/>
                    <a:pt x="4432" y="7438"/>
                    <a:pt x="5186" y="6934"/>
                  </a:cubicBezTo>
                  <a:cubicBezTo>
                    <a:pt x="5891" y="6431"/>
                    <a:pt x="6865" y="6145"/>
                    <a:pt x="7923" y="6145"/>
                  </a:cubicBezTo>
                  <a:cubicBezTo>
                    <a:pt x="8812" y="6145"/>
                    <a:pt x="9584" y="6279"/>
                    <a:pt x="10222" y="6565"/>
                  </a:cubicBezTo>
                  <a:cubicBezTo>
                    <a:pt x="10726" y="6800"/>
                    <a:pt x="11347" y="7236"/>
                    <a:pt x="12052" y="7857"/>
                  </a:cubicBezTo>
                  <a:cubicBezTo>
                    <a:pt x="12321" y="8076"/>
                    <a:pt x="12673" y="8176"/>
                    <a:pt x="13093" y="8176"/>
                  </a:cubicBezTo>
                  <a:cubicBezTo>
                    <a:pt x="13530" y="8176"/>
                    <a:pt x="13966" y="8008"/>
                    <a:pt x="14235" y="7756"/>
                  </a:cubicBezTo>
                  <a:cubicBezTo>
                    <a:pt x="14452" y="7521"/>
                    <a:pt x="14604" y="7252"/>
                    <a:pt x="14705" y="6934"/>
                  </a:cubicBezTo>
                  <a:cubicBezTo>
                    <a:pt x="14721" y="6800"/>
                    <a:pt x="14738" y="6682"/>
                    <a:pt x="14738" y="6598"/>
                  </a:cubicBezTo>
                  <a:cubicBezTo>
                    <a:pt x="14738" y="6380"/>
                    <a:pt x="14671" y="6145"/>
                    <a:pt x="14537" y="5943"/>
                  </a:cubicBezTo>
                  <a:cubicBezTo>
                    <a:pt x="13512" y="4248"/>
                    <a:pt x="11649" y="3141"/>
                    <a:pt x="9400" y="2787"/>
                  </a:cubicBezTo>
                  <a:lnTo>
                    <a:pt x="9400" y="1478"/>
                  </a:lnTo>
                  <a:cubicBezTo>
                    <a:pt x="9400" y="1075"/>
                    <a:pt x="9266" y="706"/>
                    <a:pt x="8980" y="421"/>
                  </a:cubicBezTo>
                  <a:cubicBezTo>
                    <a:pt x="8711" y="135"/>
                    <a:pt x="8376" y="1"/>
                    <a:pt x="7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0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0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2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21"/>
          <p:cNvSpPr txBox="1"/>
          <p:nvPr>
            <p:ph type="title"/>
          </p:nvPr>
        </p:nvSpPr>
        <p:spPr>
          <a:xfrm>
            <a:off x="1366550" y="1924038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Analytic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Part</a:t>
            </a:r>
            <a:endParaRPr/>
          </a:p>
        </p:txBody>
      </p:sp>
      <p:sp>
        <p:nvSpPr>
          <p:cNvPr id="2295" name="Google Shape;2295;p2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6" name="Google Shape;2296;p21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p21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8" name="Google Shape;2298;p21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9" name="Google Shape;2299;p21"/>
          <p:cNvGrpSpPr/>
          <p:nvPr/>
        </p:nvGrpSpPr>
        <p:grpSpPr>
          <a:xfrm>
            <a:off x="2571799" y="1799799"/>
            <a:ext cx="825589" cy="93999"/>
            <a:chOff x="5718423" y="809024"/>
            <a:chExt cx="830071" cy="94500"/>
          </a:xfrm>
        </p:grpSpPr>
        <p:sp>
          <p:nvSpPr>
            <p:cNvPr id="2300" name="Google Shape;2300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4" name="Google Shape;2304;p21"/>
          <p:cNvGrpSpPr/>
          <p:nvPr/>
        </p:nvGrpSpPr>
        <p:grpSpPr>
          <a:xfrm>
            <a:off x="4882300" y="1574738"/>
            <a:ext cx="2828238" cy="1994025"/>
            <a:chOff x="4954450" y="1603650"/>
            <a:chExt cx="2828238" cy="1994025"/>
          </a:xfrm>
        </p:grpSpPr>
        <p:grpSp>
          <p:nvGrpSpPr>
            <p:cNvPr id="2305" name="Google Shape;2305;p21"/>
            <p:cNvGrpSpPr/>
            <p:nvPr/>
          </p:nvGrpSpPr>
          <p:grpSpPr>
            <a:xfrm>
              <a:off x="7042850" y="2343263"/>
              <a:ext cx="739838" cy="1074559"/>
              <a:chOff x="7747225" y="3296238"/>
              <a:chExt cx="739838" cy="1074559"/>
            </a:xfrm>
          </p:grpSpPr>
          <p:sp>
            <p:nvSpPr>
              <p:cNvPr id="2306" name="Google Shape;2306;p21"/>
              <p:cNvSpPr/>
              <p:nvPr/>
            </p:nvSpPr>
            <p:spPr>
              <a:xfrm flipH="1">
                <a:off x="7747225" y="3360100"/>
                <a:ext cx="739838" cy="1010697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1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07" name="Google Shape;2307;p21"/>
              <p:cNvGrpSpPr/>
              <p:nvPr/>
            </p:nvGrpSpPr>
            <p:grpSpPr>
              <a:xfrm>
                <a:off x="8173677" y="3296238"/>
                <a:ext cx="288998" cy="824888"/>
                <a:chOff x="7142627" y="3557563"/>
                <a:chExt cx="288998" cy="824888"/>
              </a:xfrm>
            </p:grpSpPr>
            <p:sp>
              <p:nvSpPr>
                <p:cNvPr id="2308" name="Google Shape;2308;p21"/>
                <p:cNvSpPr/>
                <p:nvPr/>
              </p:nvSpPr>
              <p:spPr>
                <a:xfrm flipH="1" rot="-5400000">
                  <a:off x="7230625" y="4181451"/>
                  <a:ext cx="201000" cy="20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9" name="Google Shape;2309;p21"/>
                <p:cNvSpPr/>
                <p:nvPr/>
              </p:nvSpPr>
              <p:spPr>
                <a:xfrm flipH="1" rot="-5400000">
                  <a:off x="7142627" y="3557563"/>
                  <a:ext cx="74400" cy="744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310" name="Google Shape;2310;p21"/>
            <p:cNvSpPr/>
            <p:nvPr/>
          </p:nvSpPr>
          <p:spPr>
            <a:xfrm>
              <a:off x="6766214" y="1717043"/>
              <a:ext cx="758093" cy="758067"/>
            </a:xfrm>
            <a:custGeom>
              <a:rect b="b" l="l" r="r" t="t"/>
              <a:pathLst>
                <a:path extrusionOk="0" h="29148" w="29149">
                  <a:moveTo>
                    <a:pt x="14586" y="23464"/>
                  </a:moveTo>
                  <a:cubicBezTo>
                    <a:pt x="9679" y="23464"/>
                    <a:pt x="5707" y="19493"/>
                    <a:pt x="5707" y="14585"/>
                  </a:cubicBezTo>
                  <a:cubicBezTo>
                    <a:pt x="5707" y="9678"/>
                    <a:pt x="9679" y="5706"/>
                    <a:pt x="14586" y="5706"/>
                  </a:cubicBezTo>
                  <a:cubicBezTo>
                    <a:pt x="19471" y="5706"/>
                    <a:pt x="23465" y="9678"/>
                    <a:pt x="23465" y="14585"/>
                  </a:cubicBezTo>
                  <a:cubicBezTo>
                    <a:pt x="23465" y="19493"/>
                    <a:pt x="19471" y="23464"/>
                    <a:pt x="14586" y="23464"/>
                  </a:cubicBezTo>
                  <a:close/>
                  <a:moveTo>
                    <a:pt x="29149" y="15704"/>
                  </a:moveTo>
                  <a:lnTo>
                    <a:pt x="29149" y="13467"/>
                  </a:lnTo>
                  <a:cubicBezTo>
                    <a:pt x="29149" y="12577"/>
                    <a:pt x="28532" y="11801"/>
                    <a:pt x="27665" y="11595"/>
                  </a:cubicBezTo>
                  <a:lnTo>
                    <a:pt x="25451" y="11070"/>
                  </a:lnTo>
                  <a:cubicBezTo>
                    <a:pt x="25268" y="10477"/>
                    <a:pt x="25017" y="9906"/>
                    <a:pt x="24743" y="9381"/>
                  </a:cubicBezTo>
                  <a:lnTo>
                    <a:pt x="25953" y="7464"/>
                  </a:lnTo>
                  <a:cubicBezTo>
                    <a:pt x="26409" y="6688"/>
                    <a:pt x="26295" y="5706"/>
                    <a:pt x="25679" y="5067"/>
                  </a:cubicBezTo>
                  <a:lnTo>
                    <a:pt x="24104" y="3492"/>
                  </a:lnTo>
                  <a:cubicBezTo>
                    <a:pt x="23465" y="2853"/>
                    <a:pt x="22461" y="2739"/>
                    <a:pt x="21707" y="3218"/>
                  </a:cubicBezTo>
                  <a:lnTo>
                    <a:pt x="19790" y="4405"/>
                  </a:lnTo>
                  <a:cubicBezTo>
                    <a:pt x="19242" y="4131"/>
                    <a:pt x="18672" y="3903"/>
                    <a:pt x="18078" y="3698"/>
                  </a:cubicBezTo>
                  <a:lnTo>
                    <a:pt x="17576" y="1507"/>
                  </a:lnTo>
                  <a:cubicBezTo>
                    <a:pt x="17371" y="639"/>
                    <a:pt x="16595" y="0"/>
                    <a:pt x="15682" y="0"/>
                  </a:cubicBezTo>
                  <a:lnTo>
                    <a:pt x="13468" y="0"/>
                  </a:lnTo>
                  <a:cubicBezTo>
                    <a:pt x="12555" y="0"/>
                    <a:pt x="11778" y="639"/>
                    <a:pt x="11573" y="1507"/>
                  </a:cubicBezTo>
                  <a:lnTo>
                    <a:pt x="11071" y="3698"/>
                  </a:lnTo>
                  <a:cubicBezTo>
                    <a:pt x="10477" y="3903"/>
                    <a:pt x="9907" y="4131"/>
                    <a:pt x="9359" y="4405"/>
                  </a:cubicBezTo>
                  <a:lnTo>
                    <a:pt x="7442" y="3218"/>
                  </a:lnTo>
                  <a:cubicBezTo>
                    <a:pt x="6688" y="2739"/>
                    <a:pt x="5707" y="2853"/>
                    <a:pt x="5068" y="3492"/>
                  </a:cubicBezTo>
                  <a:lnTo>
                    <a:pt x="3493" y="5067"/>
                  </a:lnTo>
                  <a:cubicBezTo>
                    <a:pt x="2854" y="5706"/>
                    <a:pt x="2740" y="6688"/>
                    <a:pt x="3219" y="7464"/>
                  </a:cubicBezTo>
                  <a:lnTo>
                    <a:pt x="4406" y="9381"/>
                  </a:lnTo>
                  <a:cubicBezTo>
                    <a:pt x="4132" y="9906"/>
                    <a:pt x="3881" y="10477"/>
                    <a:pt x="3698" y="11070"/>
                  </a:cubicBezTo>
                  <a:lnTo>
                    <a:pt x="1507" y="11595"/>
                  </a:lnTo>
                  <a:cubicBezTo>
                    <a:pt x="617" y="11801"/>
                    <a:pt x="1" y="12577"/>
                    <a:pt x="1" y="13467"/>
                  </a:cubicBezTo>
                  <a:lnTo>
                    <a:pt x="1" y="15704"/>
                  </a:lnTo>
                  <a:cubicBezTo>
                    <a:pt x="1" y="16594"/>
                    <a:pt x="617" y="17370"/>
                    <a:pt x="1507" y="17576"/>
                  </a:cubicBezTo>
                  <a:lnTo>
                    <a:pt x="3698" y="18078"/>
                  </a:lnTo>
                  <a:cubicBezTo>
                    <a:pt x="3881" y="18671"/>
                    <a:pt x="4132" y="19242"/>
                    <a:pt x="4406" y="19790"/>
                  </a:cubicBezTo>
                  <a:lnTo>
                    <a:pt x="3219" y="21707"/>
                  </a:lnTo>
                  <a:cubicBezTo>
                    <a:pt x="2740" y="22483"/>
                    <a:pt x="2854" y="23464"/>
                    <a:pt x="3493" y="24104"/>
                  </a:cubicBezTo>
                  <a:lnTo>
                    <a:pt x="5068" y="25678"/>
                  </a:lnTo>
                  <a:cubicBezTo>
                    <a:pt x="5707" y="26318"/>
                    <a:pt x="6688" y="26432"/>
                    <a:pt x="7442" y="25952"/>
                  </a:cubicBezTo>
                  <a:lnTo>
                    <a:pt x="9359" y="24743"/>
                  </a:lnTo>
                  <a:cubicBezTo>
                    <a:pt x="9907" y="25039"/>
                    <a:pt x="10477" y="25268"/>
                    <a:pt x="11071" y="25473"/>
                  </a:cubicBezTo>
                  <a:lnTo>
                    <a:pt x="11573" y="27664"/>
                  </a:lnTo>
                  <a:cubicBezTo>
                    <a:pt x="11778" y="28532"/>
                    <a:pt x="12555" y="29148"/>
                    <a:pt x="13468" y="29148"/>
                  </a:cubicBezTo>
                  <a:lnTo>
                    <a:pt x="15682" y="29148"/>
                  </a:lnTo>
                  <a:cubicBezTo>
                    <a:pt x="16595" y="29148"/>
                    <a:pt x="17371" y="28532"/>
                    <a:pt x="17576" y="27664"/>
                  </a:cubicBezTo>
                  <a:lnTo>
                    <a:pt x="18078" y="25473"/>
                  </a:lnTo>
                  <a:cubicBezTo>
                    <a:pt x="18672" y="25268"/>
                    <a:pt x="19242" y="25039"/>
                    <a:pt x="19790" y="24743"/>
                  </a:cubicBezTo>
                  <a:lnTo>
                    <a:pt x="21707" y="25952"/>
                  </a:lnTo>
                  <a:cubicBezTo>
                    <a:pt x="22461" y="26432"/>
                    <a:pt x="23465" y="26318"/>
                    <a:pt x="24104" y="25678"/>
                  </a:cubicBezTo>
                  <a:lnTo>
                    <a:pt x="25679" y="24104"/>
                  </a:lnTo>
                  <a:cubicBezTo>
                    <a:pt x="26295" y="23464"/>
                    <a:pt x="26409" y="22483"/>
                    <a:pt x="25953" y="21707"/>
                  </a:cubicBezTo>
                  <a:lnTo>
                    <a:pt x="24743" y="19790"/>
                  </a:lnTo>
                  <a:cubicBezTo>
                    <a:pt x="25017" y="19242"/>
                    <a:pt x="25268" y="18671"/>
                    <a:pt x="25451" y="18078"/>
                  </a:cubicBezTo>
                  <a:lnTo>
                    <a:pt x="27665" y="17576"/>
                  </a:lnTo>
                  <a:cubicBezTo>
                    <a:pt x="28532" y="17370"/>
                    <a:pt x="29149" y="16594"/>
                    <a:pt x="29149" y="157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4954450" y="3019449"/>
              <a:ext cx="509955" cy="509955"/>
            </a:xfrm>
            <a:custGeom>
              <a:rect b="b" l="l" r="r" t="t"/>
              <a:pathLst>
                <a:path extrusionOk="0" h="19608" w="19608">
                  <a:moveTo>
                    <a:pt x="9793" y="15773"/>
                  </a:moveTo>
                  <a:cubicBezTo>
                    <a:pt x="6506" y="15773"/>
                    <a:pt x="3835" y="13102"/>
                    <a:pt x="3835" y="9793"/>
                  </a:cubicBezTo>
                  <a:cubicBezTo>
                    <a:pt x="3835" y="6506"/>
                    <a:pt x="6506" y="3835"/>
                    <a:pt x="9793" y="3835"/>
                  </a:cubicBezTo>
                  <a:cubicBezTo>
                    <a:pt x="13102" y="3835"/>
                    <a:pt x="15773" y="6506"/>
                    <a:pt x="15773" y="9793"/>
                  </a:cubicBezTo>
                  <a:cubicBezTo>
                    <a:pt x="15773" y="13102"/>
                    <a:pt x="13102" y="15773"/>
                    <a:pt x="9793" y="15773"/>
                  </a:cubicBezTo>
                  <a:close/>
                  <a:moveTo>
                    <a:pt x="19608" y="10546"/>
                  </a:moveTo>
                  <a:lnTo>
                    <a:pt x="19608" y="9062"/>
                  </a:lnTo>
                  <a:cubicBezTo>
                    <a:pt x="19608" y="8446"/>
                    <a:pt x="19197" y="7921"/>
                    <a:pt x="18603" y="7784"/>
                  </a:cubicBezTo>
                  <a:lnTo>
                    <a:pt x="17120" y="7442"/>
                  </a:lnTo>
                  <a:cubicBezTo>
                    <a:pt x="17006" y="7054"/>
                    <a:pt x="16846" y="6666"/>
                    <a:pt x="16640" y="6300"/>
                  </a:cubicBezTo>
                  <a:lnTo>
                    <a:pt x="17462" y="4999"/>
                  </a:lnTo>
                  <a:cubicBezTo>
                    <a:pt x="17782" y="4497"/>
                    <a:pt x="17690" y="3813"/>
                    <a:pt x="17280" y="3402"/>
                  </a:cubicBezTo>
                  <a:lnTo>
                    <a:pt x="16207" y="2329"/>
                  </a:lnTo>
                  <a:cubicBezTo>
                    <a:pt x="15773" y="1895"/>
                    <a:pt x="15111" y="1827"/>
                    <a:pt x="14609" y="2146"/>
                  </a:cubicBezTo>
                  <a:lnTo>
                    <a:pt x="13308" y="2968"/>
                  </a:lnTo>
                  <a:cubicBezTo>
                    <a:pt x="12943" y="2763"/>
                    <a:pt x="12555" y="2603"/>
                    <a:pt x="12167" y="2489"/>
                  </a:cubicBezTo>
                  <a:lnTo>
                    <a:pt x="11824" y="1005"/>
                  </a:lnTo>
                  <a:cubicBezTo>
                    <a:pt x="11687" y="412"/>
                    <a:pt x="11162" y="1"/>
                    <a:pt x="10546" y="1"/>
                  </a:cubicBezTo>
                  <a:lnTo>
                    <a:pt x="9062" y="1"/>
                  </a:lnTo>
                  <a:cubicBezTo>
                    <a:pt x="8446" y="1"/>
                    <a:pt x="7921" y="412"/>
                    <a:pt x="7784" y="1005"/>
                  </a:cubicBezTo>
                  <a:lnTo>
                    <a:pt x="7442" y="2489"/>
                  </a:lnTo>
                  <a:cubicBezTo>
                    <a:pt x="7054" y="2603"/>
                    <a:pt x="6666" y="2763"/>
                    <a:pt x="6301" y="2968"/>
                  </a:cubicBezTo>
                  <a:lnTo>
                    <a:pt x="5000" y="2146"/>
                  </a:lnTo>
                  <a:cubicBezTo>
                    <a:pt x="4497" y="1827"/>
                    <a:pt x="3813" y="1895"/>
                    <a:pt x="3402" y="2329"/>
                  </a:cubicBezTo>
                  <a:lnTo>
                    <a:pt x="2329" y="3402"/>
                  </a:lnTo>
                  <a:cubicBezTo>
                    <a:pt x="1895" y="3813"/>
                    <a:pt x="1827" y="4497"/>
                    <a:pt x="2146" y="4999"/>
                  </a:cubicBezTo>
                  <a:lnTo>
                    <a:pt x="2945" y="6300"/>
                  </a:lnTo>
                  <a:cubicBezTo>
                    <a:pt x="2763" y="6666"/>
                    <a:pt x="2603" y="7054"/>
                    <a:pt x="2489" y="7442"/>
                  </a:cubicBezTo>
                  <a:lnTo>
                    <a:pt x="1005" y="7784"/>
                  </a:lnTo>
                  <a:cubicBezTo>
                    <a:pt x="412" y="7921"/>
                    <a:pt x="1" y="8446"/>
                    <a:pt x="1" y="9062"/>
                  </a:cubicBezTo>
                  <a:lnTo>
                    <a:pt x="1" y="10546"/>
                  </a:lnTo>
                  <a:cubicBezTo>
                    <a:pt x="1" y="11162"/>
                    <a:pt x="412" y="11687"/>
                    <a:pt x="1005" y="11824"/>
                  </a:cubicBezTo>
                  <a:lnTo>
                    <a:pt x="2489" y="12167"/>
                  </a:lnTo>
                  <a:cubicBezTo>
                    <a:pt x="2603" y="12555"/>
                    <a:pt x="2763" y="12943"/>
                    <a:pt x="2945" y="13308"/>
                  </a:cubicBezTo>
                  <a:lnTo>
                    <a:pt x="2146" y="14609"/>
                  </a:lnTo>
                  <a:cubicBezTo>
                    <a:pt x="1827" y="15111"/>
                    <a:pt x="1895" y="15773"/>
                    <a:pt x="2329" y="16207"/>
                  </a:cubicBezTo>
                  <a:lnTo>
                    <a:pt x="3402" y="17279"/>
                  </a:lnTo>
                  <a:cubicBezTo>
                    <a:pt x="3813" y="17690"/>
                    <a:pt x="4497" y="17782"/>
                    <a:pt x="5000" y="17462"/>
                  </a:cubicBezTo>
                  <a:lnTo>
                    <a:pt x="6301" y="16640"/>
                  </a:lnTo>
                  <a:cubicBezTo>
                    <a:pt x="6666" y="16846"/>
                    <a:pt x="7054" y="17006"/>
                    <a:pt x="7442" y="17120"/>
                  </a:cubicBezTo>
                  <a:lnTo>
                    <a:pt x="7784" y="18603"/>
                  </a:lnTo>
                  <a:cubicBezTo>
                    <a:pt x="7921" y="19197"/>
                    <a:pt x="8446" y="19608"/>
                    <a:pt x="9062" y="19608"/>
                  </a:cubicBezTo>
                  <a:lnTo>
                    <a:pt x="10546" y="19608"/>
                  </a:lnTo>
                  <a:cubicBezTo>
                    <a:pt x="11162" y="19608"/>
                    <a:pt x="11687" y="19197"/>
                    <a:pt x="11824" y="18603"/>
                  </a:cubicBezTo>
                  <a:lnTo>
                    <a:pt x="12167" y="17120"/>
                  </a:lnTo>
                  <a:cubicBezTo>
                    <a:pt x="12555" y="17006"/>
                    <a:pt x="12943" y="16846"/>
                    <a:pt x="13308" y="16640"/>
                  </a:cubicBezTo>
                  <a:lnTo>
                    <a:pt x="14609" y="17462"/>
                  </a:lnTo>
                  <a:cubicBezTo>
                    <a:pt x="15111" y="17782"/>
                    <a:pt x="15773" y="17690"/>
                    <a:pt x="16207" y="17279"/>
                  </a:cubicBezTo>
                  <a:lnTo>
                    <a:pt x="17280" y="16207"/>
                  </a:lnTo>
                  <a:cubicBezTo>
                    <a:pt x="17690" y="15773"/>
                    <a:pt x="17782" y="15111"/>
                    <a:pt x="17462" y="14609"/>
                  </a:cubicBezTo>
                  <a:lnTo>
                    <a:pt x="16640" y="13308"/>
                  </a:lnTo>
                  <a:cubicBezTo>
                    <a:pt x="16846" y="12943"/>
                    <a:pt x="17006" y="12555"/>
                    <a:pt x="17120" y="12167"/>
                  </a:cubicBezTo>
                  <a:lnTo>
                    <a:pt x="18603" y="11824"/>
                  </a:lnTo>
                  <a:cubicBezTo>
                    <a:pt x="19197" y="11687"/>
                    <a:pt x="19608" y="11162"/>
                    <a:pt x="19608" y="105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5266124" y="2096363"/>
              <a:ext cx="2040314" cy="1411089"/>
            </a:xfrm>
            <a:custGeom>
              <a:rect b="b" l="l" r="r" t="t"/>
              <a:pathLst>
                <a:path extrusionOk="0" h="54257" w="78451">
                  <a:moveTo>
                    <a:pt x="78337" y="54256"/>
                  </a:moveTo>
                  <a:lnTo>
                    <a:pt x="114" y="54256"/>
                  </a:lnTo>
                  <a:cubicBezTo>
                    <a:pt x="69" y="54256"/>
                    <a:pt x="0" y="54188"/>
                    <a:pt x="0" y="54119"/>
                  </a:cubicBezTo>
                  <a:lnTo>
                    <a:pt x="0" y="3904"/>
                  </a:lnTo>
                  <a:cubicBezTo>
                    <a:pt x="0" y="1735"/>
                    <a:pt x="1758" y="0"/>
                    <a:pt x="3903" y="0"/>
                  </a:cubicBezTo>
                  <a:lnTo>
                    <a:pt x="74548" y="0"/>
                  </a:lnTo>
                  <a:cubicBezTo>
                    <a:pt x="76693" y="0"/>
                    <a:pt x="78451" y="1735"/>
                    <a:pt x="78451" y="3904"/>
                  </a:cubicBezTo>
                  <a:lnTo>
                    <a:pt x="78451" y="54119"/>
                  </a:lnTo>
                  <a:cubicBezTo>
                    <a:pt x="78451" y="54188"/>
                    <a:pt x="78382" y="54256"/>
                    <a:pt x="78337" y="5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5337931" y="2162838"/>
              <a:ext cx="1896675" cy="1247840"/>
            </a:xfrm>
            <a:custGeom>
              <a:rect b="b" l="l" r="r" t="t"/>
              <a:pathLst>
                <a:path extrusionOk="0" h="47980" w="72928">
                  <a:moveTo>
                    <a:pt x="72928" y="47980"/>
                  </a:moveTo>
                  <a:lnTo>
                    <a:pt x="1" y="47980"/>
                  </a:lnTo>
                  <a:lnTo>
                    <a:pt x="1" y="1"/>
                  </a:lnTo>
                  <a:lnTo>
                    <a:pt x="729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5120664" y="3507429"/>
              <a:ext cx="2331208" cy="90246"/>
            </a:xfrm>
            <a:custGeom>
              <a:rect b="b" l="l" r="r" t="t"/>
              <a:pathLst>
                <a:path extrusionOk="0" h="3470" w="89636">
                  <a:moveTo>
                    <a:pt x="83313" y="3469"/>
                  </a:moveTo>
                  <a:lnTo>
                    <a:pt x="6323" y="3469"/>
                  </a:lnTo>
                  <a:cubicBezTo>
                    <a:pt x="3767" y="3469"/>
                    <a:pt x="1370" y="2146"/>
                    <a:pt x="1" y="0"/>
                  </a:cubicBezTo>
                  <a:lnTo>
                    <a:pt x="1" y="0"/>
                  </a:lnTo>
                  <a:lnTo>
                    <a:pt x="89636" y="0"/>
                  </a:lnTo>
                  <a:lnTo>
                    <a:pt x="89636" y="0"/>
                  </a:lnTo>
                  <a:cubicBezTo>
                    <a:pt x="88266" y="2146"/>
                    <a:pt x="85870" y="3469"/>
                    <a:pt x="83313" y="34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6076416" y="3507429"/>
              <a:ext cx="419735" cy="26138"/>
            </a:xfrm>
            <a:custGeom>
              <a:rect b="b" l="l" r="r" t="t"/>
              <a:pathLst>
                <a:path extrusionOk="0" h="1005" w="16139">
                  <a:moveTo>
                    <a:pt x="15134" y="1004"/>
                  </a:moveTo>
                  <a:lnTo>
                    <a:pt x="1005" y="1004"/>
                  </a:lnTo>
                  <a:cubicBezTo>
                    <a:pt x="457" y="1004"/>
                    <a:pt x="1" y="548"/>
                    <a:pt x="1" y="0"/>
                  </a:cubicBezTo>
                  <a:lnTo>
                    <a:pt x="16138" y="0"/>
                  </a:lnTo>
                  <a:cubicBezTo>
                    <a:pt x="16138" y="548"/>
                    <a:pt x="15682" y="1004"/>
                    <a:pt x="15134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6154777" y="3439159"/>
              <a:ext cx="263014" cy="28504"/>
            </a:xfrm>
            <a:custGeom>
              <a:rect b="b" l="l" r="r" t="t"/>
              <a:pathLst>
                <a:path extrusionOk="0" h="1096" w="10113">
                  <a:moveTo>
                    <a:pt x="9564" y="1096"/>
                  </a:moveTo>
                  <a:lnTo>
                    <a:pt x="548" y="1096"/>
                  </a:lnTo>
                  <a:cubicBezTo>
                    <a:pt x="252" y="1096"/>
                    <a:pt x="1" y="845"/>
                    <a:pt x="1" y="548"/>
                  </a:cubicBezTo>
                  <a:cubicBezTo>
                    <a:pt x="1" y="251"/>
                    <a:pt x="252" y="0"/>
                    <a:pt x="548" y="0"/>
                  </a:cubicBezTo>
                  <a:lnTo>
                    <a:pt x="9564" y="0"/>
                  </a:lnTo>
                  <a:cubicBezTo>
                    <a:pt x="9861" y="0"/>
                    <a:pt x="10112" y="251"/>
                    <a:pt x="10112" y="548"/>
                  </a:cubicBezTo>
                  <a:cubicBezTo>
                    <a:pt x="10112" y="845"/>
                    <a:pt x="9861" y="1096"/>
                    <a:pt x="9564" y="10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5388984" y="2213293"/>
              <a:ext cx="799653" cy="603166"/>
            </a:xfrm>
            <a:custGeom>
              <a:rect b="b" l="l" r="r" t="t"/>
              <a:pathLst>
                <a:path extrusionOk="0" h="23192" w="30747">
                  <a:moveTo>
                    <a:pt x="27711" y="23191"/>
                  </a:moveTo>
                  <a:lnTo>
                    <a:pt x="3037" y="23191"/>
                  </a:lnTo>
                  <a:cubicBezTo>
                    <a:pt x="1348" y="23191"/>
                    <a:pt x="1" y="21845"/>
                    <a:pt x="1" y="20179"/>
                  </a:cubicBezTo>
                  <a:lnTo>
                    <a:pt x="1" y="3037"/>
                  </a:lnTo>
                  <a:cubicBezTo>
                    <a:pt x="1" y="1348"/>
                    <a:pt x="1348" y="1"/>
                    <a:pt x="3037" y="1"/>
                  </a:cubicBezTo>
                  <a:lnTo>
                    <a:pt x="27711" y="1"/>
                  </a:lnTo>
                  <a:cubicBezTo>
                    <a:pt x="29400" y="1"/>
                    <a:pt x="30747" y="1348"/>
                    <a:pt x="30747" y="3037"/>
                  </a:cubicBezTo>
                  <a:lnTo>
                    <a:pt x="30747" y="20179"/>
                  </a:lnTo>
                  <a:cubicBezTo>
                    <a:pt x="30747" y="21845"/>
                    <a:pt x="29400" y="23191"/>
                    <a:pt x="27711" y="231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5388984" y="2213293"/>
              <a:ext cx="799653" cy="114615"/>
            </a:xfrm>
            <a:custGeom>
              <a:rect b="b" l="l" r="r" t="t"/>
              <a:pathLst>
                <a:path extrusionOk="0" h="4407" w="30747">
                  <a:moveTo>
                    <a:pt x="29788" y="4406"/>
                  </a:moveTo>
                  <a:lnTo>
                    <a:pt x="960" y="4406"/>
                  </a:lnTo>
                  <a:cubicBezTo>
                    <a:pt x="435" y="4406"/>
                    <a:pt x="1" y="3995"/>
                    <a:pt x="1" y="3470"/>
                  </a:cubicBezTo>
                  <a:lnTo>
                    <a:pt x="1" y="960"/>
                  </a:lnTo>
                  <a:cubicBezTo>
                    <a:pt x="1" y="435"/>
                    <a:pt x="435" y="1"/>
                    <a:pt x="960" y="1"/>
                  </a:cubicBezTo>
                  <a:lnTo>
                    <a:pt x="29788" y="1"/>
                  </a:lnTo>
                  <a:cubicBezTo>
                    <a:pt x="30336" y="1"/>
                    <a:pt x="30747" y="435"/>
                    <a:pt x="30747" y="960"/>
                  </a:cubicBezTo>
                  <a:lnTo>
                    <a:pt x="30747" y="3470"/>
                  </a:lnTo>
                  <a:cubicBezTo>
                    <a:pt x="30747" y="3995"/>
                    <a:pt x="30336" y="4406"/>
                    <a:pt x="29788" y="44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6105518" y="2256049"/>
              <a:ext cx="45123" cy="45149"/>
            </a:xfrm>
            <a:custGeom>
              <a:rect b="b" l="l" r="r" t="t"/>
              <a:pathLst>
                <a:path extrusionOk="0" h="1736" w="1735">
                  <a:moveTo>
                    <a:pt x="1735" y="868"/>
                  </a:moveTo>
                  <a:cubicBezTo>
                    <a:pt x="1735" y="1347"/>
                    <a:pt x="1347" y="1735"/>
                    <a:pt x="867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7" y="0"/>
                  </a:cubicBezTo>
                  <a:cubicBezTo>
                    <a:pt x="1347" y="0"/>
                    <a:pt x="1735" y="388"/>
                    <a:pt x="1735" y="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6040213" y="2256049"/>
              <a:ext cx="44551" cy="45149"/>
            </a:xfrm>
            <a:custGeom>
              <a:rect b="b" l="l" r="r" t="t"/>
              <a:pathLst>
                <a:path extrusionOk="0" h="1736" w="1713">
                  <a:moveTo>
                    <a:pt x="1712" y="868"/>
                  </a:moveTo>
                  <a:cubicBezTo>
                    <a:pt x="1712" y="1347"/>
                    <a:pt x="1347" y="1735"/>
                    <a:pt x="868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8" y="0"/>
                  </a:cubicBezTo>
                  <a:cubicBezTo>
                    <a:pt x="1347" y="0"/>
                    <a:pt x="1712" y="388"/>
                    <a:pt x="1712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5974908" y="2256049"/>
              <a:ext cx="44551" cy="45149"/>
            </a:xfrm>
            <a:custGeom>
              <a:rect b="b" l="l" r="r" t="t"/>
              <a:pathLst>
                <a:path extrusionOk="0" h="1736" w="1713">
                  <a:moveTo>
                    <a:pt x="1712" y="868"/>
                  </a:moveTo>
                  <a:cubicBezTo>
                    <a:pt x="1712" y="1347"/>
                    <a:pt x="1324" y="1735"/>
                    <a:pt x="868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8" y="0"/>
                  </a:cubicBezTo>
                  <a:cubicBezTo>
                    <a:pt x="1324" y="0"/>
                    <a:pt x="1712" y="388"/>
                    <a:pt x="1712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5446565" y="2393759"/>
              <a:ext cx="684491" cy="39817"/>
            </a:xfrm>
            <a:custGeom>
              <a:rect b="b" l="l" r="r" t="t"/>
              <a:pathLst>
                <a:path extrusionOk="0" h="1531" w="26319">
                  <a:moveTo>
                    <a:pt x="25542" y="1530"/>
                  </a:moveTo>
                  <a:lnTo>
                    <a:pt x="777" y="1530"/>
                  </a:lnTo>
                  <a:cubicBezTo>
                    <a:pt x="343" y="1530"/>
                    <a:pt x="1" y="1188"/>
                    <a:pt x="1" y="754"/>
                  </a:cubicBezTo>
                  <a:cubicBezTo>
                    <a:pt x="1" y="343"/>
                    <a:pt x="343" y="1"/>
                    <a:pt x="777" y="1"/>
                  </a:cubicBezTo>
                  <a:lnTo>
                    <a:pt x="25542" y="1"/>
                  </a:lnTo>
                  <a:cubicBezTo>
                    <a:pt x="25976" y="1"/>
                    <a:pt x="26319" y="343"/>
                    <a:pt x="26319" y="754"/>
                  </a:cubicBezTo>
                  <a:cubicBezTo>
                    <a:pt x="26319" y="1188"/>
                    <a:pt x="25976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5449556" y="2476880"/>
              <a:ext cx="562776" cy="39791"/>
            </a:xfrm>
            <a:custGeom>
              <a:rect b="b" l="l" r="r" t="t"/>
              <a:pathLst>
                <a:path extrusionOk="0" h="1530" w="21639">
                  <a:moveTo>
                    <a:pt x="20862" y="1530"/>
                  </a:moveTo>
                  <a:lnTo>
                    <a:pt x="753" y="1530"/>
                  </a:lnTo>
                  <a:cubicBezTo>
                    <a:pt x="342" y="1530"/>
                    <a:pt x="0" y="1187"/>
                    <a:pt x="0" y="754"/>
                  </a:cubicBezTo>
                  <a:cubicBezTo>
                    <a:pt x="0" y="343"/>
                    <a:pt x="342" y="0"/>
                    <a:pt x="753" y="0"/>
                  </a:cubicBezTo>
                  <a:lnTo>
                    <a:pt x="20862" y="0"/>
                  </a:lnTo>
                  <a:cubicBezTo>
                    <a:pt x="21296" y="0"/>
                    <a:pt x="21638" y="343"/>
                    <a:pt x="21638" y="754"/>
                  </a:cubicBezTo>
                  <a:cubicBezTo>
                    <a:pt x="21638" y="1187"/>
                    <a:pt x="21296" y="1530"/>
                    <a:pt x="2086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5446565" y="2599167"/>
              <a:ext cx="684491" cy="39791"/>
            </a:xfrm>
            <a:custGeom>
              <a:rect b="b" l="l" r="r" t="t"/>
              <a:pathLst>
                <a:path extrusionOk="0" h="1530" w="26319">
                  <a:moveTo>
                    <a:pt x="25542" y="1530"/>
                  </a:moveTo>
                  <a:lnTo>
                    <a:pt x="777" y="1530"/>
                  </a:lnTo>
                  <a:cubicBezTo>
                    <a:pt x="343" y="1530"/>
                    <a:pt x="1" y="1187"/>
                    <a:pt x="1" y="754"/>
                  </a:cubicBezTo>
                  <a:cubicBezTo>
                    <a:pt x="1" y="343"/>
                    <a:pt x="343" y="0"/>
                    <a:pt x="777" y="0"/>
                  </a:cubicBezTo>
                  <a:lnTo>
                    <a:pt x="25542" y="0"/>
                  </a:lnTo>
                  <a:cubicBezTo>
                    <a:pt x="25976" y="0"/>
                    <a:pt x="26319" y="343"/>
                    <a:pt x="26319" y="754"/>
                  </a:cubicBezTo>
                  <a:cubicBezTo>
                    <a:pt x="26319" y="1187"/>
                    <a:pt x="25976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5449556" y="2682261"/>
              <a:ext cx="562776" cy="39817"/>
            </a:xfrm>
            <a:custGeom>
              <a:rect b="b" l="l" r="r" t="t"/>
              <a:pathLst>
                <a:path extrusionOk="0" h="1531" w="21639">
                  <a:moveTo>
                    <a:pt x="20862" y="1530"/>
                  </a:moveTo>
                  <a:lnTo>
                    <a:pt x="753" y="1530"/>
                  </a:lnTo>
                  <a:cubicBezTo>
                    <a:pt x="342" y="1530"/>
                    <a:pt x="0" y="1188"/>
                    <a:pt x="0" y="754"/>
                  </a:cubicBezTo>
                  <a:cubicBezTo>
                    <a:pt x="0" y="343"/>
                    <a:pt x="342" y="1"/>
                    <a:pt x="753" y="1"/>
                  </a:cubicBezTo>
                  <a:lnTo>
                    <a:pt x="20862" y="1"/>
                  </a:lnTo>
                  <a:cubicBezTo>
                    <a:pt x="21296" y="1"/>
                    <a:pt x="21638" y="343"/>
                    <a:pt x="21638" y="754"/>
                  </a:cubicBezTo>
                  <a:cubicBezTo>
                    <a:pt x="21638" y="1188"/>
                    <a:pt x="21296" y="1530"/>
                    <a:pt x="20862" y="15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6383929" y="2544551"/>
              <a:ext cx="799627" cy="603738"/>
            </a:xfrm>
            <a:custGeom>
              <a:rect b="b" l="l" r="r" t="t"/>
              <a:pathLst>
                <a:path extrusionOk="0" h="23214" w="30746">
                  <a:moveTo>
                    <a:pt x="27710" y="23214"/>
                  </a:moveTo>
                  <a:lnTo>
                    <a:pt x="3036" y="23214"/>
                  </a:lnTo>
                  <a:cubicBezTo>
                    <a:pt x="1347" y="23214"/>
                    <a:pt x="0" y="21844"/>
                    <a:pt x="0" y="20178"/>
                  </a:cubicBezTo>
                  <a:lnTo>
                    <a:pt x="0" y="3036"/>
                  </a:lnTo>
                  <a:cubicBezTo>
                    <a:pt x="0" y="1370"/>
                    <a:pt x="1347" y="0"/>
                    <a:pt x="3036" y="0"/>
                  </a:cubicBezTo>
                  <a:lnTo>
                    <a:pt x="27710" y="0"/>
                  </a:lnTo>
                  <a:cubicBezTo>
                    <a:pt x="29399" y="0"/>
                    <a:pt x="30746" y="1370"/>
                    <a:pt x="30746" y="3036"/>
                  </a:cubicBezTo>
                  <a:lnTo>
                    <a:pt x="30746" y="20178"/>
                  </a:lnTo>
                  <a:cubicBezTo>
                    <a:pt x="30746" y="21844"/>
                    <a:pt x="29399" y="23214"/>
                    <a:pt x="27710" y="232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6383929" y="2544551"/>
              <a:ext cx="799627" cy="115187"/>
            </a:xfrm>
            <a:custGeom>
              <a:rect b="b" l="l" r="r" t="t"/>
              <a:pathLst>
                <a:path extrusionOk="0" h="4429" w="30746">
                  <a:moveTo>
                    <a:pt x="29787" y="4429"/>
                  </a:moveTo>
                  <a:lnTo>
                    <a:pt x="959" y="4429"/>
                  </a:lnTo>
                  <a:cubicBezTo>
                    <a:pt x="434" y="4429"/>
                    <a:pt x="0" y="3995"/>
                    <a:pt x="0" y="3470"/>
                  </a:cubicBezTo>
                  <a:lnTo>
                    <a:pt x="0" y="959"/>
                  </a:lnTo>
                  <a:cubicBezTo>
                    <a:pt x="0" y="434"/>
                    <a:pt x="434" y="0"/>
                    <a:pt x="959" y="0"/>
                  </a:cubicBezTo>
                  <a:lnTo>
                    <a:pt x="29787" y="0"/>
                  </a:lnTo>
                  <a:cubicBezTo>
                    <a:pt x="30312" y="0"/>
                    <a:pt x="30746" y="434"/>
                    <a:pt x="30746" y="959"/>
                  </a:cubicBezTo>
                  <a:lnTo>
                    <a:pt x="30746" y="3470"/>
                  </a:lnTo>
                  <a:cubicBezTo>
                    <a:pt x="30746" y="3995"/>
                    <a:pt x="30312" y="4429"/>
                    <a:pt x="29787" y="44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7100437" y="2587880"/>
              <a:ext cx="45123" cy="44551"/>
            </a:xfrm>
            <a:custGeom>
              <a:rect b="b" l="l" r="r" t="t"/>
              <a:pathLst>
                <a:path extrusionOk="0" h="1713" w="1735">
                  <a:moveTo>
                    <a:pt x="1735" y="845"/>
                  </a:moveTo>
                  <a:cubicBezTo>
                    <a:pt x="1735" y="1325"/>
                    <a:pt x="1347" y="1713"/>
                    <a:pt x="868" y="1713"/>
                  </a:cubicBezTo>
                  <a:cubicBezTo>
                    <a:pt x="388" y="1713"/>
                    <a:pt x="0" y="1325"/>
                    <a:pt x="0" y="845"/>
                  </a:cubicBezTo>
                  <a:cubicBezTo>
                    <a:pt x="0" y="389"/>
                    <a:pt x="388" y="1"/>
                    <a:pt x="868" y="1"/>
                  </a:cubicBezTo>
                  <a:cubicBezTo>
                    <a:pt x="1347" y="1"/>
                    <a:pt x="1735" y="389"/>
                    <a:pt x="1735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7035132" y="2587880"/>
              <a:ext cx="44551" cy="44551"/>
            </a:xfrm>
            <a:custGeom>
              <a:rect b="b" l="l" r="r" t="t"/>
              <a:pathLst>
                <a:path extrusionOk="0" h="1713" w="1713">
                  <a:moveTo>
                    <a:pt x="1712" y="845"/>
                  </a:moveTo>
                  <a:cubicBezTo>
                    <a:pt x="1712" y="1325"/>
                    <a:pt x="1347" y="1713"/>
                    <a:pt x="868" y="1713"/>
                  </a:cubicBezTo>
                  <a:cubicBezTo>
                    <a:pt x="388" y="1713"/>
                    <a:pt x="0" y="1325"/>
                    <a:pt x="0" y="845"/>
                  </a:cubicBezTo>
                  <a:cubicBezTo>
                    <a:pt x="0" y="389"/>
                    <a:pt x="388" y="1"/>
                    <a:pt x="868" y="1"/>
                  </a:cubicBezTo>
                  <a:cubicBezTo>
                    <a:pt x="1347" y="1"/>
                    <a:pt x="1712" y="389"/>
                    <a:pt x="1712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6969827" y="2587880"/>
              <a:ext cx="44551" cy="44551"/>
            </a:xfrm>
            <a:custGeom>
              <a:rect b="b" l="l" r="r" t="t"/>
              <a:pathLst>
                <a:path extrusionOk="0" h="1713" w="1713">
                  <a:moveTo>
                    <a:pt x="1713" y="845"/>
                  </a:moveTo>
                  <a:cubicBezTo>
                    <a:pt x="1713" y="1325"/>
                    <a:pt x="1325" y="1713"/>
                    <a:pt x="845" y="1713"/>
                  </a:cubicBezTo>
                  <a:cubicBezTo>
                    <a:pt x="389" y="1713"/>
                    <a:pt x="1" y="1325"/>
                    <a:pt x="1" y="845"/>
                  </a:cubicBezTo>
                  <a:cubicBezTo>
                    <a:pt x="1" y="389"/>
                    <a:pt x="389" y="1"/>
                    <a:pt x="845" y="1"/>
                  </a:cubicBezTo>
                  <a:cubicBezTo>
                    <a:pt x="1325" y="1"/>
                    <a:pt x="1713" y="389"/>
                    <a:pt x="1713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6441510" y="2725018"/>
              <a:ext cx="684465" cy="39791"/>
            </a:xfrm>
            <a:custGeom>
              <a:rect b="b" l="l" r="r" t="t"/>
              <a:pathLst>
                <a:path extrusionOk="0" h="1530" w="26318">
                  <a:moveTo>
                    <a:pt x="25542" y="1530"/>
                  </a:moveTo>
                  <a:lnTo>
                    <a:pt x="776" y="1530"/>
                  </a:lnTo>
                  <a:cubicBezTo>
                    <a:pt x="343" y="1530"/>
                    <a:pt x="0" y="1187"/>
                    <a:pt x="0" y="754"/>
                  </a:cubicBezTo>
                  <a:cubicBezTo>
                    <a:pt x="0" y="343"/>
                    <a:pt x="343" y="0"/>
                    <a:pt x="776" y="0"/>
                  </a:cubicBezTo>
                  <a:lnTo>
                    <a:pt x="25542" y="0"/>
                  </a:lnTo>
                  <a:cubicBezTo>
                    <a:pt x="25975" y="0"/>
                    <a:pt x="26318" y="343"/>
                    <a:pt x="26318" y="754"/>
                  </a:cubicBezTo>
                  <a:cubicBezTo>
                    <a:pt x="26318" y="1187"/>
                    <a:pt x="25975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6444475" y="2808112"/>
              <a:ext cx="562776" cy="39817"/>
            </a:xfrm>
            <a:custGeom>
              <a:rect b="b" l="l" r="r" t="t"/>
              <a:pathLst>
                <a:path extrusionOk="0" h="1531" w="21639">
                  <a:moveTo>
                    <a:pt x="20863" y="1530"/>
                  </a:moveTo>
                  <a:lnTo>
                    <a:pt x="754" y="1530"/>
                  </a:lnTo>
                  <a:cubicBezTo>
                    <a:pt x="343" y="1530"/>
                    <a:pt x="0" y="1188"/>
                    <a:pt x="0" y="777"/>
                  </a:cubicBezTo>
                  <a:cubicBezTo>
                    <a:pt x="0" y="343"/>
                    <a:pt x="343" y="1"/>
                    <a:pt x="754" y="1"/>
                  </a:cubicBezTo>
                  <a:lnTo>
                    <a:pt x="20863" y="1"/>
                  </a:lnTo>
                  <a:cubicBezTo>
                    <a:pt x="21296" y="1"/>
                    <a:pt x="21639" y="343"/>
                    <a:pt x="21639" y="777"/>
                  </a:cubicBezTo>
                  <a:cubicBezTo>
                    <a:pt x="21639" y="1188"/>
                    <a:pt x="21296" y="1530"/>
                    <a:pt x="20863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6441510" y="2930399"/>
              <a:ext cx="684465" cy="39817"/>
            </a:xfrm>
            <a:custGeom>
              <a:rect b="b" l="l" r="r" t="t"/>
              <a:pathLst>
                <a:path extrusionOk="0" h="1531" w="26318">
                  <a:moveTo>
                    <a:pt x="25542" y="1530"/>
                  </a:moveTo>
                  <a:lnTo>
                    <a:pt x="776" y="1530"/>
                  </a:lnTo>
                  <a:cubicBezTo>
                    <a:pt x="343" y="1530"/>
                    <a:pt x="0" y="1188"/>
                    <a:pt x="0" y="754"/>
                  </a:cubicBezTo>
                  <a:lnTo>
                    <a:pt x="0" y="754"/>
                  </a:lnTo>
                  <a:cubicBezTo>
                    <a:pt x="0" y="343"/>
                    <a:pt x="343" y="1"/>
                    <a:pt x="776" y="1"/>
                  </a:cubicBezTo>
                  <a:lnTo>
                    <a:pt x="25542" y="1"/>
                  </a:lnTo>
                  <a:cubicBezTo>
                    <a:pt x="25975" y="1"/>
                    <a:pt x="26318" y="343"/>
                    <a:pt x="26318" y="754"/>
                  </a:cubicBezTo>
                  <a:lnTo>
                    <a:pt x="26318" y="754"/>
                  </a:lnTo>
                  <a:cubicBezTo>
                    <a:pt x="26318" y="1188"/>
                    <a:pt x="25975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6444475" y="3013519"/>
              <a:ext cx="562776" cy="39791"/>
            </a:xfrm>
            <a:custGeom>
              <a:rect b="b" l="l" r="r" t="t"/>
              <a:pathLst>
                <a:path extrusionOk="0" h="1530" w="21639">
                  <a:moveTo>
                    <a:pt x="20863" y="1530"/>
                  </a:moveTo>
                  <a:lnTo>
                    <a:pt x="754" y="1530"/>
                  </a:lnTo>
                  <a:cubicBezTo>
                    <a:pt x="343" y="1530"/>
                    <a:pt x="0" y="1187"/>
                    <a:pt x="0" y="776"/>
                  </a:cubicBezTo>
                  <a:cubicBezTo>
                    <a:pt x="0" y="343"/>
                    <a:pt x="343" y="0"/>
                    <a:pt x="754" y="0"/>
                  </a:cubicBezTo>
                  <a:lnTo>
                    <a:pt x="20863" y="0"/>
                  </a:lnTo>
                  <a:cubicBezTo>
                    <a:pt x="21296" y="0"/>
                    <a:pt x="21639" y="343"/>
                    <a:pt x="21639" y="776"/>
                  </a:cubicBezTo>
                  <a:cubicBezTo>
                    <a:pt x="21639" y="1187"/>
                    <a:pt x="21296" y="1530"/>
                    <a:pt x="20863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5535615" y="2905484"/>
              <a:ext cx="506392" cy="382310"/>
            </a:xfrm>
            <a:custGeom>
              <a:rect b="b" l="l" r="r" t="t"/>
              <a:pathLst>
                <a:path extrusionOk="0" h="14700" w="19471">
                  <a:moveTo>
                    <a:pt x="17553" y="14700"/>
                  </a:moveTo>
                  <a:lnTo>
                    <a:pt x="1918" y="14700"/>
                  </a:lnTo>
                  <a:cubicBezTo>
                    <a:pt x="868" y="14700"/>
                    <a:pt x="1" y="13832"/>
                    <a:pt x="1" y="12760"/>
                  </a:cubicBezTo>
                  <a:lnTo>
                    <a:pt x="1" y="1918"/>
                  </a:lnTo>
                  <a:cubicBezTo>
                    <a:pt x="1" y="845"/>
                    <a:pt x="868" y="0"/>
                    <a:pt x="1918" y="0"/>
                  </a:cubicBezTo>
                  <a:lnTo>
                    <a:pt x="17553" y="0"/>
                  </a:lnTo>
                  <a:cubicBezTo>
                    <a:pt x="18626" y="0"/>
                    <a:pt x="19471" y="845"/>
                    <a:pt x="19471" y="1918"/>
                  </a:cubicBezTo>
                  <a:lnTo>
                    <a:pt x="19471" y="12760"/>
                  </a:lnTo>
                  <a:cubicBezTo>
                    <a:pt x="19471" y="13832"/>
                    <a:pt x="18626" y="14700"/>
                    <a:pt x="17553" y="147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5535615" y="2905484"/>
              <a:ext cx="506392" cy="72431"/>
            </a:xfrm>
            <a:custGeom>
              <a:rect b="b" l="l" r="r" t="t"/>
              <a:pathLst>
                <a:path extrusionOk="0" h="2785" w="19471">
                  <a:moveTo>
                    <a:pt x="18877" y="2785"/>
                  </a:moveTo>
                  <a:lnTo>
                    <a:pt x="594" y="2785"/>
                  </a:lnTo>
                  <a:cubicBezTo>
                    <a:pt x="275" y="2785"/>
                    <a:pt x="1" y="2534"/>
                    <a:pt x="1" y="2191"/>
                  </a:cubicBezTo>
                  <a:lnTo>
                    <a:pt x="1" y="594"/>
                  </a:lnTo>
                  <a:cubicBezTo>
                    <a:pt x="1" y="274"/>
                    <a:pt x="275" y="0"/>
                    <a:pt x="594" y="0"/>
                  </a:cubicBezTo>
                  <a:lnTo>
                    <a:pt x="18877" y="0"/>
                  </a:lnTo>
                  <a:cubicBezTo>
                    <a:pt x="19197" y="0"/>
                    <a:pt x="19471" y="274"/>
                    <a:pt x="19471" y="594"/>
                  </a:cubicBezTo>
                  <a:lnTo>
                    <a:pt x="19471" y="2191"/>
                  </a:lnTo>
                  <a:cubicBezTo>
                    <a:pt x="19471" y="2534"/>
                    <a:pt x="19197" y="2785"/>
                    <a:pt x="18877" y="27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5989759" y="2932792"/>
              <a:ext cx="27906" cy="27906"/>
            </a:xfrm>
            <a:custGeom>
              <a:rect b="b" l="l" r="r" t="t"/>
              <a:pathLst>
                <a:path extrusionOk="0" h="1073" w="1073">
                  <a:moveTo>
                    <a:pt x="1073" y="548"/>
                  </a:moveTo>
                  <a:cubicBezTo>
                    <a:pt x="1073" y="845"/>
                    <a:pt x="845" y="1073"/>
                    <a:pt x="525" y="1073"/>
                  </a:cubicBezTo>
                  <a:cubicBezTo>
                    <a:pt x="228" y="1073"/>
                    <a:pt x="0" y="845"/>
                    <a:pt x="0" y="548"/>
                  </a:cubicBezTo>
                  <a:cubicBezTo>
                    <a:pt x="0" y="228"/>
                    <a:pt x="228" y="0"/>
                    <a:pt x="525" y="0"/>
                  </a:cubicBezTo>
                  <a:cubicBezTo>
                    <a:pt x="845" y="0"/>
                    <a:pt x="1073" y="228"/>
                    <a:pt x="1073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5948199" y="2932792"/>
              <a:ext cx="27932" cy="27906"/>
            </a:xfrm>
            <a:custGeom>
              <a:rect b="b" l="l" r="r" t="t"/>
              <a:pathLst>
                <a:path extrusionOk="0" h="1073" w="1074">
                  <a:moveTo>
                    <a:pt x="1073" y="548"/>
                  </a:moveTo>
                  <a:cubicBezTo>
                    <a:pt x="1073" y="845"/>
                    <a:pt x="845" y="1073"/>
                    <a:pt x="548" y="1073"/>
                  </a:cubicBezTo>
                  <a:cubicBezTo>
                    <a:pt x="229" y="1073"/>
                    <a:pt x="0" y="845"/>
                    <a:pt x="0" y="548"/>
                  </a:cubicBezTo>
                  <a:cubicBezTo>
                    <a:pt x="0" y="228"/>
                    <a:pt x="229" y="0"/>
                    <a:pt x="548" y="0"/>
                  </a:cubicBezTo>
                  <a:cubicBezTo>
                    <a:pt x="845" y="0"/>
                    <a:pt x="1073" y="228"/>
                    <a:pt x="1073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5906638" y="2932792"/>
              <a:ext cx="28530" cy="27906"/>
            </a:xfrm>
            <a:custGeom>
              <a:rect b="b" l="l" r="r" t="t"/>
              <a:pathLst>
                <a:path extrusionOk="0" h="1073" w="1097">
                  <a:moveTo>
                    <a:pt x="1096" y="548"/>
                  </a:moveTo>
                  <a:cubicBezTo>
                    <a:pt x="1096" y="845"/>
                    <a:pt x="845" y="1073"/>
                    <a:pt x="548" y="1073"/>
                  </a:cubicBezTo>
                  <a:cubicBezTo>
                    <a:pt x="252" y="1073"/>
                    <a:pt x="1" y="845"/>
                    <a:pt x="1" y="548"/>
                  </a:cubicBezTo>
                  <a:cubicBezTo>
                    <a:pt x="1" y="228"/>
                    <a:pt x="252" y="0"/>
                    <a:pt x="548" y="0"/>
                  </a:cubicBezTo>
                  <a:cubicBezTo>
                    <a:pt x="845" y="0"/>
                    <a:pt x="1096" y="228"/>
                    <a:pt x="1096" y="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5572415" y="3019449"/>
              <a:ext cx="432791" cy="25565"/>
            </a:xfrm>
            <a:custGeom>
              <a:rect b="b" l="l" r="r" t="t"/>
              <a:pathLst>
                <a:path extrusionOk="0" h="983" w="16641">
                  <a:moveTo>
                    <a:pt x="16161" y="982"/>
                  </a:moveTo>
                  <a:lnTo>
                    <a:pt x="480" y="982"/>
                  </a:lnTo>
                  <a:cubicBezTo>
                    <a:pt x="206" y="982"/>
                    <a:pt x="1" y="754"/>
                    <a:pt x="1" y="480"/>
                  </a:cubicBezTo>
                  <a:cubicBezTo>
                    <a:pt x="1" y="229"/>
                    <a:pt x="206" y="1"/>
                    <a:pt x="480" y="1"/>
                  </a:cubicBezTo>
                  <a:lnTo>
                    <a:pt x="16161" y="1"/>
                  </a:lnTo>
                  <a:cubicBezTo>
                    <a:pt x="16435" y="1"/>
                    <a:pt x="16641" y="229"/>
                    <a:pt x="16641" y="480"/>
                  </a:cubicBezTo>
                  <a:cubicBezTo>
                    <a:pt x="16641" y="754"/>
                    <a:pt x="16435" y="982"/>
                    <a:pt x="16161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5574210" y="3072296"/>
              <a:ext cx="356199" cy="24941"/>
            </a:xfrm>
            <a:custGeom>
              <a:rect b="b" l="l" r="r" t="t"/>
              <a:pathLst>
                <a:path extrusionOk="0" h="959" w="13696">
                  <a:moveTo>
                    <a:pt x="13193" y="959"/>
                  </a:moveTo>
                  <a:lnTo>
                    <a:pt x="480" y="959"/>
                  </a:lnTo>
                  <a:cubicBezTo>
                    <a:pt x="206" y="959"/>
                    <a:pt x="0" y="753"/>
                    <a:pt x="0" y="479"/>
                  </a:cubicBezTo>
                  <a:cubicBezTo>
                    <a:pt x="0" y="206"/>
                    <a:pt x="206" y="0"/>
                    <a:pt x="480" y="0"/>
                  </a:cubicBezTo>
                  <a:lnTo>
                    <a:pt x="13193" y="0"/>
                  </a:lnTo>
                  <a:cubicBezTo>
                    <a:pt x="13467" y="0"/>
                    <a:pt x="13696" y="206"/>
                    <a:pt x="13696" y="479"/>
                  </a:cubicBezTo>
                  <a:cubicBezTo>
                    <a:pt x="13696" y="753"/>
                    <a:pt x="13467" y="959"/>
                    <a:pt x="13193" y="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5572415" y="3149461"/>
              <a:ext cx="432791" cy="25539"/>
            </a:xfrm>
            <a:custGeom>
              <a:rect b="b" l="l" r="r" t="t"/>
              <a:pathLst>
                <a:path extrusionOk="0" h="982" w="16641">
                  <a:moveTo>
                    <a:pt x="16161" y="982"/>
                  </a:moveTo>
                  <a:lnTo>
                    <a:pt x="480" y="982"/>
                  </a:lnTo>
                  <a:cubicBezTo>
                    <a:pt x="206" y="982"/>
                    <a:pt x="1" y="754"/>
                    <a:pt x="1" y="503"/>
                  </a:cubicBezTo>
                  <a:cubicBezTo>
                    <a:pt x="1" y="229"/>
                    <a:pt x="206" y="0"/>
                    <a:pt x="480" y="0"/>
                  </a:cubicBezTo>
                  <a:lnTo>
                    <a:pt x="16161" y="0"/>
                  </a:lnTo>
                  <a:cubicBezTo>
                    <a:pt x="16435" y="0"/>
                    <a:pt x="16641" y="229"/>
                    <a:pt x="16641" y="503"/>
                  </a:cubicBezTo>
                  <a:cubicBezTo>
                    <a:pt x="16641" y="754"/>
                    <a:pt x="16435" y="982"/>
                    <a:pt x="16161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5574210" y="3202282"/>
              <a:ext cx="356199" cy="24967"/>
            </a:xfrm>
            <a:custGeom>
              <a:rect b="b" l="l" r="r" t="t"/>
              <a:pathLst>
                <a:path extrusionOk="0" h="960" w="13696">
                  <a:moveTo>
                    <a:pt x="13193" y="960"/>
                  </a:moveTo>
                  <a:lnTo>
                    <a:pt x="480" y="960"/>
                  </a:lnTo>
                  <a:cubicBezTo>
                    <a:pt x="206" y="960"/>
                    <a:pt x="0" y="754"/>
                    <a:pt x="0" y="480"/>
                  </a:cubicBezTo>
                  <a:cubicBezTo>
                    <a:pt x="0" y="229"/>
                    <a:pt x="206" y="1"/>
                    <a:pt x="480" y="1"/>
                  </a:cubicBezTo>
                  <a:lnTo>
                    <a:pt x="13193" y="1"/>
                  </a:lnTo>
                  <a:cubicBezTo>
                    <a:pt x="13467" y="1"/>
                    <a:pt x="13696" y="229"/>
                    <a:pt x="13696" y="480"/>
                  </a:cubicBezTo>
                  <a:cubicBezTo>
                    <a:pt x="13696" y="754"/>
                    <a:pt x="13467" y="960"/>
                    <a:pt x="13193" y="9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5800372" y="2298780"/>
              <a:ext cx="971796" cy="975359"/>
            </a:xfrm>
            <a:custGeom>
              <a:rect b="b" l="l" r="r" t="t"/>
              <a:pathLst>
                <a:path extrusionOk="0" h="37503" w="37366">
                  <a:moveTo>
                    <a:pt x="34901" y="5707"/>
                  </a:moveTo>
                  <a:cubicBezTo>
                    <a:pt x="34901" y="5707"/>
                    <a:pt x="25634" y="6027"/>
                    <a:pt x="18672" y="1"/>
                  </a:cubicBezTo>
                  <a:cubicBezTo>
                    <a:pt x="11733" y="6027"/>
                    <a:pt x="2466" y="5707"/>
                    <a:pt x="2466" y="5707"/>
                  </a:cubicBezTo>
                  <a:cubicBezTo>
                    <a:pt x="1" y="33508"/>
                    <a:pt x="18672" y="37503"/>
                    <a:pt x="18672" y="37503"/>
                  </a:cubicBezTo>
                  <a:cubicBezTo>
                    <a:pt x="18672" y="37503"/>
                    <a:pt x="37366" y="33508"/>
                    <a:pt x="34901" y="57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5867471" y="2337375"/>
              <a:ext cx="837624" cy="897597"/>
            </a:xfrm>
            <a:custGeom>
              <a:rect b="b" l="l" r="r" t="t"/>
              <a:pathLst>
                <a:path extrusionOk="0" h="34513" w="32207">
                  <a:moveTo>
                    <a:pt x="1826" y="5867"/>
                  </a:moveTo>
                  <a:cubicBezTo>
                    <a:pt x="776" y="18443"/>
                    <a:pt x="4702" y="25359"/>
                    <a:pt x="8194" y="28966"/>
                  </a:cubicBezTo>
                  <a:cubicBezTo>
                    <a:pt x="11732" y="32595"/>
                    <a:pt x="15521" y="33668"/>
                    <a:pt x="16092" y="33805"/>
                  </a:cubicBezTo>
                  <a:cubicBezTo>
                    <a:pt x="16685" y="33668"/>
                    <a:pt x="20474" y="32595"/>
                    <a:pt x="24012" y="28966"/>
                  </a:cubicBezTo>
                  <a:cubicBezTo>
                    <a:pt x="27505" y="25359"/>
                    <a:pt x="31431" y="18443"/>
                    <a:pt x="30381" y="5867"/>
                  </a:cubicBezTo>
                  <a:cubicBezTo>
                    <a:pt x="28783" y="5867"/>
                    <a:pt x="21661" y="5501"/>
                    <a:pt x="16092" y="845"/>
                  </a:cubicBezTo>
                  <a:cubicBezTo>
                    <a:pt x="10545" y="5501"/>
                    <a:pt x="3424" y="5867"/>
                    <a:pt x="1826" y="5867"/>
                  </a:cubicBezTo>
                  <a:close/>
                  <a:moveTo>
                    <a:pt x="16092" y="34512"/>
                  </a:moveTo>
                  <a:cubicBezTo>
                    <a:pt x="16069" y="34512"/>
                    <a:pt x="16046" y="34512"/>
                    <a:pt x="16023" y="34512"/>
                  </a:cubicBezTo>
                  <a:cubicBezTo>
                    <a:pt x="15864" y="34467"/>
                    <a:pt x="11687" y="33531"/>
                    <a:pt x="7715" y="29468"/>
                  </a:cubicBezTo>
                  <a:cubicBezTo>
                    <a:pt x="4086" y="25747"/>
                    <a:pt x="0" y="18557"/>
                    <a:pt x="1164" y="5501"/>
                  </a:cubicBezTo>
                  <a:cubicBezTo>
                    <a:pt x="1187" y="5319"/>
                    <a:pt x="1324" y="5182"/>
                    <a:pt x="1507" y="5182"/>
                  </a:cubicBezTo>
                  <a:cubicBezTo>
                    <a:pt x="1507" y="5182"/>
                    <a:pt x="1507" y="5182"/>
                    <a:pt x="1666" y="5182"/>
                  </a:cubicBezTo>
                  <a:cubicBezTo>
                    <a:pt x="2853" y="5182"/>
                    <a:pt x="10271" y="4976"/>
                    <a:pt x="15887" y="115"/>
                  </a:cubicBezTo>
                  <a:cubicBezTo>
                    <a:pt x="16001" y="0"/>
                    <a:pt x="16206" y="0"/>
                    <a:pt x="16320" y="115"/>
                  </a:cubicBezTo>
                  <a:cubicBezTo>
                    <a:pt x="22415" y="5387"/>
                    <a:pt x="30609" y="5182"/>
                    <a:pt x="30677" y="5182"/>
                  </a:cubicBezTo>
                  <a:cubicBezTo>
                    <a:pt x="30883" y="5159"/>
                    <a:pt x="31020" y="5319"/>
                    <a:pt x="31043" y="5501"/>
                  </a:cubicBezTo>
                  <a:cubicBezTo>
                    <a:pt x="32207" y="18557"/>
                    <a:pt x="28121" y="25747"/>
                    <a:pt x="24492" y="29468"/>
                  </a:cubicBezTo>
                  <a:cubicBezTo>
                    <a:pt x="20520" y="33531"/>
                    <a:pt x="16343" y="34467"/>
                    <a:pt x="16183" y="34512"/>
                  </a:cubicBezTo>
                  <a:cubicBezTo>
                    <a:pt x="16160" y="34512"/>
                    <a:pt x="16138" y="34512"/>
                    <a:pt x="16092" y="345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6093035" y="2653185"/>
              <a:ext cx="386471" cy="386471"/>
            </a:xfrm>
            <a:custGeom>
              <a:rect b="b" l="l" r="r" t="t"/>
              <a:pathLst>
                <a:path extrusionOk="0" h="14860" w="14860">
                  <a:moveTo>
                    <a:pt x="3082" y="708"/>
                  </a:moveTo>
                  <a:cubicBezTo>
                    <a:pt x="1781" y="708"/>
                    <a:pt x="708" y="1781"/>
                    <a:pt x="708" y="3082"/>
                  </a:cubicBezTo>
                  <a:lnTo>
                    <a:pt x="708" y="11778"/>
                  </a:lnTo>
                  <a:cubicBezTo>
                    <a:pt x="708" y="13079"/>
                    <a:pt x="1781" y="14152"/>
                    <a:pt x="3082" y="14152"/>
                  </a:cubicBezTo>
                  <a:lnTo>
                    <a:pt x="11779" y="14152"/>
                  </a:lnTo>
                  <a:cubicBezTo>
                    <a:pt x="13080" y="14152"/>
                    <a:pt x="14152" y="13079"/>
                    <a:pt x="14152" y="11778"/>
                  </a:cubicBezTo>
                  <a:lnTo>
                    <a:pt x="14152" y="3082"/>
                  </a:lnTo>
                  <a:cubicBezTo>
                    <a:pt x="14152" y="1781"/>
                    <a:pt x="13080" y="708"/>
                    <a:pt x="11779" y="708"/>
                  </a:cubicBezTo>
                  <a:close/>
                  <a:moveTo>
                    <a:pt x="11779" y="14860"/>
                  </a:moveTo>
                  <a:lnTo>
                    <a:pt x="3082" y="14860"/>
                  </a:lnTo>
                  <a:cubicBezTo>
                    <a:pt x="1393" y="14860"/>
                    <a:pt x="1" y="13467"/>
                    <a:pt x="1" y="11778"/>
                  </a:cubicBezTo>
                  <a:lnTo>
                    <a:pt x="1" y="3082"/>
                  </a:lnTo>
                  <a:cubicBezTo>
                    <a:pt x="1" y="1393"/>
                    <a:pt x="1393" y="1"/>
                    <a:pt x="3082" y="1"/>
                  </a:cubicBezTo>
                  <a:lnTo>
                    <a:pt x="11779" y="1"/>
                  </a:lnTo>
                  <a:cubicBezTo>
                    <a:pt x="13468" y="1"/>
                    <a:pt x="14860" y="1393"/>
                    <a:pt x="14860" y="3082"/>
                  </a:cubicBezTo>
                  <a:lnTo>
                    <a:pt x="14860" y="11778"/>
                  </a:lnTo>
                  <a:cubicBezTo>
                    <a:pt x="14860" y="13467"/>
                    <a:pt x="13468" y="14860"/>
                    <a:pt x="11779" y="148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6179718" y="2533862"/>
              <a:ext cx="213131" cy="137762"/>
            </a:xfrm>
            <a:custGeom>
              <a:rect b="b" l="l" r="r" t="t"/>
              <a:pathLst>
                <a:path extrusionOk="0" h="5297" w="8195">
                  <a:moveTo>
                    <a:pt x="7852" y="5296"/>
                  </a:moveTo>
                  <a:cubicBezTo>
                    <a:pt x="7647" y="5296"/>
                    <a:pt x="7510" y="5136"/>
                    <a:pt x="7510" y="4954"/>
                  </a:cubicBezTo>
                  <a:lnTo>
                    <a:pt x="7510" y="4086"/>
                  </a:lnTo>
                  <a:cubicBezTo>
                    <a:pt x="7510" y="2215"/>
                    <a:pt x="5980" y="685"/>
                    <a:pt x="4109" y="685"/>
                  </a:cubicBezTo>
                  <a:cubicBezTo>
                    <a:pt x="2214" y="685"/>
                    <a:pt x="685" y="2215"/>
                    <a:pt x="685" y="4086"/>
                  </a:cubicBezTo>
                  <a:lnTo>
                    <a:pt x="685" y="4954"/>
                  </a:lnTo>
                  <a:cubicBezTo>
                    <a:pt x="685" y="5136"/>
                    <a:pt x="548" y="5296"/>
                    <a:pt x="343" y="5296"/>
                  </a:cubicBezTo>
                  <a:cubicBezTo>
                    <a:pt x="160" y="5296"/>
                    <a:pt x="0" y="5136"/>
                    <a:pt x="0" y="4954"/>
                  </a:cubicBezTo>
                  <a:lnTo>
                    <a:pt x="0" y="4086"/>
                  </a:lnTo>
                  <a:cubicBezTo>
                    <a:pt x="0" y="1849"/>
                    <a:pt x="1849" y="1"/>
                    <a:pt x="4109" y="1"/>
                  </a:cubicBezTo>
                  <a:cubicBezTo>
                    <a:pt x="6346" y="1"/>
                    <a:pt x="8194" y="1849"/>
                    <a:pt x="8194" y="4086"/>
                  </a:cubicBezTo>
                  <a:lnTo>
                    <a:pt x="8194" y="4954"/>
                  </a:lnTo>
                  <a:cubicBezTo>
                    <a:pt x="8194" y="5136"/>
                    <a:pt x="8035" y="5296"/>
                    <a:pt x="7852" y="52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6218287" y="2712560"/>
              <a:ext cx="135967" cy="267747"/>
            </a:xfrm>
            <a:custGeom>
              <a:rect b="b" l="l" r="r" t="t"/>
              <a:pathLst>
                <a:path extrusionOk="0" h="10295" w="5228">
                  <a:moveTo>
                    <a:pt x="1165" y="9587"/>
                  </a:moveTo>
                  <a:lnTo>
                    <a:pt x="4064" y="9587"/>
                  </a:lnTo>
                  <a:lnTo>
                    <a:pt x="3219" y="4702"/>
                  </a:lnTo>
                  <a:cubicBezTo>
                    <a:pt x="3196" y="4542"/>
                    <a:pt x="3288" y="4405"/>
                    <a:pt x="3425" y="4337"/>
                  </a:cubicBezTo>
                  <a:cubicBezTo>
                    <a:pt x="4087" y="4017"/>
                    <a:pt x="4520" y="3333"/>
                    <a:pt x="4520" y="2602"/>
                  </a:cubicBezTo>
                  <a:cubicBezTo>
                    <a:pt x="4520" y="1552"/>
                    <a:pt x="3676" y="708"/>
                    <a:pt x="2603" y="708"/>
                  </a:cubicBezTo>
                  <a:cubicBezTo>
                    <a:pt x="1553" y="708"/>
                    <a:pt x="708" y="1552"/>
                    <a:pt x="708" y="2602"/>
                  </a:cubicBezTo>
                  <a:cubicBezTo>
                    <a:pt x="708" y="3333"/>
                    <a:pt x="1142" y="4017"/>
                    <a:pt x="1804" y="4337"/>
                  </a:cubicBezTo>
                  <a:cubicBezTo>
                    <a:pt x="1941" y="4405"/>
                    <a:pt x="2032" y="4542"/>
                    <a:pt x="2009" y="4702"/>
                  </a:cubicBezTo>
                  <a:close/>
                  <a:moveTo>
                    <a:pt x="4475" y="10294"/>
                  </a:moveTo>
                  <a:lnTo>
                    <a:pt x="754" y="10294"/>
                  </a:lnTo>
                  <a:cubicBezTo>
                    <a:pt x="663" y="10294"/>
                    <a:pt x="571" y="10249"/>
                    <a:pt x="503" y="10157"/>
                  </a:cubicBezTo>
                  <a:cubicBezTo>
                    <a:pt x="435" y="10089"/>
                    <a:pt x="412" y="9997"/>
                    <a:pt x="412" y="9883"/>
                  </a:cubicBezTo>
                  <a:lnTo>
                    <a:pt x="1279" y="4839"/>
                  </a:lnTo>
                  <a:cubicBezTo>
                    <a:pt x="503" y="4360"/>
                    <a:pt x="1" y="3515"/>
                    <a:pt x="1" y="2602"/>
                  </a:cubicBezTo>
                  <a:cubicBezTo>
                    <a:pt x="1" y="1164"/>
                    <a:pt x="1188" y="0"/>
                    <a:pt x="2603" y="0"/>
                  </a:cubicBezTo>
                  <a:cubicBezTo>
                    <a:pt x="4041" y="0"/>
                    <a:pt x="5228" y="1164"/>
                    <a:pt x="5228" y="2602"/>
                  </a:cubicBezTo>
                  <a:cubicBezTo>
                    <a:pt x="5228" y="3515"/>
                    <a:pt x="4726" y="4360"/>
                    <a:pt x="3950" y="4839"/>
                  </a:cubicBezTo>
                  <a:lnTo>
                    <a:pt x="4817" y="9883"/>
                  </a:lnTo>
                  <a:cubicBezTo>
                    <a:pt x="4817" y="9997"/>
                    <a:pt x="4794" y="10089"/>
                    <a:pt x="4726" y="10157"/>
                  </a:cubicBezTo>
                  <a:cubicBezTo>
                    <a:pt x="4657" y="10249"/>
                    <a:pt x="4566" y="10294"/>
                    <a:pt x="4475" y="102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6870686" y="2919138"/>
              <a:ext cx="310504" cy="374014"/>
            </a:xfrm>
            <a:custGeom>
              <a:rect b="b" l="l" r="r" t="t"/>
              <a:pathLst>
                <a:path extrusionOk="0" h="14381" w="11939">
                  <a:moveTo>
                    <a:pt x="10227" y="0"/>
                  </a:moveTo>
                  <a:lnTo>
                    <a:pt x="1713" y="0"/>
                  </a:lnTo>
                  <a:cubicBezTo>
                    <a:pt x="754" y="0"/>
                    <a:pt x="1" y="776"/>
                    <a:pt x="1" y="1712"/>
                  </a:cubicBezTo>
                  <a:lnTo>
                    <a:pt x="1" y="10249"/>
                  </a:lnTo>
                  <a:cubicBezTo>
                    <a:pt x="1" y="11185"/>
                    <a:pt x="754" y="11961"/>
                    <a:pt x="1713" y="11961"/>
                  </a:cubicBezTo>
                  <a:lnTo>
                    <a:pt x="1713" y="14380"/>
                  </a:lnTo>
                  <a:lnTo>
                    <a:pt x="5570" y="11961"/>
                  </a:lnTo>
                  <a:lnTo>
                    <a:pt x="10227" y="11961"/>
                  </a:lnTo>
                  <a:cubicBezTo>
                    <a:pt x="11162" y="11961"/>
                    <a:pt x="11938" y="11185"/>
                    <a:pt x="11938" y="10249"/>
                  </a:cubicBezTo>
                  <a:lnTo>
                    <a:pt x="11938" y="1712"/>
                  </a:lnTo>
                  <a:cubicBezTo>
                    <a:pt x="11938" y="776"/>
                    <a:pt x="11162" y="0"/>
                    <a:pt x="10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6921739" y="2978487"/>
              <a:ext cx="207800" cy="207800"/>
            </a:xfrm>
            <a:custGeom>
              <a:rect b="b" l="l" r="r" t="t"/>
              <a:pathLst>
                <a:path extrusionOk="0" h="7990" w="7990">
                  <a:moveTo>
                    <a:pt x="3995" y="252"/>
                  </a:moveTo>
                  <a:cubicBezTo>
                    <a:pt x="1941" y="252"/>
                    <a:pt x="252" y="1941"/>
                    <a:pt x="252" y="3995"/>
                  </a:cubicBezTo>
                  <a:cubicBezTo>
                    <a:pt x="252" y="6072"/>
                    <a:pt x="1941" y="7761"/>
                    <a:pt x="3995" y="7761"/>
                  </a:cubicBezTo>
                  <a:cubicBezTo>
                    <a:pt x="6072" y="7761"/>
                    <a:pt x="7739" y="6072"/>
                    <a:pt x="7739" y="3995"/>
                  </a:cubicBezTo>
                  <a:cubicBezTo>
                    <a:pt x="7739" y="1941"/>
                    <a:pt x="6072" y="252"/>
                    <a:pt x="3995" y="252"/>
                  </a:cubicBezTo>
                  <a:close/>
                  <a:moveTo>
                    <a:pt x="3995" y="7990"/>
                  </a:moveTo>
                  <a:cubicBezTo>
                    <a:pt x="1804" y="7990"/>
                    <a:pt x="1" y="6209"/>
                    <a:pt x="1" y="3995"/>
                  </a:cubicBezTo>
                  <a:cubicBezTo>
                    <a:pt x="1" y="1804"/>
                    <a:pt x="1804" y="1"/>
                    <a:pt x="3995" y="1"/>
                  </a:cubicBezTo>
                  <a:cubicBezTo>
                    <a:pt x="6209" y="1"/>
                    <a:pt x="7990" y="1804"/>
                    <a:pt x="7990" y="3995"/>
                  </a:cubicBezTo>
                  <a:cubicBezTo>
                    <a:pt x="7990" y="6209"/>
                    <a:pt x="6209" y="7990"/>
                    <a:pt x="3995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6997733" y="2978487"/>
              <a:ext cx="55838" cy="207800"/>
            </a:xfrm>
            <a:custGeom>
              <a:rect b="b" l="l" r="r" t="t"/>
              <a:pathLst>
                <a:path extrusionOk="0" h="7990" w="2147">
                  <a:moveTo>
                    <a:pt x="1073" y="252"/>
                  </a:moveTo>
                  <a:cubicBezTo>
                    <a:pt x="731" y="252"/>
                    <a:pt x="252" y="1690"/>
                    <a:pt x="252" y="3995"/>
                  </a:cubicBezTo>
                  <a:cubicBezTo>
                    <a:pt x="252" y="6323"/>
                    <a:pt x="731" y="7761"/>
                    <a:pt x="1073" y="7761"/>
                  </a:cubicBezTo>
                  <a:cubicBezTo>
                    <a:pt x="1416" y="7761"/>
                    <a:pt x="1895" y="6323"/>
                    <a:pt x="1895" y="3995"/>
                  </a:cubicBezTo>
                  <a:cubicBezTo>
                    <a:pt x="1895" y="1690"/>
                    <a:pt x="1416" y="252"/>
                    <a:pt x="1073" y="252"/>
                  </a:cubicBezTo>
                  <a:close/>
                  <a:moveTo>
                    <a:pt x="1073" y="7990"/>
                  </a:moveTo>
                  <a:cubicBezTo>
                    <a:pt x="388" y="7990"/>
                    <a:pt x="0" y="5981"/>
                    <a:pt x="0" y="3995"/>
                  </a:cubicBezTo>
                  <a:cubicBezTo>
                    <a:pt x="0" y="2009"/>
                    <a:pt x="388" y="1"/>
                    <a:pt x="1073" y="1"/>
                  </a:cubicBezTo>
                  <a:cubicBezTo>
                    <a:pt x="1781" y="1"/>
                    <a:pt x="2146" y="2009"/>
                    <a:pt x="2146" y="3995"/>
                  </a:cubicBezTo>
                  <a:cubicBezTo>
                    <a:pt x="2146" y="5981"/>
                    <a:pt x="1781" y="7990"/>
                    <a:pt x="107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6953208" y="2978487"/>
              <a:ext cx="144862" cy="207800"/>
            </a:xfrm>
            <a:custGeom>
              <a:rect b="b" l="l" r="r" t="t"/>
              <a:pathLst>
                <a:path extrusionOk="0" h="7990" w="5570">
                  <a:moveTo>
                    <a:pt x="2785" y="252"/>
                  </a:moveTo>
                  <a:cubicBezTo>
                    <a:pt x="1393" y="252"/>
                    <a:pt x="252" y="1941"/>
                    <a:pt x="252" y="3995"/>
                  </a:cubicBezTo>
                  <a:cubicBezTo>
                    <a:pt x="252" y="6072"/>
                    <a:pt x="1393" y="7761"/>
                    <a:pt x="2785" y="7761"/>
                  </a:cubicBezTo>
                  <a:cubicBezTo>
                    <a:pt x="4200" y="7761"/>
                    <a:pt x="5342" y="6072"/>
                    <a:pt x="5342" y="3995"/>
                  </a:cubicBezTo>
                  <a:cubicBezTo>
                    <a:pt x="5342" y="1941"/>
                    <a:pt x="4200" y="252"/>
                    <a:pt x="2785" y="252"/>
                  </a:cubicBezTo>
                  <a:close/>
                  <a:moveTo>
                    <a:pt x="2785" y="7990"/>
                  </a:moveTo>
                  <a:cubicBezTo>
                    <a:pt x="1256" y="7990"/>
                    <a:pt x="1" y="6209"/>
                    <a:pt x="1" y="3995"/>
                  </a:cubicBezTo>
                  <a:cubicBezTo>
                    <a:pt x="1" y="1804"/>
                    <a:pt x="1256" y="1"/>
                    <a:pt x="2785" y="1"/>
                  </a:cubicBezTo>
                  <a:cubicBezTo>
                    <a:pt x="4337" y="1"/>
                    <a:pt x="5570" y="1804"/>
                    <a:pt x="5570" y="3995"/>
                  </a:cubicBezTo>
                  <a:cubicBezTo>
                    <a:pt x="5570" y="6209"/>
                    <a:pt x="4337" y="7990"/>
                    <a:pt x="2785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6997733" y="2978487"/>
              <a:ext cx="55838" cy="207800"/>
            </a:xfrm>
            <a:custGeom>
              <a:rect b="b" l="l" r="r" t="t"/>
              <a:pathLst>
                <a:path extrusionOk="0" h="7990" w="2147">
                  <a:moveTo>
                    <a:pt x="1073" y="252"/>
                  </a:moveTo>
                  <a:cubicBezTo>
                    <a:pt x="731" y="252"/>
                    <a:pt x="252" y="1690"/>
                    <a:pt x="252" y="3995"/>
                  </a:cubicBezTo>
                  <a:cubicBezTo>
                    <a:pt x="252" y="6323"/>
                    <a:pt x="731" y="7761"/>
                    <a:pt x="1073" y="7761"/>
                  </a:cubicBezTo>
                  <a:cubicBezTo>
                    <a:pt x="1416" y="7761"/>
                    <a:pt x="1895" y="6323"/>
                    <a:pt x="1895" y="3995"/>
                  </a:cubicBezTo>
                  <a:cubicBezTo>
                    <a:pt x="1895" y="1690"/>
                    <a:pt x="1416" y="252"/>
                    <a:pt x="1073" y="252"/>
                  </a:cubicBezTo>
                  <a:close/>
                  <a:moveTo>
                    <a:pt x="1073" y="7990"/>
                  </a:moveTo>
                  <a:cubicBezTo>
                    <a:pt x="388" y="7990"/>
                    <a:pt x="0" y="5981"/>
                    <a:pt x="0" y="3995"/>
                  </a:cubicBezTo>
                  <a:cubicBezTo>
                    <a:pt x="0" y="2009"/>
                    <a:pt x="388" y="1"/>
                    <a:pt x="1073" y="1"/>
                  </a:cubicBezTo>
                  <a:cubicBezTo>
                    <a:pt x="1781" y="1"/>
                    <a:pt x="2146" y="2009"/>
                    <a:pt x="2146" y="3995"/>
                  </a:cubicBezTo>
                  <a:cubicBezTo>
                    <a:pt x="2146" y="5981"/>
                    <a:pt x="1781" y="7990"/>
                    <a:pt x="107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6921739" y="3009956"/>
              <a:ext cx="207800" cy="145460"/>
            </a:xfrm>
            <a:custGeom>
              <a:rect b="b" l="l" r="r" t="t"/>
              <a:pathLst>
                <a:path extrusionOk="0" h="5593" w="7990">
                  <a:moveTo>
                    <a:pt x="3995" y="252"/>
                  </a:moveTo>
                  <a:cubicBezTo>
                    <a:pt x="1941" y="252"/>
                    <a:pt x="252" y="1393"/>
                    <a:pt x="252" y="2785"/>
                  </a:cubicBezTo>
                  <a:cubicBezTo>
                    <a:pt x="252" y="4200"/>
                    <a:pt x="1941" y="5342"/>
                    <a:pt x="3995" y="5342"/>
                  </a:cubicBezTo>
                  <a:cubicBezTo>
                    <a:pt x="6072" y="5342"/>
                    <a:pt x="7739" y="4200"/>
                    <a:pt x="7739" y="2785"/>
                  </a:cubicBezTo>
                  <a:cubicBezTo>
                    <a:pt x="7739" y="1393"/>
                    <a:pt x="6072" y="252"/>
                    <a:pt x="3995" y="252"/>
                  </a:cubicBezTo>
                  <a:close/>
                  <a:moveTo>
                    <a:pt x="3995" y="5593"/>
                  </a:moveTo>
                  <a:cubicBezTo>
                    <a:pt x="1804" y="5593"/>
                    <a:pt x="1" y="4337"/>
                    <a:pt x="1" y="2785"/>
                  </a:cubicBezTo>
                  <a:cubicBezTo>
                    <a:pt x="1" y="1256"/>
                    <a:pt x="1804" y="0"/>
                    <a:pt x="3995" y="0"/>
                  </a:cubicBezTo>
                  <a:cubicBezTo>
                    <a:pt x="6209" y="0"/>
                    <a:pt x="7990" y="1256"/>
                    <a:pt x="7990" y="2785"/>
                  </a:cubicBezTo>
                  <a:cubicBezTo>
                    <a:pt x="7990" y="4337"/>
                    <a:pt x="6209" y="5593"/>
                    <a:pt x="3995" y="5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6921739" y="3055079"/>
              <a:ext cx="207800" cy="55214"/>
            </a:xfrm>
            <a:custGeom>
              <a:rect b="b" l="l" r="r" t="t"/>
              <a:pathLst>
                <a:path extrusionOk="0" h="2123" w="7990">
                  <a:moveTo>
                    <a:pt x="3995" y="228"/>
                  </a:moveTo>
                  <a:cubicBezTo>
                    <a:pt x="1690" y="228"/>
                    <a:pt x="252" y="708"/>
                    <a:pt x="252" y="1050"/>
                  </a:cubicBezTo>
                  <a:cubicBezTo>
                    <a:pt x="252" y="1393"/>
                    <a:pt x="1690" y="1872"/>
                    <a:pt x="3995" y="1872"/>
                  </a:cubicBezTo>
                  <a:cubicBezTo>
                    <a:pt x="6323" y="1872"/>
                    <a:pt x="7739" y="1393"/>
                    <a:pt x="7739" y="1050"/>
                  </a:cubicBezTo>
                  <a:cubicBezTo>
                    <a:pt x="7739" y="708"/>
                    <a:pt x="6323" y="228"/>
                    <a:pt x="3995" y="228"/>
                  </a:cubicBezTo>
                  <a:close/>
                  <a:moveTo>
                    <a:pt x="3995" y="2123"/>
                  </a:moveTo>
                  <a:cubicBezTo>
                    <a:pt x="2009" y="2123"/>
                    <a:pt x="1" y="1758"/>
                    <a:pt x="1" y="1050"/>
                  </a:cubicBezTo>
                  <a:cubicBezTo>
                    <a:pt x="1" y="365"/>
                    <a:pt x="2009" y="0"/>
                    <a:pt x="3995" y="0"/>
                  </a:cubicBezTo>
                  <a:cubicBezTo>
                    <a:pt x="5981" y="0"/>
                    <a:pt x="7990" y="365"/>
                    <a:pt x="7990" y="1050"/>
                  </a:cubicBezTo>
                  <a:cubicBezTo>
                    <a:pt x="7990" y="1758"/>
                    <a:pt x="5981" y="2123"/>
                    <a:pt x="3995" y="2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5425213" y="2267337"/>
              <a:ext cx="310478" cy="373988"/>
            </a:xfrm>
            <a:custGeom>
              <a:rect b="b" l="l" r="r" t="t"/>
              <a:pathLst>
                <a:path extrusionOk="0" h="14380" w="11938">
                  <a:moveTo>
                    <a:pt x="10226" y="0"/>
                  </a:moveTo>
                  <a:lnTo>
                    <a:pt x="1689" y="0"/>
                  </a:lnTo>
                  <a:cubicBezTo>
                    <a:pt x="753" y="0"/>
                    <a:pt x="0" y="776"/>
                    <a:pt x="0" y="1712"/>
                  </a:cubicBezTo>
                  <a:lnTo>
                    <a:pt x="0" y="10249"/>
                  </a:lnTo>
                  <a:cubicBezTo>
                    <a:pt x="0" y="11184"/>
                    <a:pt x="753" y="11961"/>
                    <a:pt x="1689" y="11961"/>
                  </a:cubicBezTo>
                  <a:lnTo>
                    <a:pt x="1689" y="14380"/>
                  </a:lnTo>
                  <a:lnTo>
                    <a:pt x="5570" y="11961"/>
                  </a:lnTo>
                  <a:lnTo>
                    <a:pt x="10226" y="11961"/>
                  </a:lnTo>
                  <a:cubicBezTo>
                    <a:pt x="11162" y="11961"/>
                    <a:pt x="11938" y="11184"/>
                    <a:pt x="11938" y="10249"/>
                  </a:cubicBezTo>
                  <a:lnTo>
                    <a:pt x="11938" y="1712"/>
                  </a:lnTo>
                  <a:cubicBezTo>
                    <a:pt x="11938" y="776"/>
                    <a:pt x="11162" y="0"/>
                    <a:pt x="10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5464978" y="2333214"/>
              <a:ext cx="230348" cy="95604"/>
            </a:xfrm>
            <a:custGeom>
              <a:rect b="b" l="l" r="r" t="t"/>
              <a:pathLst>
                <a:path extrusionOk="0" h="3676" w="8857">
                  <a:moveTo>
                    <a:pt x="617" y="3676"/>
                  </a:moveTo>
                  <a:cubicBezTo>
                    <a:pt x="548" y="3676"/>
                    <a:pt x="480" y="3676"/>
                    <a:pt x="411" y="3653"/>
                  </a:cubicBezTo>
                  <a:cubicBezTo>
                    <a:pt x="137" y="3539"/>
                    <a:pt x="1" y="3219"/>
                    <a:pt x="115" y="2945"/>
                  </a:cubicBezTo>
                  <a:cubicBezTo>
                    <a:pt x="891" y="1165"/>
                    <a:pt x="2625" y="1"/>
                    <a:pt x="4588" y="1"/>
                  </a:cubicBezTo>
                  <a:cubicBezTo>
                    <a:pt x="6277" y="1"/>
                    <a:pt x="7830" y="868"/>
                    <a:pt x="8697" y="2306"/>
                  </a:cubicBezTo>
                  <a:cubicBezTo>
                    <a:pt x="8857" y="2557"/>
                    <a:pt x="8788" y="2877"/>
                    <a:pt x="8537" y="3036"/>
                  </a:cubicBezTo>
                  <a:cubicBezTo>
                    <a:pt x="8286" y="3196"/>
                    <a:pt x="7967" y="3105"/>
                    <a:pt x="7807" y="2854"/>
                  </a:cubicBezTo>
                  <a:cubicBezTo>
                    <a:pt x="7099" y="1735"/>
                    <a:pt x="5912" y="1051"/>
                    <a:pt x="4588" y="1051"/>
                  </a:cubicBezTo>
                  <a:cubicBezTo>
                    <a:pt x="3059" y="1051"/>
                    <a:pt x="1690" y="1964"/>
                    <a:pt x="1096" y="3356"/>
                  </a:cubicBezTo>
                  <a:cubicBezTo>
                    <a:pt x="1005" y="3561"/>
                    <a:pt x="822" y="3676"/>
                    <a:pt x="617" y="36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5492286" y="2377141"/>
              <a:ext cx="176331" cy="77788"/>
            </a:xfrm>
            <a:custGeom>
              <a:rect b="b" l="l" r="r" t="t"/>
              <a:pathLst>
                <a:path extrusionOk="0" h="2991" w="6780">
                  <a:moveTo>
                    <a:pt x="594" y="2991"/>
                  </a:moveTo>
                  <a:cubicBezTo>
                    <a:pt x="525" y="2991"/>
                    <a:pt x="457" y="2968"/>
                    <a:pt x="389" y="2945"/>
                  </a:cubicBezTo>
                  <a:cubicBezTo>
                    <a:pt x="137" y="2831"/>
                    <a:pt x="0" y="2512"/>
                    <a:pt x="115" y="2238"/>
                  </a:cubicBezTo>
                  <a:cubicBezTo>
                    <a:pt x="685" y="891"/>
                    <a:pt x="2009" y="1"/>
                    <a:pt x="3493" y="1"/>
                  </a:cubicBezTo>
                  <a:cubicBezTo>
                    <a:pt x="4771" y="1"/>
                    <a:pt x="5935" y="663"/>
                    <a:pt x="6620" y="1758"/>
                  </a:cubicBezTo>
                  <a:cubicBezTo>
                    <a:pt x="6780" y="2009"/>
                    <a:pt x="6688" y="2329"/>
                    <a:pt x="6437" y="2489"/>
                  </a:cubicBezTo>
                  <a:cubicBezTo>
                    <a:pt x="6186" y="2648"/>
                    <a:pt x="5867" y="2557"/>
                    <a:pt x="5707" y="2306"/>
                  </a:cubicBezTo>
                  <a:cubicBezTo>
                    <a:pt x="5227" y="1530"/>
                    <a:pt x="4406" y="1074"/>
                    <a:pt x="3493" y="1074"/>
                  </a:cubicBezTo>
                  <a:cubicBezTo>
                    <a:pt x="2443" y="1074"/>
                    <a:pt x="1507" y="1690"/>
                    <a:pt x="1096" y="2671"/>
                  </a:cubicBezTo>
                  <a:cubicBezTo>
                    <a:pt x="1005" y="2854"/>
                    <a:pt x="799" y="2991"/>
                    <a:pt x="594" y="29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5523157" y="2421067"/>
              <a:ext cx="113991" cy="55838"/>
            </a:xfrm>
            <a:custGeom>
              <a:rect b="b" l="l" r="r" t="t"/>
              <a:pathLst>
                <a:path extrusionOk="0" h="2147" w="4383">
                  <a:moveTo>
                    <a:pt x="617" y="2146"/>
                  </a:moveTo>
                  <a:cubicBezTo>
                    <a:pt x="548" y="2146"/>
                    <a:pt x="480" y="2124"/>
                    <a:pt x="411" y="2101"/>
                  </a:cubicBezTo>
                  <a:cubicBezTo>
                    <a:pt x="137" y="1987"/>
                    <a:pt x="0" y="1667"/>
                    <a:pt x="115" y="1416"/>
                  </a:cubicBezTo>
                  <a:cubicBezTo>
                    <a:pt x="480" y="549"/>
                    <a:pt x="1324" y="1"/>
                    <a:pt x="2260" y="1"/>
                  </a:cubicBezTo>
                  <a:cubicBezTo>
                    <a:pt x="3082" y="1"/>
                    <a:pt x="3812" y="412"/>
                    <a:pt x="4246" y="1096"/>
                  </a:cubicBezTo>
                  <a:cubicBezTo>
                    <a:pt x="4383" y="1348"/>
                    <a:pt x="4314" y="1667"/>
                    <a:pt x="4063" y="1827"/>
                  </a:cubicBezTo>
                  <a:cubicBezTo>
                    <a:pt x="3812" y="1987"/>
                    <a:pt x="3493" y="1895"/>
                    <a:pt x="3333" y="1644"/>
                  </a:cubicBezTo>
                  <a:cubicBezTo>
                    <a:pt x="3105" y="1279"/>
                    <a:pt x="2694" y="1051"/>
                    <a:pt x="2260" y="1051"/>
                  </a:cubicBezTo>
                  <a:cubicBezTo>
                    <a:pt x="1758" y="1051"/>
                    <a:pt x="1301" y="1348"/>
                    <a:pt x="1096" y="1827"/>
                  </a:cubicBezTo>
                  <a:cubicBezTo>
                    <a:pt x="1005" y="2032"/>
                    <a:pt x="822" y="2146"/>
                    <a:pt x="617" y="21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5558761" y="2472120"/>
              <a:ext cx="42782" cy="42782"/>
            </a:xfrm>
            <a:custGeom>
              <a:rect b="b" l="l" r="r" t="t"/>
              <a:pathLst>
                <a:path extrusionOk="0" h="1645" w="1645">
                  <a:moveTo>
                    <a:pt x="1644" y="823"/>
                  </a:moveTo>
                  <a:cubicBezTo>
                    <a:pt x="1644" y="1279"/>
                    <a:pt x="1279" y="1644"/>
                    <a:pt x="823" y="1644"/>
                  </a:cubicBezTo>
                  <a:cubicBezTo>
                    <a:pt x="366" y="1644"/>
                    <a:pt x="1" y="1279"/>
                    <a:pt x="1" y="823"/>
                  </a:cubicBezTo>
                  <a:cubicBezTo>
                    <a:pt x="1" y="366"/>
                    <a:pt x="366" y="1"/>
                    <a:pt x="823" y="1"/>
                  </a:cubicBezTo>
                  <a:cubicBezTo>
                    <a:pt x="1279" y="1"/>
                    <a:pt x="1644" y="366"/>
                    <a:pt x="1644" y="8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5783753" y="1826847"/>
              <a:ext cx="461867" cy="165642"/>
            </a:xfrm>
            <a:custGeom>
              <a:rect b="b" l="l" r="r" t="t"/>
              <a:pathLst>
                <a:path extrusionOk="0" h="6369" w="17759">
                  <a:moveTo>
                    <a:pt x="1" y="6369"/>
                  </a:moveTo>
                  <a:lnTo>
                    <a:pt x="17553" y="6369"/>
                  </a:lnTo>
                  <a:cubicBezTo>
                    <a:pt x="17553" y="6369"/>
                    <a:pt x="17759" y="4885"/>
                    <a:pt x="15499" y="4452"/>
                  </a:cubicBezTo>
                  <a:cubicBezTo>
                    <a:pt x="15499" y="4452"/>
                    <a:pt x="13993" y="1"/>
                    <a:pt x="9496" y="1"/>
                  </a:cubicBezTo>
                  <a:cubicBezTo>
                    <a:pt x="5022" y="1"/>
                    <a:pt x="4748" y="4086"/>
                    <a:pt x="4748" y="4086"/>
                  </a:cubicBezTo>
                  <a:cubicBezTo>
                    <a:pt x="4748" y="4086"/>
                    <a:pt x="2512" y="3516"/>
                    <a:pt x="2329" y="4954"/>
                  </a:cubicBezTo>
                  <a:cubicBezTo>
                    <a:pt x="2329" y="4954"/>
                    <a:pt x="1" y="4885"/>
                    <a:pt x="1" y="63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6330484" y="1603650"/>
              <a:ext cx="445847" cy="445847"/>
            </a:xfrm>
            <a:custGeom>
              <a:rect b="b" l="l" r="r" t="t"/>
              <a:pathLst>
                <a:path extrusionOk="0" h="17143" w="17143">
                  <a:moveTo>
                    <a:pt x="8583" y="13787"/>
                  </a:moveTo>
                  <a:cubicBezTo>
                    <a:pt x="5684" y="13787"/>
                    <a:pt x="3356" y="11459"/>
                    <a:pt x="3356" y="8583"/>
                  </a:cubicBezTo>
                  <a:cubicBezTo>
                    <a:pt x="3356" y="5684"/>
                    <a:pt x="5684" y="3356"/>
                    <a:pt x="8583" y="3356"/>
                  </a:cubicBezTo>
                  <a:cubicBezTo>
                    <a:pt x="11459" y="3356"/>
                    <a:pt x="13787" y="5684"/>
                    <a:pt x="13787" y="8583"/>
                  </a:cubicBezTo>
                  <a:cubicBezTo>
                    <a:pt x="13787" y="11459"/>
                    <a:pt x="11459" y="13787"/>
                    <a:pt x="8583" y="13787"/>
                  </a:cubicBezTo>
                  <a:close/>
                  <a:moveTo>
                    <a:pt x="17143" y="9222"/>
                  </a:moveTo>
                  <a:lnTo>
                    <a:pt x="17143" y="7921"/>
                  </a:lnTo>
                  <a:cubicBezTo>
                    <a:pt x="17143" y="7396"/>
                    <a:pt x="16777" y="6939"/>
                    <a:pt x="16275" y="6802"/>
                  </a:cubicBezTo>
                  <a:lnTo>
                    <a:pt x="14974" y="6506"/>
                  </a:lnTo>
                  <a:cubicBezTo>
                    <a:pt x="14860" y="6163"/>
                    <a:pt x="14723" y="5821"/>
                    <a:pt x="14563" y="5501"/>
                  </a:cubicBezTo>
                  <a:lnTo>
                    <a:pt x="15271" y="4383"/>
                  </a:lnTo>
                  <a:cubicBezTo>
                    <a:pt x="15545" y="3926"/>
                    <a:pt x="15476" y="3356"/>
                    <a:pt x="15111" y="2968"/>
                  </a:cubicBezTo>
                  <a:lnTo>
                    <a:pt x="14175" y="2055"/>
                  </a:lnTo>
                  <a:cubicBezTo>
                    <a:pt x="13810" y="1667"/>
                    <a:pt x="13217" y="1598"/>
                    <a:pt x="12760" y="1895"/>
                  </a:cubicBezTo>
                  <a:lnTo>
                    <a:pt x="11642" y="2580"/>
                  </a:lnTo>
                  <a:cubicBezTo>
                    <a:pt x="11322" y="2420"/>
                    <a:pt x="10980" y="2283"/>
                    <a:pt x="10637" y="2169"/>
                  </a:cubicBezTo>
                  <a:lnTo>
                    <a:pt x="10341" y="868"/>
                  </a:lnTo>
                  <a:cubicBezTo>
                    <a:pt x="10227" y="366"/>
                    <a:pt x="9770" y="0"/>
                    <a:pt x="9222" y="0"/>
                  </a:cubicBezTo>
                  <a:lnTo>
                    <a:pt x="7921" y="0"/>
                  </a:lnTo>
                  <a:cubicBezTo>
                    <a:pt x="7396" y="0"/>
                    <a:pt x="6940" y="366"/>
                    <a:pt x="6803" y="868"/>
                  </a:cubicBezTo>
                  <a:lnTo>
                    <a:pt x="6506" y="2169"/>
                  </a:lnTo>
                  <a:cubicBezTo>
                    <a:pt x="6164" y="2283"/>
                    <a:pt x="5821" y="2420"/>
                    <a:pt x="5502" y="2580"/>
                  </a:cubicBezTo>
                  <a:lnTo>
                    <a:pt x="4383" y="1895"/>
                  </a:lnTo>
                  <a:cubicBezTo>
                    <a:pt x="3927" y="1598"/>
                    <a:pt x="3356" y="1667"/>
                    <a:pt x="2968" y="2055"/>
                  </a:cubicBezTo>
                  <a:lnTo>
                    <a:pt x="2055" y="2968"/>
                  </a:lnTo>
                  <a:cubicBezTo>
                    <a:pt x="1667" y="3356"/>
                    <a:pt x="1599" y="3926"/>
                    <a:pt x="1895" y="4383"/>
                  </a:cubicBezTo>
                  <a:lnTo>
                    <a:pt x="2603" y="5501"/>
                  </a:lnTo>
                  <a:cubicBezTo>
                    <a:pt x="2420" y="5821"/>
                    <a:pt x="2283" y="6163"/>
                    <a:pt x="2169" y="6506"/>
                  </a:cubicBezTo>
                  <a:lnTo>
                    <a:pt x="868" y="6802"/>
                  </a:lnTo>
                  <a:cubicBezTo>
                    <a:pt x="366" y="6939"/>
                    <a:pt x="1" y="7396"/>
                    <a:pt x="1" y="7921"/>
                  </a:cubicBezTo>
                  <a:lnTo>
                    <a:pt x="1" y="9222"/>
                  </a:lnTo>
                  <a:cubicBezTo>
                    <a:pt x="1" y="9747"/>
                    <a:pt x="366" y="10226"/>
                    <a:pt x="868" y="10340"/>
                  </a:cubicBezTo>
                  <a:lnTo>
                    <a:pt x="2169" y="10637"/>
                  </a:lnTo>
                  <a:cubicBezTo>
                    <a:pt x="2283" y="10979"/>
                    <a:pt x="2420" y="11322"/>
                    <a:pt x="2603" y="11641"/>
                  </a:cubicBezTo>
                  <a:lnTo>
                    <a:pt x="1895" y="12760"/>
                  </a:lnTo>
                  <a:cubicBezTo>
                    <a:pt x="1599" y="13216"/>
                    <a:pt x="1667" y="13810"/>
                    <a:pt x="2055" y="14175"/>
                  </a:cubicBezTo>
                  <a:lnTo>
                    <a:pt x="2968" y="15111"/>
                  </a:lnTo>
                  <a:cubicBezTo>
                    <a:pt x="3356" y="15476"/>
                    <a:pt x="3927" y="15544"/>
                    <a:pt x="4383" y="15271"/>
                  </a:cubicBezTo>
                  <a:lnTo>
                    <a:pt x="5502" y="14563"/>
                  </a:lnTo>
                  <a:cubicBezTo>
                    <a:pt x="5821" y="14723"/>
                    <a:pt x="6164" y="14860"/>
                    <a:pt x="6506" y="14974"/>
                  </a:cubicBezTo>
                  <a:lnTo>
                    <a:pt x="6803" y="16275"/>
                  </a:lnTo>
                  <a:cubicBezTo>
                    <a:pt x="6940" y="16777"/>
                    <a:pt x="7396" y="17142"/>
                    <a:pt x="7921" y="17142"/>
                  </a:cubicBezTo>
                  <a:lnTo>
                    <a:pt x="9222" y="17142"/>
                  </a:lnTo>
                  <a:cubicBezTo>
                    <a:pt x="9770" y="17142"/>
                    <a:pt x="10227" y="16777"/>
                    <a:pt x="10341" y="16275"/>
                  </a:cubicBezTo>
                  <a:lnTo>
                    <a:pt x="10637" y="14974"/>
                  </a:lnTo>
                  <a:cubicBezTo>
                    <a:pt x="10980" y="14860"/>
                    <a:pt x="11322" y="14723"/>
                    <a:pt x="11642" y="14563"/>
                  </a:cubicBezTo>
                  <a:lnTo>
                    <a:pt x="12760" y="15271"/>
                  </a:lnTo>
                  <a:cubicBezTo>
                    <a:pt x="13217" y="15544"/>
                    <a:pt x="13810" y="15476"/>
                    <a:pt x="14175" y="15111"/>
                  </a:cubicBezTo>
                  <a:lnTo>
                    <a:pt x="15111" y="14175"/>
                  </a:lnTo>
                  <a:cubicBezTo>
                    <a:pt x="15476" y="13810"/>
                    <a:pt x="15545" y="13216"/>
                    <a:pt x="15271" y="12760"/>
                  </a:cubicBezTo>
                  <a:lnTo>
                    <a:pt x="14563" y="11641"/>
                  </a:lnTo>
                  <a:cubicBezTo>
                    <a:pt x="14723" y="11322"/>
                    <a:pt x="14860" y="10979"/>
                    <a:pt x="14974" y="10637"/>
                  </a:cubicBezTo>
                  <a:lnTo>
                    <a:pt x="16275" y="10340"/>
                  </a:lnTo>
                  <a:cubicBezTo>
                    <a:pt x="16777" y="10226"/>
                    <a:pt x="17143" y="9747"/>
                    <a:pt x="17143" y="92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5213875" y="2692352"/>
              <a:ext cx="538433" cy="420931"/>
            </a:xfrm>
            <a:custGeom>
              <a:rect b="b" l="l" r="r" t="t"/>
              <a:pathLst>
                <a:path extrusionOk="0" h="16185" w="20703">
                  <a:moveTo>
                    <a:pt x="731" y="1234"/>
                  </a:moveTo>
                  <a:lnTo>
                    <a:pt x="685" y="1234"/>
                  </a:lnTo>
                  <a:lnTo>
                    <a:pt x="685" y="549"/>
                  </a:lnTo>
                  <a:cubicBezTo>
                    <a:pt x="685" y="252"/>
                    <a:pt x="936" y="1"/>
                    <a:pt x="1256" y="1"/>
                  </a:cubicBezTo>
                  <a:lnTo>
                    <a:pt x="5342" y="1"/>
                  </a:lnTo>
                  <a:cubicBezTo>
                    <a:pt x="5524" y="1"/>
                    <a:pt x="5707" y="115"/>
                    <a:pt x="5821" y="275"/>
                  </a:cubicBezTo>
                  <a:lnTo>
                    <a:pt x="6369" y="1234"/>
                  </a:lnTo>
                  <a:lnTo>
                    <a:pt x="19653" y="1234"/>
                  </a:lnTo>
                  <a:cubicBezTo>
                    <a:pt x="20224" y="1234"/>
                    <a:pt x="20703" y="1713"/>
                    <a:pt x="20657" y="2283"/>
                  </a:cubicBezTo>
                  <a:lnTo>
                    <a:pt x="20064" y="15225"/>
                  </a:lnTo>
                  <a:cubicBezTo>
                    <a:pt x="20018" y="15773"/>
                    <a:pt x="19585" y="16184"/>
                    <a:pt x="19037" y="16184"/>
                  </a:cubicBezTo>
                  <a:lnTo>
                    <a:pt x="1644" y="16184"/>
                  </a:lnTo>
                  <a:cubicBezTo>
                    <a:pt x="1119" y="16184"/>
                    <a:pt x="662" y="15773"/>
                    <a:pt x="640" y="15225"/>
                  </a:cubicBezTo>
                  <a:lnTo>
                    <a:pt x="23" y="1987"/>
                  </a:lnTo>
                  <a:cubicBezTo>
                    <a:pt x="0" y="1576"/>
                    <a:pt x="320" y="1234"/>
                    <a:pt x="731" y="1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5208518" y="2746396"/>
              <a:ext cx="547952" cy="395964"/>
            </a:xfrm>
            <a:custGeom>
              <a:rect b="b" l="l" r="r" t="t"/>
              <a:pathLst>
                <a:path extrusionOk="0" h="15225" w="21069">
                  <a:moveTo>
                    <a:pt x="19380" y="15225"/>
                  </a:moveTo>
                  <a:lnTo>
                    <a:pt x="1690" y="15225"/>
                  </a:lnTo>
                  <a:cubicBezTo>
                    <a:pt x="1142" y="15225"/>
                    <a:pt x="686" y="14791"/>
                    <a:pt x="663" y="14243"/>
                  </a:cubicBezTo>
                  <a:lnTo>
                    <a:pt x="24" y="1073"/>
                  </a:lnTo>
                  <a:cubicBezTo>
                    <a:pt x="1" y="479"/>
                    <a:pt x="480" y="0"/>
                    <a:pt x="1074" y="0"/>
                  </a:cubicBezTo>
                  <a:lnTo>
                    <a:pt x="20019" y="0"/>
                  </a:lnTo>
                  <a:cubicBezTo>
                    <a:pt x="20589" y="0"/>
                    <a:pt x="21069" y="479"/>
                    <a:pt x="21046" y="1073"/>
                  </a:cubicBezTo>
                  <a:lnTo>
                    <a:pt x="20407" y="14243"/>
                  </a:lnTo>
                  <a:cubicBezTo>
                    <a:pt x="20384" y="14791"/>
                    <a:pt x="19950" y="15225"/>
                    <a:pt x="19380" y="15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5435304" y="2899528"/>
              <a:ext cx="94407" cy="84914"/>
            </a:xfrm>
            <a:custGeom>
              <a:rect b="b" l="l" r="r" t="t"/>
              <a:pathLst>
                <a:path extrusionOk="0" h="3265" w="3630">
                  <a:moveTo>
                    <a:pt x="3059" y="3265"/>
                  </a:moveTo>
                  <a:lnTo>
                    <a:pt x="571" y="3265"/>
                  </a:lnTo>
                  <a:cubicBezTo>
                    <a:pt x="251" y="3265"/>
                    <a:pt x="0" y="3014"/>
                    <a:pt x="0" y="2694"/>
                  </a:cubicBezTo>
                  <a:lnTo>
                    <a:pt x="0" y="572"/>
                  </a:lnTo>
                  <a:cubicBezTo>
                    <a:pt x="0" y="252"/>
                    <a:pt x="251" y="1"/>
                    <a:pt x="571" y="1"/>
                  </a:cubicBezTo>
                  <a:lnTo>
                    <a:pt x="3059" y="1"/>
                  </a:lnTo>
                  <a:cubicBezTo>
                    <a:pt x="3378" y="1"/>
                    <a:pt x="3629" y="252"/>
                    <a:pt x="3629" y="572"/>
                  </a:cubicBezTo>
                  <a:lnTo>
                    <a:pt x="3629" y="2694"/>
                  </a:lnTo>
                  <a:cubicBezTo>
                    <a:pt x="3629" y="3014"/>
                    <a:pt x="3378" y="3265"/>
                    <a:pt x="3059" y="3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5445395" y="2860361"/>
              <a:ext cx="74225" cy="40390"/>
            </a:xfrm>
            <a:custGeom>
              <a:rect b="b" l="l" r="r" t="t"/>
              <a:pathLst>
                <a:path extrusionOk="0" h="1553" w="2854">
                  <a:moveTo>
                    <a:pt x="2853" y="1553"/>
                  </a:moveTo>
                  <a:lnTo>
                    <a:pt x="2580" y="1553"/>
                  </a:lnTo>
                  <a:lnTo>
                    <a:pt x="2580" y="1416"/>
                  </a:lnTo>
                  <a:cubicBezTo>
                    <a:pt x="2580" y="799"/>
                    <a:pt x="2055" y="274"/>
                    <a:pt x="1438" y="274"/>
                  </a:cubicBezTo>
                  <a:cubicBezTo>
                    <a:pt x="799" y="274"/>
                    <a:pt x="274" y="799"/>
                    <a:pt x="274" y="1416"/>
                  </a:cubicBezTo>
                  <a:lnTo>
                    <a:pt x="274" y="1553"/>
                  </a:lnTo>
                  <a:lnTo>
                    <a:pt x="0" y="1553"/>
                  </a:lnTo>
                  <a:lnTo>
                    <a:pt x="0" y="1416"/>
                  </a:lnTo>
                  <a:cubicBezTo>
                    <a:pt x="0" y="640"/>
                    <a:pt x="639" y="1"/>
                    <a:pt x="1438" y="1"/>
                  </a:cubicBezTo>
                  <a:cubicBezTo>
                    <a:pt x="2214" y="1"/>
                    <a:pt x="2853" y="640"/>
                    <a:pt x="2853" y="1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6820830" y="2377739"/>
              <a:ext cx="538459" cy="420905"/>
            </a:xfrm>
            <a:custGeom>
              <a:rect b="b" l="l" r="r" t="t"/>
              <a:pathLst>
                <a:path extrusionOk="0" h="16184" w="20704">
                  <a:moveTo>
                    <a:pt x="754" y="1210"/>
                  </a:moveTo>
                  <a:lnTo>
                    <a:pt x="708" y="1210"/>
                  </a:lnTo>
                  <a:lnTo>
                    <a:pt x="708" y="548"/>
                  </a:lnTo>
                  <a:cubicBezTo>
                    <a:pt x="708" y="252"/>
                    <a:pt x="959" y="1"/>
                    <a:pt x="1256" y="1"/>
                  </a:cubicBezTo>
                  <a:lnTo>
                    <a:pt x="5364" y="1"/>
                  </a:lnTo>
                  <a:cubicBezTo>
                    <a:pt x="5547" y="1"/>
                    <a:pt x="5730" y="92"/>
                    <a:pt x="5821" y="274"/>
                  </a:cubicBezTo>
                  <a:lnTo>
                    <a:pt x="6392" y="1210"/>
                  </a:lnTo>
                  <a:lnTo>
                    <a:pt x="19676" y="1210"/>
                  </a:lnTo>
                  <a:cubicBezTo>
                    <a:pt x="20247" y="1210"/>
                    <a:pt x="20703" y="1712"/>
                    <a:pt x="20680" y="2283"/>
                  </a:cubicBezTo>
                  <a:lnTo>
                    <a:pt x="20064" y="15225"/>
                  </a:lnTo>
                  <a:cubicBezTo>
                    <a:pt x="20041" y="15750"/>
                    <a:pt x="19607" y="16184"/>
                    <a:pt x="19060" y="16184"/>
                  </a:cubicBezTo>
                  <a:lnTo>
                    <a:pt x="1667" y="16184"/>
                  </a:lnTo>
                  <a:cubicBezTo>
                    <a:pt x="1119" y="16184"/>
                    <a:pt x="685" y="15750"/>
                    <a:pt x="662" y="15225"/>
                  </a:cubicBezTo>
                  <a:lnTo>
                    <a:pt x="23" y="1964"/>
                  </a:lnTo>
                  <a:cubicBezTo>
                    <a:pt x="1" y="1553"/>
                    <a:pt x="343" y="1210"/>
                    <a:pt x="754" y="1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6816071" y="2431756"/>
              <a:ext cx="547952" cy="395990"/>
            </a:xfrm>
            <a:custGeom>
              <a:rect b="b" l="l" r="r" t="t"/>
              <a:pathLst>
                <a:path extrusionOk="0" h="15226" w="21069">
                  <a:moveTo>
                    <a:pt x="19380" y="15225"/>
                  </a:moveTo>
                  <a:lnTo>
                    <a:pt x="1690" y="15225"/>
                  </a:lnTo>
                  <a:cubicBezTo>
                    <a:pt x="1119" y="15225"/>
                    <a:pt x="686" y="14791"/>
                    <a:pt x="663" y="14244"/>
                  </a:cubicBezTo>
                  <a:lnTo>
                    <a:pt x="24" y="1073"/>
                  </a:lnTo>
                  <a:cubicBezTo>
                    <a:pt x="1" y="480"/>
                    <a:pt x="480" y="1"/>
                    <a:pt x="1051" y="1"/>
                  </a:cubicBezTo>
                  <a:lnTo>
                    <a:pt x="19996" y="1"/>
                  </a:lnTo>
                  <a:cubicBezTo>
                    <a:pt x="20589" y="1"/>
                    <a:pt x="21069" y="480"/>
                    <a:pt x="21046" y="1073"/>
                  </a:cubicBezTo>
                  <a:lnTo>
                    <a:pt x="20407" y="14244"/>
                  </a:lnTo>
                  <a:cubicBezTo>
                    <a:pt x="20384" y="14791"/>
                    <a:pt x="19927" y="15225"/>
                    <a:pt x="19380" y="15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7042856" y="2590272"/>
              <a:ext cx="94407" cy="84914"/>
            </a:xfrm>
            <a:custGeom>
              <a:rect b="b" l="l" r="r" t="t"/>
              <a:pathLst>
                <a:path extrusionOk="0" h="3265" w="3630">
                  <a:moveTo>
                    <a:pt x="3059" y="3264"/>
                  </a:moveTo>
                  <a:lnTo>
                    <a:pt x="571" y="3264"/>
                  </a:lnTo>
                  <a:cubicBezTo>
                    <a:pt x="251" y="3264"/>
                    <a:pt x="0" y="2990"/>
                    <a:pt x="0" y="2693"/>
                  </a:cubicBezTo>
                  <a:lnTo>
                    <a:pt x="0" y="571"/>
                  </a:lnTo>
                  <a:cubicBezTo>
                    <a:pt x="0" y="251"/>
                    <a:pt x="251" y="0"/>
                    <a:pt x="571" y="0"/>
                  </a:cubicBezTo>
                  <a:lnTo>
                    <a:pt x="3059" y="0"/>
                  </a:lnTo>
                  <a:cubicBezTo>
                    <a:pt x="3378" y="0"/>
                    <a:pt x="3629" y="251"/>
                    <a:pt x="3629" y="571"/>
                  </a:cubicBezTo>
                  <a:lnTo>
                    <a:pt x="3629" y="2693"/>
                  </a:lnTo>
                  <a:cubicBezTo>
                    <a:pt x="3629" y="2990"/>
                    <a:pt x="3378" y="3264"/>
                    <a:pt x="3059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7052947" y="2551079"/>
              <a:ext cx="74225" cy="39791"/>
            </a:xfrm>
            <a:custGeom>
              <a:rect b="b" l="l" r="r" t="t"/>
              <a:pathLst>
                <a:path extrusionOk="0" h="1530" w="2854">
                  <a:moveTo>
                    <a:pt x="2853" y="1530"/>
                  </a:moveTo>
                  <a:lnTo>
                    <a:pt x="2579" y="1530"/>
                  </a:lnTo>
                  <a:lnTo>
                    <a:pt x="2579" y="1416"/>
                  </a:lnTo>
                  <a:cubicBezTo>
                    <a:pt x="2579" y="799"/>
                    <a:pt x="2055" y="274"/>
                    <a:pt x="1415" y="274"/>
                  </a:cubicBezTo>
                  <a:cubicBezTo>
                    <a:pt x="799" y="274"/>
                    <a:pt x="274" y="799"/>
                    <a:pt x="274" y="1416"/>
                  </a:cubicBezTo>
                  <a:lnTo>
                    <a:pt x="274" y="1530"/>
                  </a:lnTo>
                  <a:lnTo>
                    <a:pt x="0" y="1530"/>
                  </a:lnTo>
                  <a:lnTo>
                    <a:pt x="0" y="1416"/>
                  </a:lnTo>
                  <a:cubicBezTo>
                    <a:pt x="0" y="640"/>
                    <a:pt x="639" y="1"/>
                    <a:pt x="1415" y="1"/>
                  </a:cubicBezTo>
                  <a:cubicBezTo>
                    <a:pt x="2214" y="1"/>
                    <a:pt x="2853" y="640"/>
                    <a:pt x="2853" y="1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5465576" y="1826847"/>
              <a:ext cx="272507" cy="227982"/>
            </a:xfrm>
            <a:custGeom>
              <a:rect b="b" l="l" r="r" t="t"/>
              <a:pathLst>
                <a:path extrusionOk="0" h="8766" w="10478">
                  <a:moveTo>
                    <a:pt x="1370" y="1"/>
                  </a:moveTo>
                  <a:lnTo>
                    <a:pt x="2831" y="1"/>
                  </a:lnTo>
                  <a:lnTo>
                    <a:pt x="8012" y="1"/>
                  </a:lnTo>
                  <a:lnTo>
                    <a:pt x="9085" y="1"/>
                  </a:lnTo>
                  <a:cubicBezTo>
                    <a:pt x="9861" y="1"/>
                    <a:pt x="10477" y="617"/>
                    <a:pt x="10477" y="1370"/>
                  </a:cubicBezTo>
                  <a:lnTo>
                    <a:pt x="10477" y="5890"/>
                  </a:lnTo>
                  <a:cubicBezTo>
                    <a:pt x="10477" y="6643"/>
                    <a:pt x="9861" y="7259"/>
                    <a:pt x="9085" y="7259"/>
                  </a:cubicBezTo>
                  <a:lnTo>
                    <a:pt x="8012" y="7259"/>
                  </a:lnTo>
                  <a:lnTo>
                    <a:pt x="8012" y="8766"/>
                  </a:lnTo>
                  <a:lnTo>
                    <a:pt x="5661" y="7259"/>
                  </a:lnTo>
                  <a:lnTo>
                    <a:pt x="2831" y="7259"/>
                  </a:lnTo>
                  <a:lnTo>
                    <a:pt x="1370" y="7259"/>
                  </a:lnTo>
                  <a:cubicBezTo>
                    <a:pt x="617" y="7259"/>
                    <a:pt x="0" y="6643"/>
                    <a:pt x="0" y="5890"/>
                  </a:cubicBezTo>
                  <a:lnTo>
                    <a:pt x="0" y="1370"/>
                  </a:lnTo>
                  <a:cubicBezTo>
                    <a:pt x="0" y="617"/>
                    <a:pt x="617" y="1"/>
                    <a:pt x="1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5499412" y="1868407"/>
              <a:ext cx="84914" cy="85513"/>
            </a:xfrm>
            <a:custGeom>
              <a:rect b="b" l="l" r="r" t="t"/>
              <a:pathLst>
                <a:path extrusionOk="0" h="3288" w="3265">
                  <a:moveTo>
                    <a:pt x="1621" y="571"/>
                  </a:moveTo>
                  <a:cubicBezTo>
                    <a:pt x="1028" y="571"/>
                    <a:pt x="548" y="1050"/>
                    <a:pt x="548" y="1644"/>
                  </a:cubicBezTo>
                  <a:cubicBezTo>
                    <a:pt x="548" y="2260"/>
                    <a:pt x="1028" y="2740"/>
                    <a:pt x="1621" y="2740"/>
                  </a:cubicBezTo>
                  <a:cubicBezTo>
                    <a:pt x="2237" y="2740"/>
                    <a:pt x="2717" y="2260"/>
                    <a:pt x="2717" y="1644"/>
                  </a:cubicBezTo>
                  <a:cubicBezTo>
                    <a:pt x="2717" y="1050"/>
                    <a:pt x="2237" y="571"/>
                    <a:pt x="1621" y="571"/>
                  </a:cubicBezTo>
                  <a:close/>
                  <a:moveTo>
                    <a:pt x="1621" y="3287"/>
                  </a:moveTo>
                  <a:cubicBezTo>
                    <a:pt x="731" y="3287"/>
                    <a:pt x="0" y="2557"/>
                    <a:pt x="0" y="1644"/>
                  </a:cubicBezTo>
                  <a:cubicBezTo>
                    <a:pt x="0" y="754"/>
                    <a:pt x="731" y="1"/>
                    <a:pt x="1621" y="1"/>
                  </a:cubicBezTo>
                  <a:cubicBezTo>
                    <a:pt x="2534" y="1"/>
                    <a:pt x="3264" y="754"/>
                    <a:pt x="3264" y="1644"/>
                  </a:cubicBezTo>
                  <a:cubicBezTo>
                    <a:pt x="3264" y="2557"/>
                    <a:pt x="2534" y="3287"/>
                    <a:pt x="1621" y="32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5570049" y="1904037"/>
              <a:ext cx="134199" cy="49882"/>
            </a:xfrm>
            <a:custGeom>
              <a:rect b="b" l="l" r="r" t="t"/>
              <a:pathLst>
                <a:path extrusionOk="0" h="1918" w="5160">
                  <a:moveTo>
                    <a:pt x="4885" y="1917"/>
                  </a:moveTo>
                  <a:cubicBezTo>
                    <a:pt x="4748" y="1917"/>
                    <a:pt x="4611" y="1803"/>
                    <a:pt x="4611" y="1643"/>
                  </a:cubicBezTo>
                  <a:lnTo>
                    <a:pt x="4611" y="571"/>
                  </a:lnTo>
                  <a:lnTo>
                    <a:pt x="275" y="571"/>
                  </a:lnTo>
                  <a:cubicBezTo>
                    <a:pt x="138" y="571"/>
                    <a:pt x="1" y="434"/>
                    <a:pt x="1" y="274"/>
                  </a:cubicBezTo>
                  <a:cubicBezTo>
                    <a:pt x="1" y="137"/>
                    <a:pt x="138" y="0"/>
                    <a:pt x="275" y="0"/>
                  </a:cubicBezTo>
                  <a:lnTo>
                    <a:pt x="5159" y="0"/>
                  </a:lnTo>
                  <a:lnTo>
                    <a:pt x="5159" y="1643"/>
                  </a:lnTo>
                  <a:cubicBezTo>
                    <a:pt x="5159" y="1803"/>
                    <a:pt x="5045" y="1917"/>
                    <a:pt x="4885" y="19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5661465" y="1904037"/>
              <a:ext cx="14876" cy="36827"/>
            </a:xfrm>
            <a:custGeom>
              <a:rect b="b" l="l" r="r" t="t"/>
              <a:pathLst>
                <a:path extrusionOk="0" h="1416" w="572">
                  <a:moveTo>
                    <a:pt x="297" y="1415"/>
                  </a:moveTo>
                  <a:cubicBezTo>
                    <a:pt x="138" y="1415"/>
                    <a:pt x="1" y="1278"/>
                    <a:pt x="1" y="1141"/>
                  </a:cubicBezTo>
                  <a:lnTo>
                    <a:pt x="1" y="274"/>
                  </a:lnTo>
                  <a:cubicBezTo>
                    <a:pt x="1" y="137"/>
                    <a:pt x="138" y="0"/>
                    <a:pt x="297" y="0"/>
                  </a:cubicBezTo>
                  <a:cubicBezTo>
                    <a:pt x="434" y="0"/>
                    <a:pt x="571" y="137"/>
                    <a:pt x="571" y="274"/>
                  </a:cubicBezTo>
                  <a:lnTo>
                    <a:pt x="571" y="1141"/>
                  </a:lnTo>
                  <a:cubicBezTo>
                    <a:pt x="571" y="1278"/>
                    <a:pt x="434" y="1415"/>
                    <a:pt x="297" y="14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22"/>
          <p:cNvSpPr/>
          <p:nvPr/>
        </p:nvSpPr>
        <p:spPr>
          <a:xfrm>
            <a:off x="1410413" y="1173450"/>
            <a:ext cx="2294700" cy="12726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22"/>
          <p:cNvSpPr txBox="1"/>
          <p:nvPr>
            <p:ph idx="1" type="subTitle"/>
          </p:nvPr>
        </p:nvSpPr>
        <p:spPr>
          <a:xfrm>
            <a:off x="1682363" y="1506328"/>
            <a:ext cx="1750800" cy="92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000000"/>
                </a:solidFill>
              </a:rPr>
              <a:t>There seems to be a need to find certain genres of different media entries in one place for convenience. </a:t>
            </a:r>
            <a:endParaRPr sz="1200"/>
          </a:p>
        </p:txBody>
      </p:sp>
      <p:grpSp>
        <p:nvGrpSpPr>
          <p:cNvPr id="2381" name="Google Shape;2381;p22"/>
          <p:cNvGrpSpPr/>
          <p:nvPr/>
        </p:nvGrpSpPr>
        <p:grpSpPr>
          <a:xfrm>
            <a:off x="1661599" y="1284879"/>
            <a:ext cx="1797876" cy="130774"/>
            <a:chOff x="3569150" y="3296850"/>
            <a:chExt cx="2008800" cy="146100"/>
          </a:xfrm>
        </p:grpSpPr>
        <p:sp>
          <p:nvSpPr>
            <p:cNvPr id="2382" name="Google Shape;2382;p22"/>
            <p:cNvSpPr/>
            <p:nvPr/>
          </p:nvSpPr>
          <p:spPr>
            <a:xfrm>
              <a:off x="3569150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3" name="Google Shape;2383;p22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2384" name="Google Shape;2384;p2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2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2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87" name="Google Shape;238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Concept Analysis</a:t>
            </a:r>
            <a:endParaRPr/>
          </a:p>
        </p:txBody>
      </p:sp>
      <p:sp>
        <p:nvSpPr>
          <p:cNvPr id="2388" name="Google Shape;2388;p22"/>
          <p:cNvSpPr/>
          <p:nvPr/>
        </p:nvSpPr>
        <p:spPr>
          <a:xfrm flipH="1">
            <a:off x="1235337" y="1361953"/>
            <a:ext cx="338475" cy="1071937"/>
          </a:xfrm>
          <a:custGeom>
            <a:rect b="b" l="l" r="r" t="t"/>
            <a:pathLst>
              <a:path extrusionOk="0" h="89777" w="28348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2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2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1" name="Google Shape;2391;p2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2" name="Google Shape;2392;p2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3" name="Google Shape;2393;p22"/>
          <p:cNvSpPr/>
          <p:nvPr/>
        </p:nvSpPr>
        <p:spPr>
          <a:xfrm>
            <a:off x="3509413" y="1607550"/>
            <a:ext cx="2294700" cy="12726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4" name="Google Shape;2394;p22"/>
          <p:cNvSpPr txBox="1"/>
          <p:nvPr>
            <p:ph idx="1" type="subTitle"/>
          </p:nvPr>
        </p:nvSpPr>
        <p:spPr>
          <a:xfrm>
            <a:off x="3781363" y="1940428"/>
            <a:ext cx="1750800" cy="92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</a:rPr>
              <a:t>Recommendations across media was seen as a favorable idea.</a:t>
            </a:r>
            <a:endParaRPr/>
          </a:p>
        </p:txBody>
      </p:sp>
      <p:grpSp>
        <p:nvGrpSpPr>
          <p:cNvPr id="2395" name="Google Shape;2395;p22"/>
          <p:cNvGrpSpPr/>
          <p:nvPr/>
        </p:nvGrpSpPr>
        <p:grpSpPr>
          <a:xfrm>
            <a:off x="3760599" y="1718979"/>
            <a:ext cx="1797876" cy="130774"/>
            <a:chOff x="3569150" y="3296850"/>
            <a:chExt cx="2008800" cy="146100"/>
          </a:xfrm>
        </p:grpSpPr>
        <p:sp>
          <p:nvSpPr>
            <p:cNvPr id="2396" name="Google Shape;2396;p22"/>
            <p:cNvSpPr/>
            <p:nvPr/>
          </p:nvSpPr>
          <p:spPr>
            <a:xfrm>
              <a:off x="3569150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7" name="Google Shape;2397;p22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2398" name="Google Shape;2398;p2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2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2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01" name="Google Shape;2401;p22"/>
          <p:cNvSpPr/>
          <p:nvPr/>
        </p:nvSpPr>
        <p:spPr>
          <a:xfrm>
            <a:off x="5613963" y="1228088"/>
            <a:ext cx="2294700" cy="12726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Google Shape;2402;p22"/>
          <p:cNvSpPr txBox="1"/>
          <p:nvPr>
            <p:ph idx="1" type="subTitle"/>
          </p:nvPr>
        </p:nvSpPr>
        <p:spPr>
          <a:xfrm>
            <a:off x="5885913" y="1560966"/>
            <a:ext cx="1750800" cy="92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</a:rPr>
              <a:t>Having too many things to update was cumbersome.</a:t>
            </a:r>
            <a:endParaRPr/>
          </a:p>
        </p:txBody>
      </p:sp>
      <p:grpSp>
        <p:nvGrpSpPr>
          <p:cNvPr id="2403" name="Google Shape;2403;p22"/>
          <p:cNvGrpSpPr/>
          <p:nvPr/>
        </p:nvGrpSpPr>
        <p:grpSpPr>
          <a:xfrm>
            <a:off x="5865149" y="1339517"/>
            <a:ext cx="1797876" cy="130774"/>
            <a:chOff x="3569150" y="3296850"/>
            <a:chExt cx="2008800" cy="146100"/>
          </a:xfrm>
        </p:grpSpPr>
        <p:sp>
          <p:nvSpPr>
            <p:cNvPr id="2404" name="Google Shape;2404;p22"/>
            <p:cNvSpPr/>
            <p:nvPr/>
          </p:nvSpPr>
          <p:spPr>
            <a:xfrm>
              <a:off x="3569150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5" name="Google Shape;2405;p22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2406" name="Google Shape;2406;p2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2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2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09" name="Google Shape;2409;p22"/>
          <p:cNvSpPr/>
          <p:nvPr/>
        </p:nvSpPr>
        <p:spPr>
          <a:xfrm>
            <a:off x="1460338" y="2770625"/>
            <a:ext cx="2294700" cy="12726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0" name="Google Shape;2410;p22"/>
          <p:cNvSpPr txBox="1"/>
          <p:nvPr>
            <p:ph idx="1" type="subTitle"/>
          </p:nvPr>
        </p:nvSpPr>
        <p:spPr>
          <a:xfrm>
            <a:off x="1732288" y="3103503"/>
            <a:ext cx="1750800" cy="92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000000"/>
                </a:solidFill>
              </a:rPr>
              <a:t>Not being able to discern other people’s opinions on commonly tracked media entries dissuaded them from consuming the entries. </a:t>
            </a:r>
            <a:endParaRPr/>
          </a:p>
        </p:txBody>
      </p:sp>
      <p:grpSp>
        <p:nvGrpSpPr>
          <p:cNvPr id="2411" name="Google Shape;2411;p22"/>
          <p:cNvGrpSpPr/>
          <p:nvPr/>
        </p:nvGrpSpPr>
        <p:grpSpPr>
          <a:xfrm>
            <a:off x="1711524" y="2882054"/>
            <a:ext cx="1797876" cy="130774"/>
            <a:chOff x="3569150" y="3296850"/>
            <a:chExt cx="2008800" cy="146100"/>
          </a:xfrm>
        </p:grpSpPr>
        <p:sp>
          <p:nvSpPr>
            <p:cNvPr id="2412" name="Google Shape;2412;p22"/>
            <p:cNvSpPr/>
            <p:nvPr/>
          </p:nvSpPr>
          <p:spPr>
            <a:xfrm>
              <a:off x="3569150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3" name="Google Shape;2413;p22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2414" name="Google Shape;2414;p2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2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2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17" name="Google Shape;2417;p22"/>
          <p:cNvSpPr/>
          <p:nvPr/>
        </p:nvSpPr>
        <p:spPr>
          <a:xfrm>
            <a:off x="5558488" y="2770625"/>
            <a:ext cx="2294700" cy="12726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8" name="Google Shape;2418;p22"/>
          <p:cNvSpPr txBox="1"/>
          <p:nvPr>
            <p:ph idx="1" type="subTitle"/>
          </p:nvPr>
        </p:nvSpPr>
        <p:spPr>
          <a:xfrm>
            <a:off x="5830438" y="3103503"/>
            <a:ext cx="1750800" cy="92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000000"/>
                </a:solidFill>
              </a:rPr>
              <a:t>Keeping track of media entries does not seem like a service people should have to pay for.</a:t>
            </a:r>
            <a:endParaRPr/>
          </a:p>
        </p:txBody>
      </p:sp>
      <p:grpSp>
        <p:nvGrpSpPr>
          <p:cNvPr id="2419" name="Google Shape;2419;p22"/>
          <p:cNvGrpSpPr/>
          <p:nvPr/>
        </p:nvGrpSpPr>
        <p:grpSpPr>
          <a:xfrm>
            <a:off x="5809674" y="2882054"/>
            <a:ext cx="1797876" cy="130774"/>
            <a:chOff x="3569150" y="3296850"/>
            <a:chExt cx="2008800" cy="146100"/>
          </a:xfrm>
        </p:grpSpPr>
        <p:sp>
          <p:nvSpPr>
            <p:cNvPr id="2420" name="Google Shape;2420;p22"/>
            <p:cNvSpPr/>
            <p:nvPr/>
          </p:nvSpPr>
          <p:spPr>
            <a:xfrm>
              <a:off x="3569150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1" name="Google Shape;2421;p22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2422" name="Google Shape;2422;p2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2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2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Validation and Verification</a:t>
            </a:r>
            <a:endParaRPr/>
          </a:p>
        </p:txBody>
      </p:sp>
      <p:sp>
        <p:nvSpPr>
          <p:cNvPr id="2430" name="Google Shape;2430;p23"/>
          <p:cNvSpPr/>
          <p:nvPr/>
        </p:nvSpPr>
        <p:spPr>
          <a:xfrm rot="-5400000">
            <a:off x="789413" y="2578625"/>
            <a:ext cx="2201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Google Shape;2431;p23"/>
          <p:cNvSpPr txBox="1"/>
          <p:nvPr/>
        </p:nvSpPr>
        <p:spPr>
          <a:xfrm rot="-5400000">
            <a:off x="1074400" y="2651525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Validation and verification</a:t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2" name="Google Shape;2432;p23"/>
          <p:cNvSpPr/>
          <p:nvPr/>
        </p:nvSpPr>
        <p:spPr>
          <a:xfrm>
            <a:off x="2918475" y="21017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Google Shape;2433;p23"/>
          <p:cNvSpPr txBox="1"/>
          <p:nvPr/>
        </p:nvSpPr>
        <p:spPr>
          <a:xfrm>
            <a:off x="3078975" y="2174625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Feedback</a:t>
            </a:r>
            <a:endParaRPr b="1" i="0" sz="1400" u="none" cap="none" strike="noStrik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4" name="Google Shape;2434;p23"/>
          <p:cNvSpPr/>
          <p:nvPr/>
        </p:nvSpPr>
        <p:spPr>
          <a:xfrm>
            <a:off x="2918488" y="14824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p23"/>
          <p:cNvSpPr txBox="1"/>
          <p:nvPr/>
        </p:nvSpPr>
        <p:spPr>
          <a:xfrm>
            <a:off x="3078988" y="1555325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Grading</a:t>
            </a:r>
            <a:endParaRPr b="1" i="0" sz="1400" u="none" cap="none" strike="noStrik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6" name="Google Shape;2436;p23"/>
          <p:cNvSpPr/>
          <p:nvPr/>
        </p:nvSpPr>
        <p:spPr>
          <a:xfrm>
            <a:off x="2918475" y="27210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Google Shape;2437;p23"/>
          <p:cNvSpPr txBox="1"/>
          <p:nvPr/>
        </p:nvSpPr>
        <p:spPr>
          <a:xfrm>
            <a:off x="3078975" y="2793925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Team Review of what if scenarios</a:t>
            </a:r>
            <a:endParaRPr b="1" i="0" sz="1100" u="none" cap="none" strike="noStrik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8" name="Google Shape;2438;p23"/>
          <p:cNvSpPr/>
          <p:nvPr/>
        </p:nvSpPr>
        <p:spPr>
          <a:xfrm>
            <a:off x="2918475" y="33403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9" name="Google Shape;2439;p23"/>
          <p:cNvSpPr txBox="1"/>
          <p:nvPr/>
        </p:nvSpPr>
        <p:spPr>
          <a:xfrm>
            <a:off x="3078975" y="3413225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Security considerations</a:t>
            </a:r>
            <a:endParaRPr b="1" i="0" sz="1200" u="none" cap="none" strike="noStrik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40" name="Google Shape;2440;p23"/>
          <p:cNvCxnSpPr>
            <a:stCxn id="2430" idx="2"/>
          </p:cNvCxnSpPr>
          <p:nvPr/>
        </p:nvCxnSpPr>
        <p:spPr>
          <a:xfrm flipH="1" rot="10800000">
            <a:off x="2059163" y="1661975"/>
            <a:ext cx="434100" cy="1085700"/>
          </a:xfrm>
          <a:prstGeom prst="bent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1" name="Google Shape;2441;p23"/>
          <p:cNvCxnSpPr>
            <a:stCxn id="2430" idx="2"/>
          </p:cNvCxnSpPr>
          <p:nvPr/>
        </p:nvCxnSpPr>
        <p:spPr>
          <a:xfrm>
            <a:off x="2059163" y="2747675"/>
            <a:ext cx="419100" cy="1385100"/>
          </a:xfrm>
          <a:prstGeom prst="bent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2" name="Google Shape;2442;p23"/>
          <p:cNvCxnSpPr>
            <a:endCxn id="2434" idx="1"/>
          </p:cNvCxnSpPr>
          <p:nvPr/>
        </p:nvCxnSpPr>
        <p:spPr>
          <a:xfrm>
            <a:off x="2488888" y="1651475"/>
            <a:ext cx="429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3" name="Google Shape;2443;p23"/>
          <p:cNvCxnSpPr>
            <a:endCxn id="2438" idx="1"/>
          </p:cNvCxnSpPr>
          <p:nvPr/>
        </p:nvCxnSpPr>
        <p:spPr>
          <a:xfrm>
            <a:off x="2488875" y="3509375"/>
            <a:ext cx="429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4" name="Google Shape;2444;p23"/>
          <p:cNvSpPr txBox="1"/>
          <p:nvPr/>
        </p:nvSpPr>
        <p:spPr>
          <a:xfrm>
            <a:off x="5300738" y="1401725"/>
            <a:ext cx="2122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Professor’s evaluation and rubric requirements met.</a:t>
            </a:r>
            <a:endParaRPr b="0" i="0" sz="1400" u="none" cap="none" strike="noStrike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445" name="Google Shape;2445;p23"/>
          <p:cNvSpPr txBox="1"/>
          <p:nvPr/>
        </p:nvSpPr>
        <p:spPr>
          <a:xfrm>
            <a:off x="5300738" y="2021025"/>
            <a:ext cx="2122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User feedback and suggestions for fixes, improvements and requested features.</a:t>
            </a:r>
            <a:endParaRPr b="0" i="0" sz="1200" u="none" cap="none" strike="noStrike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446" name="Google Shape;2446;p23"/>
          <p:cNvSpPr txBox="1"/>
          <p:nvPr/>
        </p:nvSpPr>
        <p:spPr>
          <a:xfrm>
            <a:off x="5300738" y="2640325"/>
            <a:ext cx="2122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Pending evaluation method</a:t>
            </a:r>
            <a:endParaRPr b="0" i="0" sz="1400" u="none" cap="none" strike="noStrike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447" name="Google Shape;2447;p23"/>
          <p:cNvSpPr txBox="1"/>
          <p:nvPr/>
        </p:nvSpPr>
        <p:spPr>
          <a:xfrm>
            <a:off x="5300738" y="3259625"/>
            <a:ext cx="2122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Authorization and admin privileges</a:t>
            </a:r>
            <a:endParaRPr b="0" i="0" sz="1400" u="none" cap="none" strike="noStrike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2448" name="Google Shape;2448;p23"/>
          <p:cNvCxnSpPr>
            <a:stCxn id="2434" idx="3"/>
            <a:endCxn id="2444" idx="1"/>
          </p:cNvCxnSpPr>
          <p:nvPr/>
        </p:nvCxnSpPr>
        <p:spPr>
          <a:xfrm>
            <a:off x="4870888" y="1651475"/>
            <a:ext cx="429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449" name="Google Shape;2449;p23"/>
          <p:cNvCxnSpPr>
            <a:stCxn id="2432" idx="3"/>
            <a:endCxn id="2445" idx="1"/>
          </p:cNvCxnSpPr>
          <p:nvPr/>
        </p:nvCxnSpPr>
        <p:spPr>
          <a:xfrm>
            <a:off x="4870875" y="2270775"/>
            <a:ext cx="429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450" name="Google Shape;2450;p23"/>
          <p:cNvCxnSpPr>
            <a:stCxn id="2436" idx="3"/>
            <a:endCxn id="2446" idx="1"/>
          </p:cNvCxnSpPr>
          <p:nvPr/>
        </p:nvCxnSpPr>
        <p:spPr>
          <a:xfrm>
            <a:off x="4870875" y="2890075"/>
            <a:ext cx="429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451" name="Google Shape;2451;p23"/>
          <p:cNvCxnSpPr>
            <a:stCxn id="2438" idx="3"/>
            <a:endCxn id="2447" idx="1"/>
          </p:cNvCxnSpPr>
          <p:nvPr/>
        </p:nvCxnSpPr>
        <p:spPr>
          <a:xfrm>
            <a:off x="4870875" y="3509375"/>
            <a:ext cx="429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452" name="Google Shape;2452;p2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3" name="Google Shape;2453;p2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2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p2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6" name="Google Shape;2456;p23"/>
          <p:cNvCxnSpPr/>
          <p:nvPr/>
        </p:nvCxnSpPr>
        <p:spPr>
          <a:xfrm flipH="1" rot="10800000">
            <a:off x="2059293" y="2745113"/>
            <a:ext cx="429600" cy="2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7" name="Google Shape;2457;p23"/>
          <p:cNvSpPr/>
          <p:nvPr/>
        </p:nvSpPr>
        <p:spPr>
          <a:xfrm>
            <a:off x="2918350" y="39596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8" name="Google Shape;2458;p23"/>
          <p:cNvSpPr txBox="1"/>
          <p:nvPr/>
        </p:nvSpPr>
        <p:spPr>
          <a:xfrm>
            <a:off x="3078850" y="4032525"/>
            <a:ext cx="163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Specific model testing</a:t>
            </a:r>
            <a:endParaRPr b="1" i="0" sz="1100" u="none" cap="none" strike="noStrik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9" name="Google Shape;2459;p23"/>
          <p:cNvCxnSpPr>
            <a:endCxn id="2457" idx="1"/>
          </p:cNvCxnSpPr>
          <p:nvPr/>
        </p:nvCxnSpPr>
        <p:spPr>
          <a:xfrm>
            <a:off x="2488750" y="4128675"/>
            <a:ext cx="429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0" name="Google Shape;2460;p23"/>
          <p:cNvSpPr txBox="1"/>
          <p:nvPr/>
        </p:nvSpPr>
        <p:spPr>
          <a:xfrm>
            <a:off x="5300613" y="3878925"/>
            <a:ext cx="2122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Rigorous model testing and AB Test</a:t>
            </a:r>
            <a:endParaRPr b="0" i="0" sz="1400" u="none" cap="none" strike="noStrike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2461" name="Google Shape;2461;p23"/>
          <p:cNvCxnSpPr>
            <a:stCxn id="2457" idx="3"/>
            <a:endCxn id="2460" idx="1"/>
          </p:cNvCxnSpPr>
          <p:nvPr/>
        </p:nvCxnSpPr>
        <p:spPr>
          <a:xfrm>
            <a:off x="4870750" y="4128675"/>
            <a:ext cx="429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6" name="Google Shape;24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50" y="3666200"/>
            <a:ext cx="385577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7" name="Google Shape;2467;p24"/>
          <p:cNvSpPr txBox="1"/>
          <p:nvPr>
            <p:ph type="title"/>
          </p:nvPr>
        </p:nvSpPr>
        <p:spPr>
          <a:xfrm>
            <a:off x="479150" y="1873200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468" name="Google Shape;2468;p24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2469" name="Google Shape;2469;p24"/>
            <p:cNvGrpSpPr/>
            <p:nvPr/>
          </p:nvGrpSpPr>
          <p:grpSpPr>
            <a:xfrm flipH="1" rot="5400000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2470" name="Google Shape;2470;p24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24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2" name="Google Shape;2472;p24"/>
            <p:cNvSpPr/>
            <p:nvPr/>
          </p:nvSpPr>
          <p:spPr>
            <a:xfrm flipH="1" rot="-430288">
              <a:off x="5768217" y="2126655"/>
              <a:ext cx="542144" cy="1716950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3" name="Google Shape;2473;p24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2474" name="Google Shape;2474;p24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fmla="val -17374" name="adj1"/>
                  <a:gd fmla="val 73101" name="adj2"/>
                  <a:gd fmla="val 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24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6" name="Google Shape;2476;p24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fmla="val 1004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4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fmla="val 342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4"/>
            <p:cNvSpPr/>
            <p:nvPr/>
          </p:nvSpPr>
          <p:spPr>
            <a:xfrm>
              <a:off x="6474026" y="1445487"/>
              <a:ext cx="71135" cy="7113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4"/>
            <p:cNvSpPr/>
            <p:nvPr/>
          </p:nvSpPr>
          <p:spPr>
            <a:xfrm>
              <a:off x="6615915" y="1445487"/>
              <a:ext cx="71174" cy="7113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4"/>
            <p:cNvSpPr/>
            <p:nvPr/>
          </p:nvSpPr>
          <p:spPr>
            <a:xfrm>
              <a:off x="6757823" y="1445487"/>
              <a:ext cx="71155" cy="7113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4"/>
            <p:cNvSpPr/>
            <p:nvPr/>
          </p:nvSpPr>
          <p:spPr>
            <a:xfrm>
              <a:off x="6432549" y="1666144"/>
              <a:ext cx="721670" cy="44511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4"/>
            <p:cNvSpPr/>
            <p:nvPr/>
          </p:nvSpPr>
          <p:spPr>
            <a:xfrm>
              <a:off x="6068484" y="2157656"/>
              <a:ext cx="1677629" cy="1677220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4"/>
            <p:cNvSpPr/>
            <p:nvPr/>
          </p:nvSpPr>
          <p:spPr>
            <a:xfrm>
              <a:off x="6098536" y="3037212"/>
              <a:ext cx="1617509" cy="768049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4"/>
            <p:cNvSpPr/>
            <p:nvPr/>
          </p:nvSpPr>
          <p:spPr>
            <a:xfrm>
              <a:off x="6098536" y="2187318"/>
              <a:ext cx="1616750" cy="849869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4"/>
            <p:cNvSpPr/>
            <p:nvPr/>
          </p:nvSpPr>
          <p:spPr>
            <a:xfrm>
              <a:off x="6818296" y="2384386"/>
              <a:ext cx="323000" cy="448903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4"/>
            <p:cNvSpPr/>
            <p:nvPr/>
          </p:nvSpPr>
          <p:spPr>
            <a:xfrm>
              <a:off x="6673371" y="2579936"/>
              <a:ext cx="122516" cy="289874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4"/>
            <p:cNvSpPr/>
            <p:nvPr/>
          </p:nvSpPr>
          <p:spPr>
            <a:xfrm>
              <a:off x="6432938" y="3180249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4"/>
            <p:cNvSpPr/>
            <p:nvPr/>
          </p:nvSpPr>
          <p:spPr>
            <a:xfrm>
              <a:off x="6432938" y="3370466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9" name="Google Shape;2489;p24"/>
            <p:cNvGrpSpPr/>
            <p:nvPr/>
          </p:nvGrpSpPr>
          <p:grpSpPr>
            <a:xfrm>
              <a:off x="6647232" y="3130557"/>
              <a:ext cx="948388" cy="402140"/>
              <a:chOff x="5806369" y="3534407"/>
              <a:chExt cx="948388" cy="402140"/>
            </a:xfrm>
          </p:grpSpPr>
          <p:sp>
            <p:nvSpPr>
              <p:cNvPr id="2490" name="Google Shape;2490;p24"/>
              <p:cNvSpPr/>
              <p:nvPr/>
            </p:nvSpPr>
            <p:spPr>
              <a:xfrm>
                <a:off x="6432938" y="3560663"/>
                <a:ext cx="101575" cy="101575"/>
              </a:xfrm>
              <a:custGeom>
                <a:rect b="b" l="l" r="r" t="t"/>
                <a:pathLst>
                  <a:path extrusionOk="0" h="5219" w="5219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24"/>
              <p:cNvSpPr/>
              <p:nvPr/>
            </p:nvSpPr>
            <p:spPr>
              <a:xfrm>
                <a:off x="5806369" y="3653504"/>
                <a:ext cx="948388" cy="283043"/>
              </a:xfrm>
              <a:custGeom>
                <a:rect b="b" l="l" r="r" t="t"/>
                <a:pathLst>
                  <a:path extrusionOk="0" h="14543" w="48729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24"/>
              <p:cNvSpPr/>
              <p:nvPr/>
            </p:nvSpPr>
            <p:spPr>
              <a:xfrm>
                <a:off x="5806369" y="3534407"/>
                <a:ext cx="948388" cy="119111"/>
              </a:xfrm>
              <a:custGeom>
                <a:rect b="b" l="l" r="r" t="t"/>
                <a:pathLst>
                  <a:path extrusionOk="0" h="6120" w="48729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921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24"/>
              <p:cNvSpPr/>
              <p:nvPr/>
            </p:nvSpPr>
            <p:spPr>
              <a:xfrm>
                <a:off x="5961201" y="3572847"/>
                <a:ext cx="37679" cy="37660"/>
              </a:xfrm>
              <a:custGeom>
                <a:rect b="b" l="l" r="r" t="t"/>
                <a:pathLst>
                  <a:path extrusionOk="0" h="1935" w="1936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24"/>
              <p:cNvSpPr/>
              <p:nvPr/>
            </p:nvSpPr>
            <p:spPr>
              <a:xfrm>
                <a:off x="6043376" y="3572847"/>
                <a:ext cx="37679" cy="37660"/>
              </a:xfrm>
              <a:custGeom>
                <a:rect b="b" l="l" r="r" t="t"/>
                <a:pathLst>
                  <a:path extrusionOk="0" h="1935" w="1936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24"/>
              <p:cNvSpPr/>
              <p:nvPr/>
            </p:nvSpPr>
            <p:spPr>
              <a:xfrm>
                <a:off x="5907949" y="3721217"/>
                <a:ext cx="145346" cy="144937"/>
              </a:xfrm>
              <a:custGeom>
                <a:rect b="b" l="l" r="r" t="t"/>
                <a:pathLst>
                  <a:path extrusionOk="0" h="7447" w="7468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24"/>
              <p:cNvSpPr/>
              <p:nvPr/>
            </p:nvSpPr>
            <p:spPr>
              <a:xfrm>
                <a:off x="6116793" y="3740233"/>
                <a:ext cx="510171" cy="33495"/>
              </a:xfrm>
              <a:custGeom>
                <a:rect b="b" l="l" r="r" t="t"/>
                <a:pathLst>
                  <a:path extrusionOk="0" h="1721" w="26213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24"/>
              <p:cNvSpPr/>
              <p:nvPr/>
            </p:nvSpPr>
            <p:spPr>
              <a:xfrm>
                <a:off x="6116793" y="3823926"/>
                <a:ext cx="284191" cy="33495"/>
              </a:xfrm>
              <a:custGeom>
                <a:rect b="b" l="l" r="r" t="t"/>
                <a:pathLst>
                  <a:path extrusionOk="0" h="1721" w="14602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24"/>
              <p:cNvSpPr/>
              <p:nvPr/>
            </p:nvSpPr>
            <p:spPr>
              <a:xfrm>
                <a:off x="6435235" y="3823926"/>
                <a:ext cx="81412" cy="33495"/>
              </a:xfrm>
              <a:custGeom>
                <a:rect b="b" l="l" r="r" t="t"/>
                <a:pathLst>
                  <a:path extrusionOk="0" h="1721" w="4183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9" name="Google Shape;2499;p24"/>
            <p:cNvSpPr/>
            <p:nvPr/>
          </p:nvSpPr>
          <p:spPr>
            <a:xfrm>
              <a:off x="5900339" y="1446873"/>
              <a:ext cx="481230" cy="481210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4"/>
            <p:cNvSpPr/>
            <p:nvPr/>
          </p:nvSpPr>
          <p:spPr>
            <a:xfrm>
              <a:off x="6055152" y="1516105"/>
              <a:ext cx="171601" cy="171212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4"/>
            <p:cNvSpPr/>
            <p:nvPr/>
          </p:nvSpPr>
          <p:spPr>
            <a:xfrm>
              <a:off x="5976422" y="1724578"/>
              <a:ext cx="329461" cy="188708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2" name="Google Shape;2502;p24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2503" name="Google Shape;2503;p24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rect b="b" l="l" r="r" t="t"/>
                <a:pathLst>
                  <a:path extrusionOk="0" h="9618" w="28959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24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rect b="b" l="l" r="r" t="t"/>
                <a:pathLst>
                  <a:path extrusionOk="0" h="8255" w="1506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4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rect b="b" l="l" r="r" t="t"/>
                <a:pathLst>
                  <a:path extrusionOk="0" h="2707" w="4681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6" name="Google Shape;2506;p24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4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8" name="Google Shape;2508;p24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2509" name="Google Shape;2509;p24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rect b="b" l="l" r="r" t="t"/>
                <a:pathLst>
                  <a:path extrusionOk="0" h="23446" w="35922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24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rect b="b" l="l" r="r" t="t"/>
                <a:pathLst>
                  <a:path extrusionOk="0" h="5004" w="23617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3">
            <a:hlinkClick/>
          </p:cNvPr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06" name="Google Shape;1206;p3">
            <a:hlinkClick/>
          </p:cNvPr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07" name="Google Shape;1207;p3">
            <a:hlinkClick/>
          </p:cNvPr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08" name="Google Shape;1208;p3">
            <a:hlinkClick/>
          </p:cNvPr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u="sng"/>
              <a:t>Scope, span</a:t>
            </a:r>
            <a:r>
              <a:rPr lang="en"/>
              <a:t> &amp; </a:t>
            </a:r>
            <a:r>
              <a:rPr lang="en" u="sng"/>
              <a:t>synopsis</a:t>
            </a:r>
            <a:endParaRPr u="sng"/>
          </a:p>
        </p:txBody>
      </p:sp>
      <p:sp>
        <p:nvSpPr>
          <p:cNvPr id="1209" name="Google Shape;1209;p3">
            <a:hlinkClick/>
          </p:cNvPr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u="sng"/>
              <a:t>Domain Description</a:t>
            </a:r>
            <a:endParaRPr u="sng"/>
          </a:p>
        </p:txBody>
      </p:sp>
      <p:sp>
        <p:nvSpPr>
          <p:cNvPr id="1210" name="Google Shape;1210;p3">
            <a:hlinkClick/>
          </p:cNvPr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u="sng"/>
              <a:t>Other activities </a:t>
            </a:r>
            <a:endParaRPr u="sng"/>
          </a:p>
        </p:txBody>
      </p:sp>
      <p:sp>
        <p:nvSpPr>
          <p:cNvPr id="1211" name="Google Shape;1211;p3">
            <a:hlinkClick/>
          </p:cNvPr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u="sng"/>
              <a:t>Current Situation </a:t>
            </a:r>
            <a:endParaRPr u="sng"/>
          </a:p>
        </p:txBody>
      </p:sp>
      <p:sp>
        <p:nvSpPr>
          <p:cNvPr id="1212" name="Google Shape;1212;p3">
            <a:hlinkClick/>
          </p:cNvPr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u="sng"/>
              <a:t>Requirements</a:t>
            </a:r>
            <a:endParaRPr u="sng"/>
          </a:p>
        </p:txBody>
      </p:sp>
      <p:sp>
        <p:nvSpPr>
          <p:cNvPr id="1213" name="Google Shape;1213;p3">
            <a:hlinkClick/>
          </p:cNvPr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Analytic Part </a:t>
            </a:r>
            <a:endParaRPr/>
          </a:p>
        </p:txBody>
      </p:sp>
      <p:sp>
        <p:nvSpPr>
          <p:cNvPr id="1214" name="Google Shape;121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215" name="Google Shape;1215;p3">
            <a:hlinkClick/>
          </p:cNvPr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16" name="Google Shape;1216;p3">
            <a:hlinkClick/>
          </p:cNvPr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17" name="Google Shape;1217;p3">
            <a:hlinkClick/>
          </p:cNvPr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218" name="Google Shape;1218;p3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1219" name="Google Shape;121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1" name="Google Shape;1221;p3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1222" name="Google Shape;1222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4" name="Google Shape;1224;p3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1225" name="Google Shape;122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3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1228" name="Google Shape;1228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0" name="Google Shape;1230;p3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1231" name="Google Shape;1231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3" name="Google Shape;1233;p3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1234" name="Google Shape;1234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6" name="Google Shape;1236;p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"/>
          <p:cNvSpPr txBox="1"/>
          <p:nvPr>
            <p:ph type="title"/>
          </p:nvPr>
        </p:nvSpPr>
        <p:spPr>
          <a:xfrm>
            <a:off x="855913" y="20029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5000"/>
              <a:t>Current Situation</a:t>
            </a:r>
            <a:endParaRPr sz="5000"/>
          </a:p>
        </p:txBody>
      </p:sp>
      <p:grpSp>
        <p:nvGrpSpPr>
          <p:cNvPr id="1245" name="Google Shape;1245;p4"/>
          <p:cNvGrpSpPr/>
          <p:nvPr/>
        </p:nvGrpSpPr>
        <p:grpSpPr>
          <a:xfrm>
            <a:off x="4374739" y="1425006"/>
            <a:ext cx="4256538" cy="2259874"/>
            <a:chOff x="4374739" y="1425006"/>
            <a:chExt cx="4256538" cy="2259874"/>
          </a:xfrm>
        </p:grpSpPr>
        <p:sp>
          <p:nvSpPr>
            <p:cNvPr id="1246" name="Google Shape;1246;p4"/>
            <p:cNvSpPr/>
            <p:nvPr/>
          </p:nvSpPr>
          <p:spPr>
            <a:xfrm>
              <a:off x="6905597" y="3112174"/>
              <a:ext cx="419225" cy="572706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"/>
            <p:cNvSpPr/>
            <p:nvPr/>
          </p:nvSpPr>
          <p:spPr>
            <a:xfrm flipH="1">
              <a:off x="7687763" y="190824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8" name="Google Shape;1248;p4"/>
            <p:cNvGrpSpPr/>
            <p:nvPr/>
          </p:nvGrpSpPr>
          <p:grpSpPr>
            <a:xfrm>
              <a:off x="4851597" y="1425006"/>
              <a:ext cx="1542900" cy="316800"/>
              <a:chOff x="4801222" y="1142831"/>
              <a:chExt cx="1542900" cy="316800"/>
            </a:xfrm>
          </p:grpSpPr>
          <p:sp>
            <p:nvSpPr>
              <p:cNvPr id="1249" name="Google Shape;1249;p4"/>
              <p:cNvSpPr/>
              <p:nvPr/>
            </p:nvSpPr>
            <p:spPr>
              <a:xfrm>
                <a:off x="4801222" y="1142831"/>
                <a:ext cx="1542900" cy="316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85738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4"/>
              <p:cNvSpPr/>
              <p:nvPr/>
            </p:nvSpPr>
            <p:spPr>
              <a:xfrm>
                <a:off x="5161905" y="1239184"/>
                <a:ext cx="604800" cy="35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4"/>
              <p:cNvSpPr/>
              <p:nvPr/>
            </p:nvSpPr>
            <p:spPr>
              <a:xfrm>
                <a:off x="5810078" y="1239184"/>
                <a:ext cx="442500" cy="35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4"/>
              <p:cNvSpPr/>
              <p:nvPr/>
            </p:nvSpPr>
            <p:spPr>
              <a:xfrm>
                <a:off x="5161905" y="1344867"/>
                <a:ext cx="274800" cy="351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4"/>
              <p:cNvSpPr/>
              <p:nvPr/>
            </p:nvSpPr>
            <p:spPr>
              <a:xfrm>
                <a:off x="4858914" y="1184993"/>
                <a:ext cx="232500" cy="23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4" name="Google Shape;1254;p4"/>
            <p:cNvSpPr/>
            <p:nvPr/>
          </p:nvSpPr>
          <p:spPr>
            <a:xfrm>
              <a:off x="6517358" y="1636165"/>
              <a:ext cx="521400" cy="105600"/>
            </a:xfrm>
            <a:prstGeom prst="roundRect">
              <a:avLst>
                <a:gd fmla="val 42298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392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4374739" y="2773665"/>
              <a:ext cx="394500" cy="274800"/>
            </a:xfrm>
            <a:prstGeom prst="wedgeRoundRectCallout">
              <a:avLst>
                <a:gd fmla="val -17374" name="adj1"/>
                <a:gd fmla="val 73101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98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6" name="Google Shape;1256;p4"/>
            <p:cNvGrpSpPr/>
            <p:nvPr/>
          </p:nvGrpSpPr>
          <p:grpSpPr>
            <a:xfrm>
              <a:off x="5386483" y="2396195"/>
              <a:ext cx="801000" cy="801000"/>
              <a:chOff x="5372267" y="434783"/>
              <a:chExt cx="801000" cy="801000"/>
            </a:xfrm>
          </p:grpSpPr>
          <p:sp>
            <p:nvSpPr>
              <p:cNvPr id="1257" name="Google Shape;1257;p4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4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9" name="Google Shape;1259;p4"/>
            <p:cNvGrpSpPr/>
            <p:nvPr/>
          </p:nvGrpSpPr>
          <p:grpSpPr>
            <a:xfrm>
              <a:off x="4785772" y="2647318"/>
              <a:ext cx="739744" cy="1028624"/>
              <a:chOff x="8161500" y="2897475"/>
              <a:chExt cx="1020900" cy="1419575"/>
            </a:xfrm>
          </p:grpSpPr>
          <p:sp>
            <p:nvSpPr>
              <p:cNvPr id="1260" name="Google Shape;1260;p4"/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214313" rotWithShape="0" algn="bl" dir="5400000" dist="19050">
                  <a:schemeClr val="dk1">
                    <a:alpha val="3568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4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588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2" name="Google Shape;1262;p4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263" name="Google Shape;1263;p4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</p:cxnSp>
            <p:cxnSp>
              <p:nvCxnSpPr>
                <p:cNvPr id="1264" name="Google Shape;1264;p4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</p:cxnSp>
            <p:cxnSp>
              <p:nvCxnSpPr>
                <p:cNvPr id="1265" name="Google Shape;1265;p4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</p:cxnSp>
            <p:cxnSp>
              <p:nvCxnSpPr>
                <p:cNvPr id="1266" name="Google Shape;1266;p4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</p:cxnSp>
          </p:grpSp>
          <p:sp>
            <p:nvSpPr>
              <p:cNvPr id="1267" name="Google Shape;1267;p4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rect b="b" l="l" r="r" t="t"/>
                <a:pathLst>
                  <a:path extrusionOk="0" h="15168" w="17307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rotWithShape="0" algn="bl" dir="5400000" dist="19050">
                  <a:schemeClr val="dk1">
                    <a:alpha val="23921"/>
                  </a:schemeClr>
                </a:outerShdw>
              </a:effectLst>
            </p:spPr>
          </p:sp>
          <p:grpSp>
            <p:nvGrpSpPr>
              <p:cNvPr id="1268" name="Google Shape;1268;p4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269" name="Google Shape;1269;p4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fmla="val 31681" name="adj1"/>
                    <a:gd fmla="val 70641" name="adj2"/>
                    <a:gd fmla="val 0" name="adj3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0" name="Google Shape;1270;p4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1" name="Google Shape;1271;p4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2" name="Google Shape;1272;p4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4980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73" name="Google Shape;1273;p4"/>
            <p:cNvSpPr/>
            <p:nvPr/>
          </p:nvSpPr>
          <p:spPr>
            <a:xfrm>
              <a:off x="8032619" y="3271615"/>
              <a:ext cx="253800" cy="2538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5386471" y="2095984"/>
              <a:ext cx="197100" cy="1971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5" name="Google Shape;1275;p4"/>
            <p:cNvGrpSpPr/>
            <p:nvPr/>
          </p:nvGrpSpPr>
          <p:grpSpPr>
            <a:xfrm>
              <a:off x="4408235" y="1688223"/>
              <a:ext cx="3745392" cy="1987726"/>
              <a:chOff x="2442475" y="1834625"/>
              <a:chExt cx="3131075" cy="1661700"/>
            </a:xfrm>
          </p:grpSpPr>
          <p:sp>
            <p:nvSpPr>
              <p:cNvPr id="1276" name="Google Shape;1276;p4"/>
              <p:cNvSpPr/>
              <p:nvPr/>
            </p:nvSpPr>
            <p:spPr>
              <a:xfrm>
                <a:off x="2442475" y="1941350"/>
                <a:ext cx="2724775" cy="107300"/>
              </a:xfrm>
              <a:custGeom>
                <a:rect b="b" l="l" r="r" t="t"/>
                <a:pathLst>
                  <a:path extrusionOk="0" h="4292" w="108991">
                    <a:moveTo>
                      <a:pt x="2283" y="0"/>
                    </a:moveTo>
                    <a:cubicBezTo>
                      <a:pt x="1141" y="0"/>
                      <a:pt x="0" y="867"/>
                      <a:pt x="0" y="2009"/>
                    </a:cubicBezTo>
                    <a:cubicBezTo>
                      <a:pt x="0" y="3424"/>
                      <a:pt x="1141" y="4291"/>
                      <a:pt x="2283" y="4291"/>
                    </a:cubicBezTo>
                    <a:lnTo>
                      <a:pt x="106982" y="4291"/>
                    </a:lnTo>
                    <a:cubicBezTo>
                      <a:pt x="108124" y="4291"/>
                      <a:pt x="108991" y="3424"/>
                      <a:pt x="108991" y="2009"/>
                    </a:cubicBezTo>
                    <a:cubicBezTo>
                      <a:pt x="108991" y="867"/>
                      <a:pt x="108124" y="0"/>
                      <a:pt x="1069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4"/>
              <p:cNvSpPr/>
              <p:nvPr/>
            </p:nvSpPr>
            <p:spPr>
              <a:xfrm>
                <a:off x="2442475" y="183462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45" y="1"/>
                    </a:moveTo>
                    <a:cubicBezTo>
                      <a:pt x="274" y="1"/>
                      <a:pt x="0" y="275"/>
                      <a:pt x="0" y="845"/>
                    </a:cubicBezTo>
                    <a:cubicBezTo>
                      <a:pt x="0" y="1416"/>
                      <a:pt x="274" y="1713"/>
                      <a:pt x="845" y="1713"/>
                    </a:cubicBezTo>
                    <a:cubicBezTo>
                      <a:pt x="1415" y="1713"/>
                      <a:pt x="1712" y="1416"/>
                      <a:pt x="1712" y="845"/>
                    </a:cubicBezTo>
                    <a:cubicBezTo>
                      <a:pt x="1712" y="275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4"/>
              <p:cNvSpPr/>
              <p:nvPr/>
            </p:nvSpPr>
            <p:spPr>
              <a:xfrm>
                <a:off x="2534900" y="1834625"/>
                <a:ext cx="50250" cy="42825"/>
              </a:xfrm>
              <a:custGeom>
                <a:rect b="b" l="l" r="r" t="t"/>
                <a:pathLst>
                  <a:path extrusionOk="0" h="1713" w="2010">
                    <a:moveTo>
                      <a:pt x="868" y="1"/>
                    </a:moveTo>
                    <a:cubicBezTo>
                      <a:pt x="571" y="1"/>
                      <a:pt x="1" y="275"/>
                      <a:pt x="1" y="845"/>
                    </a:cubicBezTo>
                    <a:cubicBezTo>
                      <a:pt x="1" y="1416"/>
                      <a:pt x="571" y="1713"/>
                      <a:pt x="868" y="1713"/>
                    </a:cubicBezTo>
                    <a:cubicBezTo>
                      <a:pt x="1439" y="1713"/>
                      <a:pt x="2009" y="1416"/>
                      <a:pt x="2009" y="845"/>
                    </a:cubicBezTo>
                    <a:cubicBezTo>
                      <a:pt x="2009" y="275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4"/>
              <p:cNvSpPr/>
              <p:nvPr/>
            </p:nvSpPr>
            <p:spPr>
              <a:xfrm>
                <a:off x="2627925" y="183462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1" y="1"/>
                      <a:pt x="0" y="275"/>
                      <a:pt x="0" y="845"/>
                    </a:cubicBezTo>
                    <a:cubicBezTo>
                      <a:pt x="0" y="1416"/>
                      <a:pt x="571" y="1713"/>
                      <a:pt x="1142" y="1713"/>
                    </a:cubicBezTo>
                    <a:cubicBezTo>
                      <a:pt x="1712" y="1713"/>
                      <a:pt x="1986" y="1416"/>
                      <a:pt x="1986" y="845"/>
                    </a:cubicBezTo>
                    <a:cubicBezTo>
                      <a:pt x="1986" y="275"/>
                      <a:pt x="1712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4"/>
              <p:cNvSpPr/>
              <p:nvPr/>
            </p:nvSpPr>
            <p:spPr>
              <a:xfrm>
                <a:off x="4646250" y="2191275"/>
                <a:ext cx="927300" cy="1305050"/>
              </a:xfrm>
              <a:custGeom>
                <a:rect b="b" l="l" r="r" t="t"/>
                <a:pathLst>
                  <a:path extrusionOk="0" h="52202" w="37092">
                    <a:moveTo>
                      <a:pt x="1142" y="1"/>
                    </a:moveTo>
                    <a:cubicBezTo>
                      <a:pt x="571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571" y="52202"/>
                      <a:pt x="1142" y="52202"/>
                    </a:cubicBezTo>
                    <a:lnTo>
                      <a:pt x="35950" y="52202"/>
                    </a:lnTo>
                    <a:cubicBezTo>
                      <a:pt x="36818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818" y="1"/>
                      <a:pt x="359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4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4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4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4"/>
              <p:cNvSpPr/>
              <p:nvPr/>
            </p:nvSpPr>
            <p:spPr>
              <a:xfrm>
                <a:off x="4845975" y="2827891"/>
                <a:ext cx="535275" cy="535275"/>
              </a:xfrm>
              <a:custGeom>
                <a:rect b="b" l="l" r="r" t="t"/>
                <a:pathLst>
                  <a:path extrusionOk="0" h="21411" w="21411">
                    <a:moveTo>
                      <a:pt x="10568" y="6574"/>
                    </a:moveTo>
                    <a:cubicBezTo>
                      <a:pt x="12851" y="6574"/>
                      <a:pt x="14563" y="8560"/>
                      <a:pt x="14563" y="10842"/>
                    </a:cubicBezTo>
                    <a:cubicBezTo>
                      <a:pt x="14563" y="12851"/>
                      <a:pt x="12851" y="14837"/>
                      <a:pt x="10568" y="14837"/>
                    </a:cubicBezTo>
                    <a:cubicBezTo>
                      <a:pt x="8286" y="14837"/>
                      <a:pt x="6574" y="12851"/>
                      <a:pt x="6574" y="10842"/>
                    </a:cubicBezTo>
                    <a:cubicBezTo>
                      <a:pt x="6574" y="8560"/>
                      <a:pt x="8286" y="6574"/>
                      <a:pt x="10568" y="6574"/>
                    </a:cubicBezTo>
                    <a:close/>
                    <a:moveTo>
                      <a:pt x="8560" y="0"/>
                    </a:moveTo>
                    <a:lnTo>
                      <a:pt x="8560" y="2009"/>
                    </a:lnTo>
                    <a:cubicBezTo>
                      <a:pt x="7715" y="2283"/>
                      <a:pt x="6848" y="2580"/>
                      <a:pt x="6003" y="3150"/>
                    </a:cubicBezTo>
                    <a:lnTo>
                      <a:pt x="4565" y="1712"/>
                    </a:lnTo>
                    <a:lnTo>
                      <a:pt x="1712" y="4565"/>
                    </a:lnTo>
                    <a:lnTo>
                      <a:pt x="3150" y="6277"/>
                    </a:lnTo>
                    <a:cubicBezTo>
                      <a:pt x="2580" y="6848"/>
                      <a:pt x="2283" y="7715"/>
                      <a:pt x="2009" y="8560"/>
                    </a:cubicBezTo>
                    <a:lnTo>
                      <a:pt x="0" y="8560"/>
                    </a:lnTo>
                    <a:lnTo>
                      <a:pt x="0" y="12851"/>
                    </a:lnTo>
                    <a:lnTo>
                      <a:pt x="2009" y="12851"/>
                    </a:lnTo>
                    <a:cubicBezTo>
                      <a:pt x="2283" y="13695"/>
                      <a:pt x="2580" y="14563"/>
                      <a:pt x="3150" y="15407"/>
                    </a:cubicBezTo>
                    <a:lnTo>
                      <a:pt x="1712" y="16845"/>
                    </a:lnTo>
                    <a:lnTo>
                      <a:pt x="4565" y="19698"/>
                    </a:lnTo>
                    <a:lnTo>
                      <a:pt x="6003" y="18260"/>
                    </a:lnTo>
                    <a:cubicBezTo>
                      <a:pt x="6848" y="18831"/>
                      <a:pt x="7715" y="19128"/>
                      <a:pt x="8560" y="19402"/>
                    </a:cubicBezTo>
                    <a:lnTo>
                      <a:pt x="8560" y="21410"/>
                    </a:lnTo>
                    <a:lnTo>
                      <a:pt x="12554" y="21410"/>
                    </a:lnTo>
                    <a:lnTo>
                      <a:pt x="12851" y="19402"/>
                    </a:lnTo>
                    <a:cubicBezTo>
                      <a:pt x="13696" y="19128"/>
                      <a:pt x="14563" y="18831"/>
                      <a:pt x="15134" y="18260"/>
                    </a:cubicBezTo>
                    <a:lnTo>
                      <a:pt x="16845" y="19698"/>
                    </a:lnTo>
                    <a:lnTo>
                      <a:pt x="19699" y="16845"/>
                    </a:lnTo>
                    <a:lnTo>
                      <a:pt x="18261" y="15407"/>
                    </a:lnTo>
                    <a:cubicBezTo>
                      <a:pt x="18831" y="14563"/>
                      <a:pt x="19128" y="13695"/>
                      <a:pt x="19128" y="12851"/>
                    </a:cubicBezTo>
                    <a:lnTo>
                      <a:pt x="21410" y="12851"/>
                    </a:lnTo>
                    <a:lnTo>
                      <a:pt x="21410" y="8560"/>
                    </a:lnTo>
                    <a:lnTo>
                      <a:pt x="19128" y="8560"/>
                    </a:lnTo>
                    <a:cubicBezTo>
                      <a:pt x="19128" y="7715"/>
                      <a:pt x="18831" y="6848"/>
                      <a:pt x="18261" y="6277"/>
                    </a:cubicBezTo>
                    <a:lnTo>
                      <a:pt x="19699" y="4565"/>
                    </a:lnTo>
                    <a:lnTo>
                      <a:pt x="16845" y="1712"/>
                    </a:lnTo>
                    <a:lnTo>
                      <a:pt x="15134" y="3150"/>
                    </a:lnTo>
                    <a:cubicBezTo>
                      <a:pt x="14563" y="2580"/>
                      <a:pt x="13696" y="2283"/>
                      <a:pt x="12851" y="2009"/>
                    </a:cubicBezTo>
                    <a:lnTo>
                      <a:pt x="125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4"/>
              <p:cNvSpPr/>
              <p:nvPr/>
            </p:nvSpPr>
            <p:spPr>
              <a:xfrm>
                <a:off x="3598000" y="2191275"/>
                <a:ext cx="927300" cy="1305050"/>
              </a:xfrm>
              <a:custGeom>
                <a:rect b="b" l="l" r="r" t="t"/>
                <a:pathLst>
                  <a:path extrusionOk="0" h="52202" w="37092">
                    <a:moveTo>
                      <a:pt x="1142" y="1"/>
                    </a:moveTo>
                    <a:cubicBezTo>
                      <a:pt x="274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274" y="52202"/>
                      <a:pt x="1142" y="52202"/>
                    </a:cubicBezTo>
                    <a:lnTo>
                      <a:pt x="35950" y="52202"/>
                    </a:lnTo>
                    <a:cubicBezTo>
                      <a:pt x="36521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521" y="1"/>
                      <a:pt x="35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4"/>
              <p:cNvSpPr/>
              <p:nvPr/>
            </p:nvSpPr>
            <p:spPr>
              <a:xfrm>
                <a:off x="3655050" y="2433800"/>
                <a:ext cx="813175" cy="1005475"/>
              </a:xfrm>
              <a:custGeom>
                <a:rect b="b" l="l" r="r" t="t"/>
                <a:pathLst>
                  <a:path extrusionOk="0" h="40219" w="32527">
                    <a:moveTo>
                      <a:pt x="1" y="0"/>
                    </a:moveTo>
                    <a:lnTo>
                      <a:pt x="1" y="40218"/>
                    </a:lnTo>
                    <a:lnTo>
                      <a:pt x="32527" y="40218"/>
                    </a:lnTo>
                    <a:lnTo>
                      <a:pt x="32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4"/>
              <p:cNvSpPr/>
              <p:nvPr/>
            </p:nvSpPr>
            <p:spPr>
              <a:xfrm>
                <a:off x="3647650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2009" y="1439"/>
                      <a:pt x="2009" y="868"/>
                    </a:cubicBezTo>
                    <a:cubicBezTo>
                      <a:pt x="2009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4"/>
              <p:cNvSpPr/>
              <p:nvPr/>
            </p:nvSpPr>
            <p:spPr>
              <a:xfrm>
                <a:off x="3740650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1" y="1"/>
                      <a:pt x="1" y="298"/>
                      <a:pt x="1" y="868"/>
                    </a:cubicBezTo>
                    <a:cubicBezTo>
                      <a:pt x="1" y="1439"/>
                      <a:pt x="571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4"/>
              <p:cNvSpPr/>
              <p:nvPr/>
            </p:nvSpPr>
            <p:spPr>
              <a:xfrm>
                <a:off x="384052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45" y="1"/>
                    </a:moveTo>
                    <a:cubicBezTo>
                      <a:pt x="274" y="1"/>
                      <a:pt x="0" y="298"/>
                      <a:pt x="0" y="868"/>
                    </a:cubicBezTo>
                    <a:cubicBezTo>
                      <a:pt x="0" y="1439"/>
                      <a:pt x="274" y="1713"/>
                      <a:pt x="845" y="1713"/>
                    </a:cubicBezTo>
                    <a:cubicBezTo>
                      <a:pt x="1415" y="1713"/>
                      <a:pt x="1712" y="1439"/>
                      <a:pt x="1712" y="868"/>
                    </a:cubicBezTo>
                    <a:cubicBezTo>
                      <a:pt x="1712" y="298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4"/>
              <p:cNvSpPr/>
              <p:nvPr/>
            </p:nvSpPr>
            <p:spPr>
              <a:xfrm>
                <a:off x="3790300" y="3061500"/>
                <a:ext cx="542125" cy="35400"/>
              </a:xfrm>
              <a:custGeom>
                <a:rect b="b" l="l" r="r" t="t"/>
                <a:pathLst>
                  <a:path extrusionOk="0" h="1416" w="21685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4"/>
              <p:cNvSpPr/>
              <p:nvPr/>
            </p:nvSpPr>
            <p:spPr>
              <a:xfrm>
                <a:off x="3790300" y="3175625"/>
                <a:ext cx="542125" cy="35400"/>
              </a:xfrm>
              <a:custGeom>
                <a:rect b="b" l="l" r="r" t="t"/>
                <a:pathLst>
                  <a:path extrusionOk="0" h="1416" w="21685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4"/>
              <p:cNvSpPr/>
              <p:nvPr/>
            </p:nvSpPr>
            <p:spPr>
              <a:xfrm>
                <a:off x="3932950" y="3282325"/>
                <a:ext cx="256825" cy="42825"/>
              </a:xfrm>
              <a:custGeom>
                <a:rect b="b" l="l" r="r" t="t"/>
                <a:pathLst>
                  <a:path extrusionOk="0" h="1713" w="10273">
                    <a:moveTo>
                      <a:pt x="571" y="0"/>
                    </a:moveTo>
                    <a:cubicBezTo>
                      <a:pt x="298" y="0"/>
                      <a:pt x="1" y="571"/>
                      <a:pt x="1" y="868"/>
                    </a:cubicBezTo>
                    <a:cubicBezTo>
                      <a:pt x="1" y="1142"/>
                      <a:pt x="298" y="1712"/>
                      <a:pt x="571" y="1712"/>
                    </a:cubicBezTo>
                    <a:lnTo>
                      <a:pt x="9428" y="1712"/>
                    </a:lnTo>
                    <a:cubicBezTo>
                      <a:pt x="9998" y="1712"/>
                      <a:pt x="10272" y="1142"/>
                      <a:pt x="10272" y="868"/>
                    </a:cubicBezTo>
                    <a:cubicBezTo>
                      <a:pt x="10272" y="571"/>
                      <a:pt x="9998" y="0"/>
                      <a:pt x="94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4"/>
              <p:cNvSpPr/>
              <p:nvPr/>
            </p:nvSpPr>
            <p:spPr>
              <a:xfrm>
                <a:off x="3911850" y="2533650"/>
                <a:ext cx="306450" cy="306450"/>
              </a:xfrm>
              <a:custGeom>
                <a:rect b="b" l="l" r="r" t="t"/>
                <a:pathLst>
                  <a:path extrusionOk="0" h="12258" w="12258">
                    <a:moveTo>
                      <a:pt x="5981" y="1"/>
                    </a:moveTo>
                    <a:cubicBezTo>
                      <a:pt x="2557" y="1"/>
                      <a:pt x="0" y="2557"/>
                      <a:pt x="0" y="5981"/>
                    </a:cubicBezTo>
                    <a:cubicBezTo>
                      <a:pt x="0" y="9405"/>
                      <a:pt x="2557" y="12258"/>
                      <a:pt x="5981" y="12258"/>
                    </a:cubicBezTo>
                    <a:cubicBezTo>
                      <a:pt x="9404" y="12258"/>
                      <a:pt x="12258" y="9405"/>
                      <a:pt x="12258" y="5981"/>
                    </a:cubicBezTo>
                    <a:cubicBezTo>
                      <a:pt x="12258" y="2557"/>
                      <a:pt x="9404" y="1"/>
                      <a:pt x="5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4"/>
              <p:cNvSpPr/>
              <p:nvPr/>
            </p:nvSpPr>
            <p:spPr>
              <a:xfrm>
                <a:off x="4004300" y="2576450"/>
                <a:ext cx="114150" cy="106725"/>
              </a:xfrm>
              <a:custGeom>
                <a:rect b="b" l="l" r="r" t="t"/>
                <a:pathLst>
                  <a:path extrusionOk="0" h="4269" w="4566">
                    <a:moveTo>
                      <a:pt x="2283" y="1"/>
                    </a:moveTo>
                    <a:cubicBezTo>
                      <a:pt x="1141" y="1"/>
                      <a:pt x="0" y="845"/>
                      <a:pt x="0" y="2283"/>
                    </a:cubicBezTo>
                    <a:cubicBezTo>
                      <a:pt x="0" y="3424"/>
                      <a:pt x="1141" y="4269"/>
                      <a:pt x="2283" y="4269"/>
                    </a:cubicBezTo>
                    <a:cubicBezTo>
                      <a:pt x="3424" y="4269"/>
                      <a:pt x="4565" y="3424"/>
                      <a:pt x="4565" y="2283"/>
                    </a:cubicBezTo>
                    <a:cubicBezTo>
                      <a:pt x="4565" y="845"/>
                      <a:pt x="3424" y="1"/>
                      <a:pt x="2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4"/>
              <p:cNvSpPr/>
              <p:nvPr/>
            </p:nvSpPr>
            <p:spPr>
              <a:xfrm>
                <a:off x="3954650" y="2711700"/>
                <a:ext cx="214000" cy="121550"/>
              </a:xfrm>
              <a:custGeom>
                <a:rect b="b" l="l" r="r" t="t"/>
                <a:pathLst>
                  <a:path extrusionOk="0" h="4862" w="8560">
                    <a:moveTo>
                      <a:pt x="4269" y="0"/>
                    </a:moveTo>
                    <a:cubicBezTo>
                      <a:pt x="2283" y="0"/>
                      <a:pt x="571" y="1141"/>
                      <a:pt x="0" y="2853"/>
                    </a:cubicBezTo>
                    <a:cubicBezTo>
                      <a:pt x="1141" y="3995"/>
                      <a:pt x="2557" y="4862"/>
                      <a:pt x="4269" y="4862"/>
                    </a:cubicBezTo>
                    <a:cubicBezTo>
                      <a:pt x="5980" y="4862"/>
                      <a:pt x="7418" y="3995"/>
                      <a:pt x="8560" y="2853"/>
                    </a:cubicBezTo>
                    <a:cubicBezTo>
                      <a:pt x="7989" y="1141"/>
                      <a:pt x="6277" y="0"/>
                      <a:pt x="4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47625" endA="0" endPos="54000" fadeDir="5400012" kx="0" rotWithShape="0" algn="bl" stA="4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6" name="Google Shape;1296;p4"/>
            <p:cNvGrpSpPr/>
            <p:nvPr/>
          </p:nvGrpSpPr>
          <p:grpSpPr>
            <a:xfrm>
              <a:off x="7199564" y="2548592"/>
              <a:ext cx="836053" cy="232500"/>
              <a:chOff x="7110769" y="2167592"/>
              <a:chExt cx="836053" cy="232500"/>
            </a:xfrm>
          </p:grpSpPr>
          <p:sp>
            <p:nvSpPr>
              <p:cNvPr id="1297" name="Google Shape;1297;p4"/>
              <p:cNvSpPr/>
              <p:nvPr/>
            </p:nvSpPr>
            <p:spPr>
              <a:xfrm>
                <a:off x="7110769" y="2167592"/>
                <a:ext cx="338100" cy="2325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4"/>
              <p:cNvSpPr/>
              <p:nvPr/>
            </p:nvSpPr>
            <p:spPr>
              <a:xfrm>
                <a:off x="7552322" y="2167610"/>
                <a:ext cx="394500" cy="35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4"/>
              <p:cNvSpPr/>
              <p:nvPr/>
            </p:nvSpPr>
            <p:spPr>
              <a:xfrm>
                <a:off x="7552322" y="2259290"/>
                <a:ext cx="274800" cy="35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4"/>
              <p:cNvSpPr/>
              <p:nvPr/>
            </p:nvSpPr>
            <p:spPr>
              <a:xfrm>
                <a:off x="7552322" y="2350970"/>
                <a:ext cx="159600" cy="351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01" name="Google Shape;1301;p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4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4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4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"/>
          <p:cNvSpPr/>
          <p:nvPr/>
        </p:nvSpPr>
        <p:spPr>
          <a:xfrm>
            <a:off x="1049075" y="13179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5"/>
          <p:cNvSpPr/>
          <p:nvPr/>
        </p:nvSpPr>
        <p:spPr>
          <a:xfrm>
            <a:off x="3595796" y="13179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5"/>
          <p:cNvSpPr/>
          <p:nvPr/>
        </p:nvSpPr>
        <p:spPr>
          <a:xfrm>
            <a:off x="6142524" y="13179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2" name="Google Shape;1312;p5"/>
          <p:cNvGrpSpPr/>
          <p:nvPr/>
        </p:nvGrpSpPr>
        <p:grpSpPr>
          <a:xfrm>
            <a:off x="1149872" y="1394250"/>
            <a:ext cx="1750805" cy="94001"/>
            <a:chOff x="3569131" y="3296864"/>
            <a:chExt cx="2721600" cy="146100"/>
          </a:xfrm>
        </p:grpSpPr>
        <p:sp>
          <p:nvSpPr>
            <p:cNvPr id="1313" name="Google Shape;1313;p5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4" name="Google Shape;1314;p5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15" name="Google Shape;1315;p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8" name="Google Shape;1318;p5"/>
          <p:cNvGrpSpPr/>
          <p:nvPr/>
        </p:nvGrpSpPr>
        <p:grpSpPr>
          <a:xfrm>
            <a:off x="3696597" y="1394250"/>
            <a:ext cx="1750805" cy="94001"/>
            <a:chOff x="3569131" y="3296864"/>
            <a:chExt cx="2721600" cy="146100"/>
          </a:xfrm>
        </p:grpSpPr>
        <p:sp>
          <p:nvSpPr>
            <p:cNvPr id="1319" name="Google Shape;1319;p5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0" name="Google Shape;1320;p5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21" name="Google Shape;1321;p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24" name="Google Shape;1324;p5"/>
          <p:cNvGrpSpPr/>
          <p:nvPr/>
        </p:nvGrpSpPr>
        <p:grpSpPr>
          <a:xfrm>
            <a:off x="6243322" y="1394250"/>
            <a:ext cx="1750805" cy="94001"/>
            <a:chOff x="3569131" y="3296864"/>
            <a:chExt cx="2721600" cy="146100"/>
          </a:xfrm>
        </p:grpSpPr>
        <p:sp>
          <p:nvSpPr>
            <p:cNvPr id="1325" name="Google Shape;1325;p5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6" name="Google Shape;1326;p5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27" name="Google Shape;1327;p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0" name="Google Shape;1330;p5"/>
          <p:cNvSpPr/>
          <p:nvPr/>
        </p:nvSpPr>
        <p:spPr>
          <a:xfrm>
            <a:off x="1049075" y="28880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5"/>
          <p:cNvSpPr/>
          <p:nvPr/>
        </p:nvSpPr>
        <p:spPr>
          <a:xfrm>
            <a:off x="3595796" y="28880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5"/>
          <p:cNvSpPr/>
          <p:nvPr/>
        </p:nvSpPr>
        <p:spPr>
          <a:xfrm>
            <a:off x="6142524" y="2888025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Current situation</a:t>
            </a:r>
            <a:endParaRPr/>
          </a:p>
        </p:txBody>
      </p:sp>
      <p:sp>
        <p:nvSpPr>
          <p:cNvPr id="1334" name="Google Shape;1334;p5"/>
          <p:cNvSpPr txBox="1"/>
          <p:nvPr>
            <p:ph idx="2" type="title"/>
          </p:nvPr>
        </p:nvSpPr>
        <p:spPr>
          <a:xfrm>
            <a:off x="1227275" y="29748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Situation</a:t>
            </a:r>
            <a:endParaRPr/>
          </a:p>
        </p:txBody>
      </p:sp>
      <p:sp>
        <p:nvSpPr>
          <p:cNvPr id="1335" name="Google Shape;1335;p5"/>
          <p:cNvSpPr txBox="1"/>
          <p:nvPr>
            <p:ph idx="1" type="subTitle"/>
          </p:nvPr>
        </p:nvSpPr>
        <p:spPr>
          <a:xfrm>
            <a:off x="937625" y="3187400"/>
            <a:ext cx="2175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People rarely search other forms of media outside of their main preference because they don’t know if they will enjoy it in the same way.</a:t>
            </a:r>
            <a:endParaRPr sz="1300"/>
          </a:p>
        </p:txBody>
      </p:sp>
      <p:sp>
        <p:nvSpPr>
          <p:cNvPr id="1336" name="Google Shape;1336;p5"/>
          <p:cNvSpPr txBox="1"/>
          <p:nvPr>
            <p:ph idx="3" type="title"/>
          </p:nvPr>
        </p:nvSpPr>
        <p:spPr>
          <a:xfrm>
            <a:off x="3774024" y="29748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Need</a:t>
            </a:r>
            <a:endParaRPr/>
          </a:p>
        </p:txBody>
      </p:sp>
      <p:sp>
        <p:nvSpPr>
          <p:cNvPr id="1337" name="Google Shape;1337;p5"/>
          <p:cNvSpPr txBox="1"/>
          <p:nvPr>
            <p:ph idx="5" type="title"/>
          </p:nvPr>
        </p:nvSpPr>
        <p:spPr>
          <a:xfrm>
            <a:off x="6320729" y="29748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338" name="Google Shape;1338;p5"/>
          <p:cNvSpPr txBox="1"/>
          <p:nvPr>
            <p:ph idx="6" type="subTitle"/>
          </p:nvPr>
        </p:nvSpPr>
        <p:spPr>
          <a:xfrm>
            <a:off x="6031075" y="3226125"/>
            <a:ext cx="2175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An application that manually tracks all the media being consumed by an individual without regard to the media’s type or genre.</a:t>
            </a:r>
            <a:endParaRPr sz="1300"/>
          </a:p>
        </p:txBody>
      </p:sp>
      <p:sp>
        <p:nvSpPr>
          <p:cNvPr id="1339" name="Google Shape;1339;p5"/>
          <p:cNvSpPr/>
          <p:nvPr/>
        </p:nvSpPr>
        <p:spPr>
          <a:xfrm>
            <a:off x="1624625" y="1561975"/>
            <a:ext cx="801300" cy="80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5"/>
          <p:cNvSpPr/>
          <p:nvPr/>
        </p:nvSpPr>
        <p:spPr>
          <a:xfrm>
            <a:off x="4171346" y="1561975"/>
            <a:ext cx="801300" cy="801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5"/>
          <p:cNvSpPr/>
          <p:nvPr/>
        </p:nvSpPr>
        <p:spPr>
          <a:xfrm>
            <a:off x="6718074" y="1561975"/>
            <a:ext cx="801300" cy="801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5"/>
          <p:cNvSpPr/>
          <p:nvPr/>
        </p:nvSpPr>
        <p:spPr>
          <a:xfrm>
            <a:off x="1049075" y="26227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5"/>
          <p:cNvSpPr/>
          <p:nvPr/>
        </p:nvSpPr>
        <p:spPr>
          <a:xfrm>
            <a:off x="3595800" y="26227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5"/>
          <p:cNvSpPr/>
          <p:nvPr/>
        </p:nvSpPr>
        <p:spPr>
          <a:xfrm>
            <a:off x="6142525" y="26227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5" name="Google Shape;1345;p5"/>
          <p:cNvGrpSpPr/>
          <p:nvPr/>
        </p:nvGrpSpPr>
        <p:grpSpPr>
          <a:xfrm>
            <a:off x="1816534" y="1725732"/>
            <a:ext cx="417492" cy="473800"/>
            <a:chOff x="2423775" y="3226875"/>
            <a:chExt cx="259925" cy="295000"/>
          </a:xfrm>
        </p:grpSpPr>
        <p:sp>
          <p:nvSpPr>
            <p:cNvPr id="1346" name="Google Shape;1346;p5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9" name="Google Shape;1349;p5"/>
          <p:cNvGrpSpPr/>
          <p:nvPr/>
        </p:nvGrpSpPr>
        <p:grpSpPr>
          <a:xfrm>
            <a:off x="4334954" y="1725725"/>
            <a:ext cx="474091" cy="473785"/>
            <a:chOff x="-61351725" y="3372400"/>
            <a:chExt cx="310350" cy="310150"/>
          </a:xfrm>
        </p:grpSpPr>
        <p:sp>
          <p:nvSpPr>
            <p:cNvPr id="1350" name="Google Shape;1350;p5"/>
            <p:cNvSpPr/>
            <p:nvPr/>
          </p:nvSpPr>
          <p:spPr>
            <a:xfrm>
              <a:off x="-61165043" y="3558868"/>
              <a:ext cx="19686" cy="19686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3" name="Google Shape;1353;p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7" name="Google Shape;1357;p5"/>
          <p:cNvGrpSpPr/>
          <p:nvPr/>
        </p:nvGrpSpPr>
        <p:grpSpPr>
          <a:xfrm>
            <a:off x="6882900" y="1725718"/>
            <a:ext cx="471637" cy="473794"/>
            <a:chOff x="-49764975" y="3551225"/>
            <a:chExt cx="299300" cy="300650"/>
          </a:xfrm>
        </p:grpSpPr>
        <p:sp>
          <p:nvSpPr>
            <p:cNvPr id="1358" name="Google Shape;1358;p5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9" name="Google Shape;1369;p5"/>
          <p:cNvSpPr txBox="1"/>
          <p:nvPr>
            <p:ph idx="6" type="subTitle"/>
          </p:nvPr>
        </p:nvSpPr>
        <p:spPr>
          <a:xfrm>
            <a:off x="3547575" y="3226125"/>
            <a:ext cx="2175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Centralize the large amount of information needed to be tracked in a digestible and easy to understand way.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6"/>
          <p:cNvSpPr txBox="1"/>
          <p:nvPr>
            <p:ph type="title"/>
          </p:nvPr>
        </p:nvSpPr>
        <p:spPr>
          <a:xfrm>
            <a:off x="4354200" y="1691200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Scope, Plan &amp; Synopsis</a:t>
            </a:r>
            <a:endParaRPr/>
          </a:p>
        </p:txBody>
      </p:sp>
      <p:sp>
        <p:nvSpPr>
          <p:cNvPr id="1375" name="Google Shape;1375;p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6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9" name="Google Shape;1379;p6"/>
          <p:cNvGrpSpPr/>
          <p:nvPr/>
        </p:nvGrpSpPr>
        <p:grpSpPr>
          <a:xfrm>
            <a:off x="1260913" y="951163"/>
            <a:ext cx="2774286" cy="3241195"/>
            <a:chOff x="1480263" y="1063188"/>
            <a:chExt cx="2774286" cy="3241195"/>
          </a:xfrm>
        </p:grpSpPr>
        <p:grpSp>
          <p:nvGrpSpPr>
            <p:cNvPr id="1380" name="Google Shape;1380;p6"/>
            <p:cNvGrpSpPr/>
            <p:nvPr/>
          </p:nvGrpSpPr>
          <p:grpSpPr>
            <a:xfrm>
              <a:off x="3152333" y="1862622"/>
              <a:ext cx="1102216" cy="1494740"/>
              <a:chOff x="7452861" y="1397649"/>
              <a:chExt cx="1102216" cy="1494740"/>
            </a:xfrm>
          </p:grpSpPr>
          <p:sp>
            <p:nvSpPr>
              <p:cNvPr id="1381" name="Google Shape;1381;p6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6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rect b="b" l="l" r="r" t="t"/>
                <a:pathLst>
                  <a:path extrusionOk="0" h="29624" w="21685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2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3" name="Google Shape;1383;p6"/>
            <p:cNvSpPr/>
            <p:nvPr/>
          </p:nvSpPr>
          <p:spPr>
            <a:xfrm>
              <a:off x="1757236" y="2623386"/>
              <a:ext cx="461682" cy="1077400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4" name="Google Shape;1384;p6"/>
            <p:cNvGrpSpPr/>
            <p:nvPr/>
          </p:nvGrpSpPr>
          <p:grpSpPr>
            <a:xfrm rot="5400000">
              <a:off x="1287120" y="2294280"/>
              <a:ext cx="575162" cy="188875"/>
              <a:chOff x="6872640" y="3345236"/>
              <a:chExt cx="575162" cy="188875"/>
            </a:xfrm>
          </p:grpSpPr>
          <p:sp>
            <p:nvSpPr>
              <p:cNvPr id="1385" name="Google Shape;1385;p6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7" name="Google Shape;1387;p6"/>
            <p:cNvSpPr/>
            <p:nvPr/>
          </p:nvSpPr>
          <p:spPr>
            <a:xfrm>
              <a:off x="2065075" y="1263000"/>
              <a:ext cx="1484800" cy="2654025"/>
            </a:xfrm>
            <a:custGeom>
              <a:rect b="b" l="l" r="r" t="t"/>
              <a:pathLst>
                <a:path extrusionOk="0" h="106161" w="59392">
                  <a:moveTo>
                    <a:pt x="4634" y="0"/>
                  </a:moveTo>
                  <a:cubicBezTo>
                    <a:pt x="2077" y="0"/>
                    <a:pt x="0" y="2078"/>
                    <a:pt x="0" y="4634"/>
                  </a:cubicBezTo>
                  <a:lnTo>
                    <a:pt x="0" y="101504"/>
                  </a:lnTo>
                  <a:cubicBezTo>
                    <a:pt x="0" y="104084"/>
                    <a:pt x="2077" y="106161"/>
                    <a:pt x="4634" y="106161"/>
                  </a:cubicBezTo>
                  <a:lnTo>
                    <a:pt x="54735" y="106161"/>
                  </a:lnTo>
                  <a:cubicBezTo>
                    <a:pt x="57315" y="106161"/>
                    <a:pt x="59392" y="104084"/>
                    <a:pt x="59392" y="101504"/>
                  </a:cubicBezTo>
                  <a:lnTo>
                    <a:pt x="59392" y="4634"/>
                  </a:lnTo>
                  <a:cubicBezTo>
                    <a:pt x="59392" y="2078"/>
                    <a:pt x="57315" y="0"/>
                    <a:pt x="54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2144950" y="1339475"/>
              <a:ext cx="1324475" cy="2500525"/>
            </a:xfrm>
            <a:custGeom>
              <a:rect b="b" l="l" r="r" t="t"/>
              <a:pathLst>
                <a:path extrusionOk="0" h="100021" w="52979">
                  <a:moveTo>
                    <a:pt x="4178" y="0"/>
                  </a:moveTo>
                  <a:cubicBezTo>
                    <a:pt x="1872" y="0"/>
                    <a:pt x="1" y="1872"/>
                    <a:pt x="1" y="4177"/>
                  </a:cubicBezTo>
                  <a:lnTo>
                    <a:pt x="1" y="95843"/>
                  </a:lnTo>
                  <a:cubicBezTo>
                    <a:pt x="1" y="98149"/>
                    <a:pt x="1872" y="100020"/>
                    <a:pt x="4178" y="100020"/>
                  </a:cubicBezTo>
                  <a:lnTo>
                    <a:pt x="48801" y="100020"/>
                  </a:lnTo>
                  <a:cubicBezTo>
                    <a:pt x="51107" y="100020"/>
                    <a:pt x="52978" y="98149"/>
                    <a:pt x="52978" y="95843"/>
                  </a:cubicBezTo>
                  <a:lnTo>
                    <a:pt x="52978" y="4177"/>
                  </a:lnTo>
                  <a:cubicBezTo>
                    <a:pt x="52978" y="1872"/>
                    <a:pt x="51107" y="0"/>
                    <a:pt x="48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2498750" y="1270275"/>
              <a:ext cx="617450" cy="157104"/>
            </a:xfrm>
            <a:custGeom>
              <a:rect b="b" l="l" r="r" t="t"/>
              <a:pathLst>
                <a:path extrusionOk="0" h="8036" w="24698">
                  <a:moveTo>
                    <a:pt x="0" y="1"/>
                  </a:moveTo>
                  <a:lnTo>
                    <a:pt x="0" y="5844"/>
                  </a:lnTo>
                  <a:cubicBezTo>
                    <a:pt x="0" y="7054"/>
                    <a:pt x="982" y="8035"/>
                    <a:pt x="2192" y="8035"/>
                  </a:cubicBezTo>
                  <a:lnTo>
                    <a:pt x="22506" y="8035"/>
                  </a:lnTo>
                  <a:cubicBezTo>
                    <a:pt x="23716" y="8035"/>
                    <a:pt x="24697" y="7054"/>
                    <a:pt x="24697" y="5844"/>
                  </a:cubicBezTo>
                  <a:lnTo>
                    <a:pt x="24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2107300" y="3514700"/>
              <a:ext cx="1384950" cy="374950"/>
            </a:xfrm>
            <a:custGeom>
              <a:rect b="b" l="l" r="r" t="t"/>
              <a:pathLst>
                <a:path extrusionOk="0" h="14998" w="55398">
                  <a:moveTo>
                    <a:pt x="0" y="1"/>
                  </a:moveTo>
                  <a:lnTo>
                    <a:pt x="0" y="14997"/>
                  </a:lnTo>
                  <a:lnTo>
                    <a:pt x="55397" y="14997"/>
                  </a:lnTo>
                  <a:lnTo>
                    <a:pt x="553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3503625" y="1540325"/>
              <a:ext cx="74775" cy="341825"/>
            </a:xfrm>
            <a:custGeom>
              <a:rect b="b" l="l" r="r" t="t"/>
              <a:pathLst>
                <a:path extrusionOk="0" h="13673" w="2991">
                  <a:moveTo>
                    <a:pt x="1" y="1"/>
                  </a:moveTo>
                  <a:lnTo>
                    <a:pt x="1" y="13673"/>
                  </a:lnTo>
                  <a:lnTo>
                    <a:pt x="1347" y="13673"/>
                  </a:lnTo>
                  <a:cubicBezTo>
                    <a:pt x="2260" y="13673"/>
                    <a:pt x="2991" y="12920"/>
                    <a:pt x="2991" y="12007"/>
                  </a:cubicBezTo>
                  <a:lnTo>
                    <a:pt x="2991" y="1644"/>
                  </a:lnTo>
                  <a:cubicBezTo>
                    <a:pt x="2991" y="731"/>
                    <a:pt x="2260" y="1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2035975" y="1540325"/>
              <a:ext cx="75350" cy="341825"/>
            </a:xfrm>
            <a:custGeom>
              <a:rect b="b" l="l" r="r" t="t"/>
              <a:pathLst>
                <a:path extrusionOk="0" h="13673" w="3014">
                  <a:moveTo>
                    <a:pt x="1666" y="1"/>
                  </a:moveTo>
                  <a:cubicBezTo>
                    <a:pt x="753" y="1"/>
                    <a:pt x="0" y="731"/>
                    <a:pt x="0" y="1644"/>
                  </a:cubicBezTo>
                  <a:lnTo>
                    <a:pt x="0" y="12007"/>
                  </a:lnTo>
                  <a:cubicBezTo>
                    <a:pt x="0" y="12920"/>
                    <a:pt x="753" y="13673"/>
                    <a:pt x="1666" y="13673"/>
                  </a:cubicBezTo>
                  <a:lnTo>
                    <a:pt x="3013" y="1367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3497350" y="2081850"/>
              <a:ext cx="74775" cy="341850"/>
            </a:xfrm>
            <a:custGeom>
              <a:rect b="b" l="l" r="r" t="t"/>
              <a:pathLst>
                <a:path extrusionOk="0" h="13674" w="2991">
                  <a:moveTo>
                    <a:pt x="1" y="1"/>
                  </a:moveTo>
                  <a:lnTo>
                    <a:pt x="1" y="13673"/>
                  </a:lnTo>
                  <a:lnTo>
                    <a:pt x="1325" y="13673"/>
                  </a:lnTo>
                  <a:cubicBezTo>
                    <a:pt x="2238" y="13673"/>
                    <a:pt x="2991" y="12943"/>
                    <a:pt x="2991" y="12030"/>
                  </a:cubicBezTo>
                  <a:lnTo>
                    <a:pt x="2991" y="1644"/>
                  </a:lnTo>
                  <a:cubicBezTo>
                    <a:pt x="2991" y="731"/>
                    <a:pt x="2238" y="1"/>
                    <a:pt x="1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2692200" y="3600300"/>
              <a:ext cx="230550" cy="230575"/>
            </a:xfrm>
            <a:custGeom>
              <a:rect b="b" l="l" r="r" t="t"/>
              <a:pathLst>
                <a:path extrusionOk="0" h="9223" w="9222">
                  <a:moveTo>
                    <a:pt x="4611" y="1"/>
                  </a:moveTo>
                  <a:cubicBezTo>
                    <a:pt x="2054" y="1"/>
                    <a:pt x="0" y="2078"/>
                    <a:pt x="0" y="4611"/>
                  </a:cubicBezTo>
                  <a:cubicBezTo>
                    <a:pt x="0" y="7168"/>
                    <a:pt x="2054" y="9222"/>
                    <a:pt x="4611" y="9222"/>
                  </a:cubicBezTo>
                  <a:cubicBezTo>
                    <a:pt x="7144" y="9222"/>
                    <a:pt x="9222" y="7168"/>
                    <a:pt x="9222" y="4611"/>
                  </a:cubicBezTo>
                  <a:cubicBezTo>
                    <a:pt x="9222" y="2078"/>
                    <a:pt x="7144" y="1"/>
                    <a:pt x="4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2262500" y="1497525"/>
              <a:ext cx="461675" cy="461675"/>
            </a:xfrm>
            <a:custGeom>
              <a:rect b="b" l="l" r="r" t="t"/>
              <a:pathLst>
                <a:path extrusionOk="0" h="18467" w="18467">
                  <a:moveTo>
                    <a:pt x="2466" y="1"/>
                  </a:moveTo>
                  <a:cubicBezTo>
                    <a:pt x="1119" y="1"/>
                    <a:pt x="1" y="1096"/>
                    <a:pt x="1" y="2466"/>
                  </a:cubicBezTo>
                  <a:lnTo>
                    <a:pt x="1" y="16001"/>
                  </a:lnTo>
                  <a:cubicBezTo>
                    <a:pt x="1" y="17371"/>
                    <a:pt x="1119" y="18466"/>
                    <a:pt x="2466" y="18466"/>
                  </a:cubicBezTo>
                  <a:lnTo>
                    <a:pt x="16001" y="18466"/>
                  </a:lnTo>
                  <a:cubicBezTo>
                    <a:pt x="17371" y="18466"/>
                    <a:pt x="18466" y="17371"/>
                    <a:pt x="18466" y="16001"/>
                  </a:cubicBezTo>
                  <a:lnTo>
                    <a:pt x="18466" y="2466"/>
                  </a:lnTo>
                  <a:cubicBezTo>
                    <a:pt x="18466" y="1096"/>
                    <a:pt x="17371" y="1"/>
                    <a:pt x="1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2804025" y="1597400"/>
              <a:ext cx="547850" cy="30825"/>
            </a:xfrm>
            <a:custGeom>
              <a:rect b="b" l="l" r="r" t="t"/>
              <a:pathLst>
                <a:path extrusionOk="0" h="1233" w="21914">
                  <a:moveTo>
                    <a:pt x="617" y="0"/>
                  </a:moveTo>
                  <a:cubicBezTo>
                    <a:pt x="275" y="0"/>
                    <a:pt x="1" y="297"/>
                    <a:pt x="1" y="616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6"/>
                  </a:cubicBezTo>
                  <a:cubicBezTo>
                    <a:pt x="21913" y="297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2804025" y="1674425"/>
              <a:ext cx="547850" cy="30850"/>
            </a:xfrm>
            <a:custGeom>
              <a:rect b="b" l="l" r="r" t="t"/>
              <a:pathLst>
                <a:path extrusionOk="0" h="1234" w="21914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2804025" y="1751450"/>
              <a:ext cx="547850" cy="30850"/>
            </a:xfrm>
            <a:custGeom>
              <a:rect b="b" l="l" r="r" t="t"/>
              <a:pathLst>
                <a:path extrusionOk="0" h="1234" w="21914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60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60"/>
                    <a:pt x="21913" y="617"/>
                  </a:cubicBezTo>
                  <a:cubicBezTo>
                    <a:pt x="21913" y="275"/>
                    <a:pt x="21639" y="1"/>
                    <a:pt x="21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2804025" y="1828500"/>
              <a:ext cx="547850" cy="30825"/>
            </a:xfrm>
            <a:custGeom>
              <a:rect b="b" l="l" r="r" t="t"/>
              <a:pathLst>
                <a:path extrusionOk="0" h="1233" w="21914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  <a:reflection blurRad="0" dir="5400000" dist="38100" endA="0" endPos="30000" fadeDir="5400012" kx="0" rotWithShape="0" algn="bl" stA="9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2383475" y="1580850"/>
              <a:ext cx="215725" cy="295025"/>
            </a:xfrm>
            <a:custGeom>
              <a:rect b="b" l="l" r="r" t="t"/>
              <a:pathLst>
                <a:path extrusionOk="0" h="11801" w="8629">
                  <a:moveTo>
                    <a:pt x="4315" y="0"/>
                  </a:moveTo>
                  <a:cubicBezTo>
                    <a:pt x="2899" y="0"/>
                    <a:pt x="1758" y="1141"/>
                    <a:pt x="1758" y="2557"/>
                  </a:cubicBezTo>
                  <a:cubicBezTo>
                    <a:pt x="1758" y="3743"/>
                    <a:pt x="2580" y="4748"/>
                    <a:pt x="3676" y="5022"/>
                  </a:cubicBezTo>
                  <a:cubicBezTo>
                    <a:pt x="1598" y="5501"/>
                    <a:pt x="1" y="8240"/>
                    <a:pt x="1" y="11573"/>
                  </a:cubicBezTo>
                  <a:cubicBezTo>
                    <a:pt x="1" y="11664"/>
                    <a:pt x="1" y="11732"/>
                    <a:pt x="1" y="11801"/>
                  </a:cubicBezTo>
                  <a:lnTo>
                    <a:pt x="8629" y="11801"/>
                  </a:lnTo>
                  <a:cubicBezTo>
                    <a:pt x="8629" y="11732"/>
                    <a:pt x="8629" y="11664"/>
                    <a:pt x="8629" y="11573"/>
                  </a:cubicBezTo>
                  <a:cubicBezTo>
                    <a:pt x="8629" y="8240"/>
                    <a:pt x="7031" y="5501"/>
                    <a:pt x="4931" y="5022"/>
                  </a:cubicBezTo>
                  <a:cubicBezTo>
                    <a:pt x="6049" y="4748"/>
                    <a:pt x="6871" y="3743"/>
                    <a:pt x="6871" y="2557"/>
                  </a:cubicBezTo>
                  <a:cubicBezTo>
                    <a:pt x="6871" y="1141"/>
                    <a:pt x="5730" y="0"/>
                    <a:pt x="4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882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1" name="Google Shape;1401;p6"/>
            <p:cNvGrpSpPr/>
            <p:nvPr/>
          </p:nvGrpSpPr>
          <p:grpSpPr>
            <a:xfrm>
              <a:off x="2118700" y="1980850"/>
              <a:ext cx="1302775" cy="1309625"/>
              <a:chOff x="2292125" y="1980850"/>
              <a:chExt cx="1302775" cy="1309625"/>
            </a:xfrm>
          </p:grpSpPr>
          <p:sp>
            <p:nvSpPr>
              <p:cNvPr id="1402" name="Google Shape;1402;p6"/>
              <p:cNvSpPr/>
              <p:nvPr/>
            </p:nvSpPr>
            <p:spPr>
              <a:xfrm>
                <a:off x="3148650" y="1980850"/>
                <a:ext cx="71350" cy="99325"/>
              </a:xfrm>
              <a:custGeom>
                <a:rect b="b" l="l" r="r" t="t"/>
                <a:pathLst>
                  <a:path extrusionOk="0" h="3973" w="2854">
                    <a:moveTo>
                      <a:pt x="2854" y="1"/>
                    </a:moveTo>
                    <a:lnTo>
                      <a:pt x="1" y="1986"/>
                    </a:lnTo>
                    <a:lnTo>
                      <a:pt x="2854" y="3972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6"/>
              <p:cNvSpPr/>
              <p:nvPr/>
            </p:nvSpPr>
            <p:spPr>
              <a:xfrm>
                <a:off x="3061925" y="1980850"/>
                <a:ext cx="71350" cy="99325"/>
              </a:xfrm>
              <a:custGeom>
                <a:rect b="b" l="l" r="r" t="t"/>
                <a:pathLst>
                  <a:path extrusionOk="0" h="3973" w="2854">
                    <a:moveTo>
                      <a:pt x="2853" y="1"/>
                    </a:moveTo>
                    <a:lnTo>
                      <a:pt x="0" y="1986"/>
                    </a:lnTo>
                    <a:lnTo>
                      <a:pt x="2853" y="3972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6"/>
              <p:cNvSpPr/>
              <p:nvPr/>
            </p:nvSpPr>
            <p:spPr>
              <a:xfrm>
                <a:off x="2975175" y="1980850"/>
                <a:ext cx="70775" cy="99325"/>
              </a:xfrm>
              <a:custGeom>
                <a:rect b="b" l="l" r="r" t="t"/>
                <a:pathLst>
                  <a:path extrusionOk="0" h="3973" w="2831">
                    <a:moveTo>
                      <a:pt x="2831" y="1"/>
                    </a:moveTo>
                    <a:lnTo>
                      <a:pt x="1" y="1986"/>
                    </a:lnTo>
                    <a:lnTo>
                      <a:pt x="2831" y="3972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6"/>
              <p:cNvSpPr/>
              <p:nvPr/>
            </p:nvSpPr>
            <p:spPr>
              <a:xfrm>
                <a:off x="2887875" y="1980850"/>
                <a:ext cx="71350" cy="99325"/>
              </a:xfrm>
              <a:custGeom>
                <a:rect b="b" l="l" r="r" t="t"/>
                <a:pathLst>
                  <a:path extrusionOk="0" h="3973" w="2854">
                    <a:moveTo>
                      <a:pt x="2854" y="1"/>
                    </a:moveTo>
                    <a:lnTo>
                      <a:pt x="0" y="1986"/>
                    </a:lnTo>
                    <a:lnTo>
                      <a:pt x="2854" y="3972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6"/>
              <p:cNvSpPr/>
              <p:nvPr/>
            </p:nvSpPr>
            <p:spPr>
              <a:xfrm>
                <a:off x="3524125" y="3191725"/>
                <a:ext cx="70775" cy="98750"/>
              </a:xfrm>
              <a:custGeom>
                <a:rect b="b" l="l" r="r" t="t"/>
                <a:pathLst>
                  <a:path extrusionOk="0" h="3950" w="2831">
                    <a:moveTo>
                      <a:pt x="2831" y="1"/>
                    </a:moveTo>
                    <a:lnTo>
                      <a:pt x="1" y="1987"/>
                    </a:lnTo>
                    <a:lnTo>
                      <a:pt x="2831" y="3950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6"/>
              <p:cNvSpPr/>
              <p:nvPr/>
            </p:nvSpPr>
            <p:spPr>
              <a:xfrm>
                <a:off x="3436825" y="31917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3" y="1"/>
                    </a:moveTo>
                    <a:lnTo>
                      <a:pt x="0" y="1987"/>
                    </a:lnTo>
                    <a:lnTo>
                      <a:pt x="2853" y="3950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6"/>
              <p:cNvSpPr/>
              <p:nvPr/>
            </p:nvSpPr>
            <p:spPr>
              <a:xfrm>
                <a:off x="3350075" y="3191725"/>
                <a:ext cx="71375" cy="98750"/>
              </a:xfrm>
              <a:custGeom>
                <a:rect b="b" l="l" r="r" t="t"/>
                <a:pathLst>
                  <a:path extrusionOk="0" h="3950" w="2855">
                    <a:moveTo>
                      <a:pt x="2854" y="1"/>
                    </a:moveTo>
                    <a:lnTo>
                      <a:pt x="1" y="1987"/>
                    </a:lnTo>
                    <a:lnTo>
                      <a:pt x="2854" y="3950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6"/>
              <p:cNvSpPr/>
              <p:nvPr/>
            </p:nvSpPr>
            <p:spPr>
              <a:xfrm>
                <a:off x="3263350" y="3191725"/>
                <a:ext cx="70775" cy="98750"/>
              </a:xfrm>
              <a:custGeom>
                <a:rect b="b" l="l" r="r" t="t"/>
                <a:pathLst>
                  <a:path extrusionOk="0" h="3950" w="2831">
                    <a:moveTo>
                      <a:pt x="2831" y="1"/>
                    </a:moveTo>
                    <a:lnTo>
                      <a:pt x="0" y="1987"/>
                    </a:lnTo>
                    <a:lnTo>
                      <a:pt x="2831" y="3950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6"/>
              <p:cNvSpPr/>
              <p:nvPr/>
            </p:nvSpPr>
            <p:spPr>
              <a:xfrm>
                <a:off x="3018550" y="25663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4" y="0"/>
                    </a:moveTo>
                    <a:lnTo>
                      <a:pt x="0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6"/>
              <p:cNvSpPr/>
              <p:nvPr/>
            </p:nvSpPr>
            <p:spPr>
              <a:xfrm>
                <a:off x="2931800" y="2566325"/>
                <a:ext cx="70800" cy="98750"/>
              </a:xfrm>
              <a:custGeom>
                <a:rect b="b" l="l" r="r" t="t"/>
                <a:pathLst>
                  <a:path extrusionOk="0" h="3950" w="2832">
                    <a:moveTo>
                      <a:pt x="2831" y="0"/>
                    </a:moveTo>
                    <a:lnTo>
                      <a:pt x="1" y="1963"/>
                    </a:lnTo>
                    <a:lnTo>
                      <a:pt x="2831" y="3949"/>
                    </a:lnTo>
                    <a:lnTo>
                      <a:pt x="28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6"/>
              <p:cNvSpPr/>
              <p:nvPr/>
            </p:nvSpPr>
            <p:spPr>
              <a:xfrm>
                <a:off x="2844500" y="25663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4" y="0"/>
                    </a:moveTo>
                    <a:lnTo>
                      <a:pt x="1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6"/>
              <p:cNvSpPr/>
              <p:nvPr/>
            </p:nvSpPr>
            <p:spPr>
              <a:xfrm>
                <a:off x="2757775" y="25663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3" y="0"/>
                    </a:moveTo>
                    <a:lnTo>
                      <a:pt x="0" y="1963"/>
                    </a:lnTo>
                    <a:lnTo>
                      <a:pt x="2853" y="3949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6"/>
              <p:cNvSpPr/>
              <p:nvPr/>
            </p:nvSpPr>
            <p:spPr>
              <a:xfrm>
                <a:off x="3018550" y="25663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4" y="0"/>
                    </a:moveTo>
                    <a:lnTo>
                      <a:pt x="0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6"/>
              <p:cNvSpPr/>
              <p:nvPr/>
            </p:nvSpPr>
            <p:spPr>
              <a:xfrm>
                <a:off x="2931800" y="2566325"/>
                <a:ext cx="70800" cy="98750"/>
              </a:xfrm>
              <a:custGeom>
                <a:rect b="b" l="l" r="r" t="t"/>
                <a:pathLst>
                  <a:path extrusionOk="0" h="3950" w="2832">
                    <a:moveTo>
                      <a:pt x="2831" y="0"/>
                    </a:moveTo>
                    <a:lnTo>
                      <a:pt x="1" y="1963"/>
                    </a:lnTo>
                    <a:lnTo>
                      <a:pt x="2831" y="3949"/>
                    </a:lnTo>
                    <a:lnTo>
                      <a:pt x="28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6"/>
              <p:cNvSpPr/>
              <p:nvPr/>
            </p:nvSpPr>
            <p:spPr>
              <a:xfrm>
                <a:off x="2844500" y="25663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4" y="0"/>
                    </a:moveTo>
                    <a:lnTo>
                      <a:pt x="1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6"/>
              <p:cNvSpPr/>
              <p:nvPr/>
            </p:nvSpPr>
            <p:spPr>
              <a:xfrm>
                <a:off x="2757775" y="2566325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2853" y="0"/>
                    </a:moveTo>
                    <a:lnTo>
                      <a:pt x="0" y="1963"/>
                    </a:lnTo>
                    <a:lnTo>
                      <a:pt x="2853" y="3949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6"/>
              <p:cNvSpPr/>
              <p:nvPr/>
            </p:nvSpPr>
            <p:spPr>
              <a:xfrm>
                <a:off x="2532375" y="3015400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0" y="1"/>
                    </a:moveTo>
                    <a:lnTo>
                      <a:pt x="0" y="3950"/>
                    </a:lnTo>
                    <a:lnTo>
                      <a:pt x="2853" y="19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6"/>
              <p:cNvSpPr/>
              <p:nvPr/>
            </p:nvSpPr>
            <p:spPr>
              <a:xfrm>
                <a:off x="2619100" y="3015400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1" y="1"/>
                    </a:moveTo>
                    <a:lnTo>
                      <a:pt x="1" y="3950"/>
                    </a:lnTo>
                    <a:lnTo>
                      <a:pt x="2854" y="19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6"/>
              <p:cNvSpPr/>
              <p:nvPr/>
            </p:nvSpPr>
            <p:spPr>
              <a:xfrm>
                <a:off x="2705850" y="3015400"/>
                <a:ext cx="71350" cy="98750"/>
              </a:xfrm>
              <a:custGeom>
                <a:rect b="b" l="l" r="r" t="t"/>
                <a:pathLst>
                  <a:path extrusionOk="0" h="3950" w="2854">
                    <a:moveTo>
                      <a:pt x="0" y="1"/>
                    </a:moveTo>
                    <a:lnTo>
                      <a:pt x="0" y="3950"/>
                    </a:lnTo>
                    <a:lnTo>
                      <a:pt x="2853" y="19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6"/>
              <p:cNvSpPr/>
              <p:nvPr/>
            </p:nvSpPr>
            <p:spPr>
              <a:xfrm>
                <a:off x="2793150" y="3015400"/>
                <a:ext cx="70775" cy="98750"/>
              </a:xfrm>
              <a:custGeom>
                <a:rect b="b" l="l" r="r" t="t"/>
                <a:pathLst>
                  <a:path extrusionOk="0" h="3950" w="2831">
                    <a:moveTo>
                      <a:pt x="0" y="1"/>
                    </a:moveTo>
                    <a:lnTo>
                      <a:pt x="0" y="3950"/>
                    </a:lnTo>
                    <a:lnTo>
                      <a:pt x="2831" y="19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6"/>
              <p:cNvSpPr/>
              <p:nvPr/>
            </p:nvSpPr>
            <p:spPr>
              <a:xfrm>
                <a:off x="2292125" y="2201125"/>
                <a:ext cx="70800" cy="98725"/>
              </a:xfrm>
              <a:custGeom>
                <a:rect b="b" l="l" r="r" t="t"/>
                <a:pathLst>
                  <a:path extrusionOk="0" h="3949" w="2832">
                    <a:moveTo>
                      <a:pt x="1" y="0"/>
                    </a:moveTo>
                    <a:lnTo>
                      <a:pt x="1" y="3949"/>
                    </a:lnTo>
                    <a:lnTo>
                      <a:pt x="2831" y="1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6"/>
              <p:cNvSpPr/>
              <p:nvPr/>
            </p:nvSpPr>
            <p:spPr>
              <a:xfrm>
                <a:off x="2378875" y="2201125"/>
                <a:ext cx="71350" cy="98725"/>
              </a:xfrm>
              <a:custGeom>
                <a:rect b="b" l="l" r="r" t="t"/>
                <a:pathLst>
                  <a:path extrusionOk="0" h="3949" w="2854">
                    <a:moveTo>
                      <a:pt x="0" y="0"/>
                    </a:moveTo>
                    <a:lnTo>
                      <a:pt x="0" y="3949"/>
                    </a:lnTo>
                    <a:lnTo>
                      <a:pt x="2853" y="1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6"/>
              <p:cNvSpPr/>
              <p:nvPr/>
            </p:nvSpPr>
            <p:spPr>
              <a:xfrm>
                <a:off x="2465600" y="2201125"/>
                <a:ext cx="71350" cy="98725"/>
              </a:xfrm>
              <a:custGeom>
                <a:rect b="b" l="l" r="r" t="t"/>
                <a:pathLst>
                  <a:path extrusionOk="0" h="3949" w="2854">
                    <a:moveTo>
                      <a:pt x="1" y="0"/>
                    </a:moveTo>
                    <a:lnTo>
                      <a:pt x="1" y="3949"/>
                    </a:lnTo>
                    <a:lnTo>
                      <a:pt x="2854" y="1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6"/>
              <p:cNvSpPr/>
              <p:nvPr/>
            </p:nvSpPr>
            <p:spPr>
              <a:xfrm>
                <a:off x="2552900" y="2201125"/>
                <a:ext cx="70800" cy="98725"/>
              </a:xfrm>
              <a:custGeom>
                <a:rect b="b" l="l" r="r" t="t"/>
                <a:pathLst>
                  <a:path extrusionOk="0" h="3949" w="2832">
                    <a:moveTo>
                      <a:pt x="1" y="0"/>
                    </a:moveTo>
                    <a:lnTo>
                      <a:pt x="1" y="3949"/>
                    </a:lnTo>
                    <a:lnTo>
                      <a:pt x="2831" y="1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6" name="Google Shape;1426;p6"/>
            <p:cNvGrpSpPr/>
            <p:nvPr/>
          </p:nvGrpSpPr>
          <p:grpSpPr>
            <a:xfrm>
              <a:off x="1606275" y="2799700"/>
              <a:ext cx="835425" cy="530150"/>
              <a:chOff x="1779700" y="2799700"/>
              <a:chExt cx="835425" cy="530150"/>
            </a:xfrm>
          </p:grpSpPr>
          <p:sp>
            <p:nvSpPr>
              <p:cNvPr id="1427" name="Google Shape;1427;p6"/>
              <p:cNvSpPr/>
              <p:nvPr/>
            </p:nvSpPr>
            <p:spPr>
              <a:xfrm>
                <a:off x="1779700" y="2799700"/>
                <a:ext cx="835425" cy="530150"/>
              </a:xfrm>
              <a:custGeom>
                <a:rect b="b" l="l" r="r" t="t"/>
                <a:pathLst>
                  <a:path extrusionOk="0" h="21206" w="33417">
                    <a:moveTo>
                      <a:pt x="3835" y="1"/>
                    </a:moveTo>
                    <a:cubicBezTo>
                      <a:pt x="1713" y="1"/>
                      <a:pt x="1" y="1736"/>
                      <a:pt x="1" y="3836"/>
                    </a:cubicBezTo>
                    <a:lnTo>
                      <a:pt x="1" y="17371"/>
                    </a:lnTo>
                    <a:cubicBezTo>
                      <a:pt x="1" y="19494"/>
                      <a:pt x="1713" y="21206"/>
                      <a:pt x="3835" y="21206"/>
                    </a:cubicBezTo>
                    <a:lnTo>
                      <a:pt x="29582" y="21206"/>
                    </a:lnTo>
                    <a:cubicBezTo>
                      <a:pt x="31705" y="21206"/>
                      <a:pt x="33417" y="19494"/>
                      <a:pt x="33417" y="17371"/>
                    </a:cubicBezTo>
                    <a:lnTo>
                      <a:pt x="33417" y="3836"/>
                    </a:lnTo>
                    <a:cubicBezTo>
                      <a:pt x="33417" y="1736"/>
                      <a:pt x="31705" y="1"/>
                      <a:pt x="2958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6"/>
              <p:cNvSpPr/>
              <p:nvPr/>
            </p:nvSpPr>
            <p:spPr>
              <a:xfrm>
                <a:off x="2013650" y="2880750"/>
                <a:ext cx="368100" cy="368075"/>
              </a:xfrm>
              <a:custGeom>
                <a:rect b="b" l="l" r="r" t="t"/>
                <a:pathLst>
                  <a:path extrusionOk="0" h="14723" w="14724">
                    <a:moveTo>
                      <a:pt x="7351" y="0"/>
                    </a:moveTo>
                    <a:cubicBezTo>
                      <a:pt x="3288" y="0"/>
                      <a:pt x="1" y="3287"/>
                      <a:pt x="1" y="7373"/>
                    </a:cubicBezTo>
                    <a:cubicBezTo>
                      <a:pt x="1" y="11436"/>
                      <a:pt x="3288" y="14722"/>
                      <a:pt x="7351" y="14722"/>
                    </a:cubicBezTo>
                    <a:cubicBezTo>
                      <a:pt x="11414" y="14722"/>
                      <a:pt x="14723" y="11436"/>
                      <a:pt x="14723" y="7373"/>
                    </a:cubicBezTo>
                    <a:cubicBezTo>
                      <a:pt x="14723" y="3287"/>
                      <a:pt x="11414" y="0"/>
                      <a:pt x="7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6"/>
              <p:cNvSpPr/>
              <p:nvPr/>
            </p:nvSpPr>
            <p:spPr>
              <a:xfrm>
                <a:off x="2116075" y="2970325"/>
                <a:ext cx="163225" cy="188900"/>
              </a:xfrm>
              <a:custGeom>
                <a:rect b="b" l="l" r="r" t="t"/>
                <a:pathLst>
                  <a:path extrusionOk="0" h="7556" w="6529">
                    <a:moveTo>
                      <a:pt x="1" y="1"/>
                    </a:moveTo>
                    <a:lnTo>
                      <a:pt x="1" y="7556"/>
                    </a:lnTo>
                    <a:lnTo>
                      <a:pt x="6529" y="37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0" name="Google Shape;1430;p6"/>
            <p:cNvGrpSpPr/>
            <p:nvPr/>
          </p:nvGrpSpPr>
          <p:grpSpPr>
            <a:xfrm>
              <a:off x="3314175" y="3021125"/>
              <a:ext cx="631725" cy="439975"/>
              <a:chOff x="3487600" y="3021125"/>
              <a:chExt cx="631725" cy="439975"/>
            </a:xfrm>
          </p:grpSpPr>
          <p:sp>
            <p:nvSpPr>
              <p:cNvPr id="1431" name="Google Shape;1431;p6"/>
              <p:cNvSpPr/>
              <p:nvPr/>
            </p:nvSpPr>
            <p:spPr>
              <a:xfrm>
                <a:off x="3487600" y="3021125"/>
                <a:ext cx="631725" cy="198025"/>
              </a:xfrm>
              <a:custGeom>
                <a:rect b="b" l="l" r="r" t="t"/>
                <a:pathLst>
                  <a:path extrusionOk="0" h="7921" w="25269">
                    <a:moveTo>
                      <a:pt x="3972" y="0"/>
                    </a:moveTo>
                    <a:cubicBezTo>
                      <a:pt x="1781" y="0"/>
                      <a:pt x="1" y="1780"/>
                      <a:pt x="1" y="3949"/>
                    </a:cubicBezTo>
                    <a:cubicBezTo>
                      <a:pt x="1" y="6140"/>
                      <a:pt x="1781" y="7920"/>
                      <a:pt x="3972" y="7920"/>
                    </a:cubicBezTo>
                    <a:lnTo>
                      <a:pt x="21297" y="7920"/>
                    </a:lnTo>
                    <a:cubicBezTo>
                      <a:pt x="23488" y="7920"/>
                      <a:pt x="25268" y="6140"/>
                      <a:pt x="25268" y="3949"/>
                    </a:cubicBezTo>
                    <a:cubicBezTo>
                      <a:pt x="25268" y="1780"/>
                      <a:pt x="23488" y="0"/>
                      <a:pt x="2129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08014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6"/>
              <p:cNvSpPr/>
              <p:nvPr/>
            </p:nvSpPr>
            <p:spPr>
              <a:xfrm>
                <a:off x="3551525" y="3050800"/>
                <a:ext cx="138100" cy="138675"/>
              </a:xfrm>
              <a:custGeom>
                <a:rect b="b" l="l" r="r" t="t"/>
                <a:pathLst>
                  <a:path extrusionOk="0" h="5547" w="5524">
                    <a:moveTo>
                      <a:pt x="2762" y="0"/>
                    </a:moveTo>
                    <a:cubicBezTo>
                      <a:pt x="1233" y="0"/>
                      <a:pt x="0" y="1233"/>
                      <a:pt x="0" y="2762"/>
                    </a:cubicBezTo>
                    <a:cubicBezTo>
                      <a:pt x="0" y="4291"/>
                      <a:pt x="1233" y="5547"/>
                      <a:pt x="2762" y="5547"/>
                    </a:cubicBezTo>
                    <a:cubicBezTo>
                      <a:pt x="4291" y="5547"/>
                      <a:pt x="5524" y="4291"/>
                      <a:pt x="5524" y="2762"/>
                    </a:cubicBezTo>
                    <a:cubicBezTo>
                      <a:pt x="5524" y="1233"/>
                      <a:pt x="4291" y="0"/>
                      <a:pt x="27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6"/>
              <p:cNvSpPr/>
              <p:nvPr/>
            </p:nvSpPr>
            <p:spPr>
              <a:xfrm>
                <a:off x="3487600" y="3263075"/>
                <a:ext cx="631725" cy="198025"/>
              </a:xfrm>
              <a:custGeom>
                <a:rect b="b" l="l" r="r" t="t"/>
                <a:pathLst>
                  <a:path extrusionOk="0" h="7921" w="25269">
                    <a:moveTo>
                      <a:pt x="3972" y="0"/>
                    </a:moveTo>
                    <a:cubicBezTo>
                      <a:pt x="1781" y="0"/>
                      <a:pt x="1" y="1780"/>
                      <a:pt x="1" y="3972"/>
                    </a:cubicBezTo>
                    <a:cubicBezTo>
                      <a:pt x="1" y="6163"/>
                      <a:pt x="1781" y="7920"/>
                      <a:pt x="3972" y="7920"/>
                    </a:cubicBezTo>
                    <a:lnTo>
                      <a:pt x="21297" y="7920"/>
                    </a:lnTo>
                    <a:cubicBezTo>
                      <a:pt x="23488" y="7920"/>
                      <a:pt x="25268" y="6163"/>
                      <a:pt x="25268" y="3972"/>
                    </a:cubicBezTo>
                    <a:cubicBezTo>
                      <a:pt x="25268" y="1780"/>
                      <a:pt x="23488" y="0"/>
                      <a:pt x="2129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08014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6"/>
              <p:cNvSpPr/>
              <p:nvPr/>
            </p:nvSpPr>
            <p:spPr>
              <a:xfrm>
                <a:off x="3916725" y="3293300"/>
                <a:ext cx="138675" cy="138125"/>
              </a:xfrm>
              <a:custGeom>
                <a:rect b="b" l="l" r="r" t="t"/>
                <a:pathLst>
                  <a:path extrusionOk="0" h="5525" w="5547">
                    <a:moveTo>
                      <a:pt x="2762" y="1"/>
                    </a:moveTo>
                    <a:cubicBezTo>
                      <a:pt x="1233" y="1"/>
                      <a:pt x="0" y="1233"/>
                      <a:pt x="0" y="2763"/>
                    </a:cubicBezTo>
                    <a:cubicBezTo>
                      <a:pt x="0" y="4292"/>
                      <a:pt x="1233" y="5524"/>
                      <a:pt x="2762" y="5524"/>
                    </a:cubicBezTo>
                    <a:cubicBezTo>
                      <a:pt x="4292" y="5524"/>
                      <a:pt x="5547" y="4292"/>
                      <a:pt x="5547" y="2763"/>
                    </a:cubicBezTo>
                    <a:cubicBezTo>
                      <a:pt x="5547" y="1233"/>
                      <a:pt x="4292" y="1"/>
                      <a:pt x="27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5" name="Google Shape;1435;p6"/>
            <p:cNvGrpSpPr/>
            <p:nvPr/>
          </p:nvGrpSpPr>
          <p:grpSpPr>
            <a:xfrm>
              <a:off x="2842275" y="2290125"/>
              <a:ext cx="651100" cy="650550"/>
              <a:chOff x="3015700" y="2290125"/>
              <a:chExt cx="651100" cy="650550"/>
            </a:xfrm>
          </p:grpSpPr>
          <p:sp>
            <p:nvSpPr>
              <p:cNvPr id="1436" name="Google Shape;1436;p6"/>
              <p:cNvSpPr/>
              <p:nvPr/>
            </p:nvSpPr>
            <p:spPr>
              <a:xfrm>
                <a:off x="3095575" y="2370025"/>
                <a:ext cx="491350" cy="490775"/>
              </a:xfrm>
              <a:custGeom>
                <a:rect b="b" l="l" r="r" t="t"/>
                <a:pathLst>
                  <a:path extrusionOk="0" h="19631" w="19654">
                    <a:moveTo>
                      <a:pt x="9838" y="0"/>
                    </a:moveTo>
                    <a:cubicBezTo>
                      <a:pt x="4406" y="0"/>
                      <a:pt x="1" y="4406"/>
                      <a:pt x="1" y="9815"/>
                    </a:cubicBezTo>
                    <a:cubicBezTo>
                      <a:pt x="1" y="15248"/>
                      <a:pt x="4406" y="19630"/>
                      <a:pt x="9838" y="19630"/>
                    </a:cubicBezTo>
                    <a:cubicBezTo>
                      <a:pt x="15248" y="19630"/>
                      <a:pt x="19653" y="15248"/>
                      <a:pt x="19653" y="9815"/>
                    </a:cubicBezTo>
                    <a:cubicBezTo>
                      <a:pt x="19653" y="4406"/>
                      <a:pt x="15248" y="0"/>
                      <a:pt x="98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823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6"/>
              <p:cNvSpPr/>
              <p:nvPr/>
            </p:nvSpPr>
            <p:spPr>
              <a:xfrm>
                <a:off x="3015700" y="2290125"/>
                <a:ext cx="651100" cy="650550"/>
              </a:xfrm>
              <a:custGeom>
                <a:rect b="b" l="l" r="r" t="t"/>
                <a:pathLst>
                  <a:path extrusionOk="0" h="26022" w="26044">
                    <a:moveTo>
                      <a:pt x="13033" y="3607"/>
                    </a:moveTo>
                    <a:cubicBezTo>
                      <a:pt x="18215" y="3607"/>
                      <a:pt x="22438" y="7807"/>
                      <a:pt x="22438" y="13011"/>
                    </a:cubicBezTo>
                    <a:cubicBezTo>
                      <a:pt x="22438" y="18215"/>
                      <a:pt x="18215" y="22438"/>
                      <a:pt x="13033" y="22438"/>
                    </a:cubicBezTo>
                    <a:cubicBezTo>
                      <a:pt x="7829" y="22438"/>
                      <a:pt x="3607" y="18215"/>
                      <a:pt x="3607" y="13011"/>
                    </a:cubicBezTo>
                    <a:cubicBezTo>
                      <a:pt x="3607" y="7807"/>
                      <a:pt x="7829" y="3607"/>
                      <a:pt x="13033" y="3607"/>
                    </a:cubicBezTo>
                    <a:close/>
                    <a:moveTo>
                      <a:pt x="13033" y="1"/>
                    </a:moveTo>
                    <a:cubicBezTo>
                      <a:pt x="5844" y="1"/>
                      <a:pt x="0" y="5821"/>
                      <a:pt x="0" y="13011"/>
                    </a:cubicBezTo>
                    <a:cubicBezTo>
                      <a:pt x="0" y="20201"/>
                      <a:pt x="5844" y="26022"/>
                      <a:pt x="13033" y="26022"/>
                    </a:cubicBezTo>
                    <a:cubicBezTo>
                      <a:pt x="20201" y="26022"/>
                      <a:pt x="26044" y="20201"/>
                      <a:pt x="26044" y="13011"/>
                    </a:cubicBezTo>
                    <a:cubicBezTo>
                      <a:pt x="26044" y="5821"/>
                      <a:pt x="20201" y="1"/>
                      <a:pt x="130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823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6"/>
              <p:cNvSpPr/>
              <p:nvPr/>
            </p:nvSpPr>
            <p:spPr>
              <a:xfrm>
                <a:off x="3233675" y="2508125"/>
                <a:ext cx="215150" cy="214575"/>
              </a:xfrm>
              <a:custGeom>
                <a:rect b="b" l="l" r="r" t="t"/>
                <a:pathLst>
                  <a:path extrusionOk="0" h="8583" w="8606">
                    <a:moveTo>
                      <a:pt x="4292" y="3059"/>
                    </a:moveTo>
                    <a:cubicBezTo>
                      <a:pt x="4976" y="3059"/>
                      <a:pt x="5547" y="3629"/>
                      <a:pt x="5547" y="4314"/>
                    </a:cubicBezTo>
                    <a:cubicBezTo>
                      <a:pt x="5547" y="4999"/>
                      <a:pt x="4976" y="5570"/>
                      <a:pt x="4292" y="5570"/>
                    </a:cubicBezTo>
                    <a:cubicBezTo>
                      <a:pt x="3584" y="5570"/>
                      <a:pt x="3036" y="4999"/>
                      <a:pt x="3036" y="4314"/>
                    </a:cubicBezTo>
                    <a:cubicBezTo>
                      <a:pt x="3036" y="3629"/>
                      <a:pt x="3584" y="3059"/>
                      <a:pt x="4292" y="3059"/>
                    </a:cubicBezTo>
                    <a:close/>
                    <a:moveTo>
                      <a:pt x="3789" y="0"/>
                    </a:moveTo>
                    <a:cubicBezTo>
                      <a:pt x="3675" y="0"/>
                      <a:pt x="3561" y="91"/>
                      <a:pt x="3538" y="183"/>
                    </a:cubicBezTo>
                    <a:lnTo>
                      <a:pt x="3287" y="1187"/>
                    </a:lnTo>
                    <a:cubicBezTo>
                      <a:pt x="3128" y="1256"/>
                      <a:pt x="2945" y="1324"/>
                      <a:pt x="2785" y="1415"/>
                    </a:cubicBezTo>
                    <a:lnTo>
                      <a:pt x="1918" y="890"/>
                    </a:lnTo>
                    <a:cubicBezTo>
                      <a:pt x="1880" y="871"/>
                      <a:pt x="1834" y="860"/>
                      <a:pt x="1789" y="860"/>
                    </a:cubicBezTo>
                    <a:cubicBezTo>
                      <a:pt x="1725" y="860"/>
                      <a:pt x="1661" y="883"/>
                      <a:pt x="1621" y="936"/>
                    </a:cubicBezTo>
                    <a:lnTo>
                      <a:pt x="914" y="1644"/>
                    </a:lnTo>
                    <a:cubicBezTo>
                      <a:pt x="822" y="1735"/>
                      <a:pt x="799" y="1849"/>
                      <a:pt x="868" y="1963"/>
                    </a:cubicBezTo>
                    <a:lnTo>
                      <a:pt x="1393" y="2808"/>
                    </a:lnTo>
                    <a:cubicBezTo>
                      <a:pt x="1302" y="2967"/>
                      <a:pt x="1233" y="3150"/>
                      <a:pt x="1165" y="3333"/>
                    </a:cubicBezTo>
                    <a:lnTo>
                      <a:pt x="206" y="3561"/>
                    </a:lnTo>
                    <a:cubicBezTo>
                      <a:pt x="92" y="3584"/>
                      <a:pt x="0" y="3698"/>
                      <a:pt x="0" y="3812"/>
                    </a:cubicBezTo>
                    <a:lnTo>
                      <a:pt x="0" y="4816"/>
                    </a:lnTo>
                    <a:cubicBezTo>
                      <a:pt x="0" y="4930"/>
                      <a:pt x="92" y="5022"/>
                      <a:pt x="206" y="5067"/>
                    </a:cubicBezTo>
                    <a:lnTo>
                      <a:pt x="1165" y="5296"/>
                    </a:lnTo>
                    <a:cubicBezTo>
                      <a:pt x="1233" y="5478"/>
                      <a:pt x="1302" y="5661"/>
                      <a:pt x="1393" y="5821"/>
                    </a:cubicBezTo>
                    <a:lnTo>
                      <a:pt x="868" y="6665"/>
                    </a:lnTo>
                    <a:cubicBezTo>
                      <a:pt x="799" y="6779"/>
                      <a:pt x="822" y="6893"/>
                      <a:pt x="914" y="6985"/>
                    </a:cubicBezTo>
                    <a:lnTo>
                      <a:pt x="1621" y="7692"/>
                    </a:lnTo>
                    <a:cubicBezTo>
                      <a:pt x="1661" y="7746"/>
                      <a:pt x="1725" y="7768"/>
                      <a:pt x="1789" y="7768"/>
                    </a:cubicBezTo>
                    <a:cubicBezTo>
                      <a:pt x="1834" y="7768"/>
                      <a:pt x="1880" y="7757"/>
                      <a:pt x="1918" y="7738"/>
                    </a:cubicBezTo>
                    <a:lnTo>
                      <a:pt x="2785" y="7213"/>
                    </a:lnTo>
                    <a:cubicBezTo>
                      <a:pt x="2945" y="7304"/>
                      <a:pt x="3128" y="7373"/>
                      <a:pt x="3287" y="7418"/>
                    </a:cubicBezTo>
                    <a:lnTo>
                      <a:pt x="3538" y="8400"/>
                    </a:lnTo>
                    <a:cubicBezTo>
                      <a:pt x="3561" y="8514"/>
                      <a:pt x="3675" y="8582"/>
                      <a:pt x="3789" y="8582"/>
                    </a:cubicBezTo>
                    <a:lnTo>
                      <a:pt x="4794" y="8582"/>
                    </a:lnTo>
                    <a:cubicBezTo>
                      <a:pt x="4908" y="8582"/>
                      <a:pt x="4999" y="8514"/>
                      <a:pt x="5045" y="8400"/>
                    </a:cubicBezTo>
                    <a:lnTo>
                      <a:pt x="5273" y="7418"/>
                    </a:lnTo>
                    <a:cubicBezTo>
                      <a:pt x="5456" y="7373"/>
                      <a:pt x="5616" y="7304"/>
                      <a:pt x="5798" y="7213"/>
                    </a:cubicBezTo>
                    <a:lnTo>
                      <a:pt x="6643" y="7738"/>
                    </a:lnTo>
                    <a:cubicBezTo>
                      <a:pt x="6690" y="7757"/>
                      <a:pt x="6737" y="7768"/>
                      <a:pt x="6783" y="7768"/>
                    </a:cubicBezTo>
                    <a:cubicBezTo>
                      <a:pt x="6847" y="7768"/>
                      <a:pt x="6909" y="7746"/>
                      <a:pt x="6962" y="7692"/>
                    </a:cubicBezTo>
                    <a:lnTo>
                      <a:pt x="7670" y="6985"/>
                    </a:lnTo>
                    <a:cubicBezTo>
                      <a:pt x="7738" y="6893"/>
                      <a:pt x="7761" y="6779"/>
                      <a:pt x="7715" y="6665"/>
                    </a:cubicBezTo>
                    <a:lnTo>
                      <a:pt x="7190" y="5821"/>
                    </a:lnTo>
                    <a:cubicBezTo>
                      <a:pt x="7282" y="5661"/>
                      <a:pt x="7350" y="5478"/>
                      <a:pt x="7396" y="5296"/>
                    </a:cubicBezTo>
                    <a:lnTo>
                      <a:pt x="8400" y="5067"/>
                    </a:lnTo>
                    <a:cubicBezTo>
                      <a:pt x="8514" y="5022"/>
                      <a:pt x="8606" y="4930"/>
                      <a:pt x="8606" y="4816"/>
                    </a:cubicBezTo>
                    <a:lnTo>
                      <a:pt x="8606" y="3812"/>
                    </a:lnTo>
                    <a:cubicBezTo>
                      <a:pt x="8606" y="3698"/>
                      <a:pt x="8514" y="3584"/>
                      <a:pt x="8400" y="3561"/>
                    </a:cubicBezTo>
                    <a:lnTo>
                      <a:pt x="7396" y="3333"/>
                    </a:lnTo>
                    <a:cubicBezTo>
                      <a:pt x="7350" y="3150"/>
                      <a:pt x="7282" y="2967"/>
                      <a:pt x="7190" y="2808"/>
                    </a:cubicBezTo>
                    <a:lnTo>
                      <a:pt x="7715" y="1963"/>
                    </a:lnTo>
                    <a:cubicBezTo>
                      <a:pt x="7761" y="1849"/>
                      <a:pt x="7738" y="1735"/>
                      <a:pt x="7670" y="1644"/>
                    </a:cubicBezTo>
                    <a:lnTo>
                      <a:pt x="6962" y="936"/>
                    </a:lnTo>
                    <a:cubicBezTo>
                      <a:pt x="6909" y="883"/>
                      <a:pt x="6847" y="860"/>
                      <a:pt x="6783" y="860"/>
                    </a:cubicBezTo>
                    <a:cubicBezTo>
                      <a:pt x="6737" y="860"/>
                      <a:pt x="6690" y="871"/>
                      <a:pt x="6643" y="890"/>
                    </a:cubicBezTo>
                    <a:lnTo>
                      <a:pt x="5798" y="1415"/>
                    </a:lnTo>
                    <a:cubicBezTo>
                      <a:pt x="5616" y="1324"/>
                      <a:pt x="5456" y="1256"/>
                      <a:pt x="5273" y="1187"/>
                    </a:cubicBezTo>
                    <a:lnTo>
                      <a:pt x="5045" y="183"/>
                    </a:lnTo>
                    <a:cubicBezTo>
                      <a:pt x="4999" y="91"/>
                      <a:pt x="4908" y="0"/>
                      <a:pt x="4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823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9" name="Google Shape;1439;p6"/>
            <p:cNvGrpSpPr/>
            <p:nvPr/>
          </p:nvGrpSpPr>
          <p:grpSpPr>
            <a:xfrm>
              <a:off x="1690150" y="1989975"/>
              <a:ext cx="525600" cy="525575"/>
              <a:chOff x="1863575" y="1989975"/>
              <a:chExt cx="525600" cy="525575"/>
            </a:xfrm>
          </p:grpSpPr>
          <p:sp>
            <p:nvSpPr>
              <p:cNvPr id="1440" name="Google Shape;1440;p6"/>
              <p:cNvSpPr/>
              <p:nvPr/>
            </p:nvSpPr>
            <p:spPr>
              <a:xfrm>
                <a:off x="1863575" y="1989975"/>
                <a:ext cx="525600" cy="525575"/>
              </a:xfrm>
              <a:custGeom>
                <a:rect b="b" l="l" r="r" t="t"/>
                <a:pathLst>
                  <a:path extrusionOk="0" h="21023" w="21024">
                    <a:moveTo>
                      <a:pt x="10523" y="1"/>
                    </a:moveTo>
                    <a:cubicBezTo>
                      <a:pt x="4703" y="1"/>
                      <a:pt x="1" y="4703"/>
                      <a:pt x="1" y="10523"/>
                    </a:cubicBezTo>
                    <a:cubicBezTo>
                      <a:pt x="1" y="16321"/>
                      <a:pt x="4703" y="21023"/>
                      <a:pt x="10523" y="21023"/>
                    </a:cubicBezTo>
                    <a:cubicBezTo>
                      <a:pt x="16321" y="21023"/>
                      <a:pt x="21023" y="16321"/>
                      <a:pt x="21023" y="10523"/>
                    </a:cubicBezTo>
                    <a:cubicBezTo>
                      <a:pt x="21023" y="4703"/>
                      <a:pt x="16321" y="1"/>
                      <a:pt x="105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6"/>
              <p:cNvSpPr/>
              <p:nvPr/>
            </p:nvSpPr>
            <p:spPr>
              <a:xfrm>
                <a:off x="1962875" y="2089275"/>
                <a:ext cx="327000" cy="327000"/>
              </a:xfrm>
              <a:custGeom>
                <a:rect b="b" l="l" r="r" t="t"/>
                <a:pathLst>
                  <a:path extrusionOk="0" h="13080" w="13080">
                    <a:moveTo>
                      <a:pt x="6551" y="0"/>
                    </a:moveTo>
                    <a:cubicBezTo>
                      <a:pt x="2922" y="0"/>
                      <a:pt x="1" y="2922"/>
                      <a:pt x="1" y="6551"/>
                    </a:cubicBezTo>
                    <a:cubicBezTo>
                      <a:pt x="1" y="10158"/>
                      <a:pt x="2922" y="13079"/>
                      <a:pt x="6551" y="13079"/>
                    </a:cubicBezTo>
                    <a:cubicBezTo>
                      <a:pt x="10158" y="13079"/>
                      <a:pt x="13079" y="10158"/>
                      <a:pt x="13079" y="6551"/>
                    </a:cubicBezTo>
                    <a:cubicBezTo>
                      <a:pt x="13079" y="2922"/>
                      <a:pt x="10158" y="0"/>
                      <a:pt x="65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6"/>
              <p:cNvSpPr/>
              <p:nvPr/>
            </p:nvSpPr>
            <p:spPr>
              <a:xfrm>
                <a:off x="2103250" y="2330650"/>
                <a:ext cx="46250" cy="20575"/>
              </a:xfrm>
              <a:custGeom>
                <a:rect b="b" l="l" r="r" t="t"/>
                <a:pathLst>
                  <a:path extrusionOk="0" h="823" w="1850">
                    <a:moveTo>
                      <a:pt x="1" y="1"/>
                    </a:moveTo>
                    <a:cubicBezTo>
                      <a:pt x="69" y="457"/>
                      <a:pt x="457" y="822"/>
                      <a:pt x="936" y="822"/>
                    </a:cubicBezTo>
                    <a:cubicBezTo>
                      <a:pt x="1393" y="822"/>
                      <a:pt x="1781" y="457"/>
                      <a:pt x="1849" y="1"/>
                    </a:cubicBezTo>
                    <a:lnTo>
                      <a:pt x="1849" y="1"/>
                    </a:lnTo>
                    <a:cubicBezTo>
                      <a:pt x="1461" y="23"/>
                      <a:pt x="1142" y="23"/>
                      <a:pt x="936" y="23"/>
                    </a:cubicBezTo>
                    <a:cubicBezTo>
                      <a:pt x="708" y="23"/>
                      <a:pt x="389" y="2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6"/>
              <p:cNvSpPr/>
              <p:nvPr/>
            </p:nvSpPr>
            <p:spPr>
              <a:xfrm>
                <a:off x="2067300" y="2154325"/>
                <a:ext cx="118150" cy="117000"/>
              </a:xfrm>
              <a:custGeom>
                <a:rect b="b" l="l" r="r" t="t"/>
                <a:pathLst>
                  <a:path extrusionOk="0" h="4680" w="4726">
                    <a:moveTo>
                      <a:pt x="2374" y="1"/>
                    </a:moveTo>
                    <a:cubicBezTo>
                      <a:pt x="1279" y="1"/>
                      <a:pt x="389" y="891"/>
                      <a:pt x="389" y="1964"/>
                    </a:cubicBezTo>
                    <a:cubicBezTo>
                      <a:pt x="389" y="2808"/>
                      <a:pt x="252" y="3630"/>
                      <a:pt x="1" y="4406"/>
                    </a:cubicBezTo>
                    <a:cubicBezTo>
                      <a:pt x="594" y="4566"/>
                      <a:pt x="1393" y="4680"/>
                      <a:pt x="2374" y="4680"/>
                    </a:cubicBezTo>
                    <a:cubicBezTo>
                      <a:pt x="3333" y="4680"/>
                      <a:pt x="4132" y="4566"/>
                      <a:pt x="4725" y="4406"/>
                    </a:cubicBezTo>
                    <a:cubicBezTo>
                      <a:pt x="4474" y="3607"/>
                      <a:pt x="4337" y="2785"/>
                      <a:pt x="4337" y="1964"/>
                    </a:cubicBezTo>
                    <a:cubicBezTo>
                      <a:pt x="4337" y="891"/>
                      <a:pt x="3447" y="1"/>
                      <a:pt x="23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6"/>
              <p:cNvSpPr/>
              <p:nvPr/>
            </p:nvSpPr>
            <p:spPr>
              <a:xfrm>
                <a:off x="2052475" y="2277000"/>
                <a:ext cx="147800" cy="41125"/>
              </a:xfrm>
              <a:custGeom>
                <a:rect b="b" l="l" r="r" t="t"/>
                <a:pathLst>
                  <a:path extrusionOk="0" h="1645" w="5912">
                    <a:moveTo>
                      <a:pt x="411" y="1"/>
                    </a:moveTo>
                    <a:cubicBezTo>
                      <a:pt x="320" y="252"/>
                      <a:pt x="206" y="503"/>
                      <a:pt x="69" y="754"/>
                    </a:cubicBezTo>
                    <a:cubicBezTo>
                      <a:pt x="23" y="845"/>
                      <a:pt x="0" y="891"/>
                      <a:pt x="0" y="891"/>
                    </a:cubicBezTo>
                    <a:cubicBezTo>
                      <a:pt x="0" y="1302"/>
                      <a:pt x="1324" y="1644"/>
                      <a:pt x="2967" y="1644"/>
                    </a:cubicBezTo>
                    <a:cubicBezTo>
                      <a:pt x="4588" y="1644"/>
                      <a:pt x="5912" y="1302"/>
                      <a:pt x="5912" y="891"/>
                    </a:cubicBezTo>
                    <a:cubicBezTo>
                      <a:pt x="5912" y="891"/>
                      <a:pt x="5889" y="845"/>
                      <a:pt x="5843" y="754"/>
                    </a:cubicBezTo>
                    <a:cubicBezTo>
                      <a:pt x="5706" y="503"/>
                      <a:pt x="5592" y="252"/>
                      <a:pt x="5501" y="1"/>
                    </a:cubicBezTo>
                    <a:cubicBezTo>
                      <a:pt x="4771" y="206"/>
                      <a:pt x="3858" y="298"/>
                      <a:pt x="2967" y="298"/>
                    </a:cubicBezTo>
                    <a:cubicBezTo>
                      <a:pt x="2054" y="298"/>
                      <a:pt x="1141" y="206"/>
                      <a:pt x="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5" name="Google Shape;1445;p6"/>
            <p:cNvGrpSpPr/>
            <p:nvPr/>
          </p:nvGrpSpPr>
          <p:grpSpPr>
            <a:xfrm>
              <a:off x="2958675" y="1932050"/>
              <a:ext cx="985500" cy="308175"/>
              <a:chOff x="3132100" y="1876425"/>
              <a:chExt cx="985500" cy="308175"/>
            </a:xfrm>
          </p:grpSpPr>
          <p:sp>
            <p:nvSpPr>
              <p:cNvPr id="1446" name="Google Shape;1446;p6"/>
              <p:cNvSpPr/>
              <p:nvPr/>
            </p:nvSpPr>
            <p:spPr>
              <a:xfrm>
                <a:off x="3132100" y="1876425"/>
                <a:ext cx="985500" cy="308175"/>
              </a:xfrm>
              <a:custGeom>
                <a:rect b="b" l="l" r="r" t="t"/>
                <a:pathLst>
                  <a:path extrusionOk="0" h="12327" w="39420">
                    <a:moveTo>
                      <a:pt x="2785" y="1"/>
                    </a:moveTo>
                    <a:cubicBezTo>
                      <a:pt x="1256" y="1"/>
                      <a:pt x="1" y="1256"/>
                      <a:pt x="1" y="2808"/>
                    </a:cubicBezTo>
                    <a:lnTo>
                      <a:pt x="1" y="9542"/>
                    </a:lnTo>
                    <a:cubicBezTo>
                      <a:pt x="1" y="11071"/>
                      <a:pt x="1256" y="12326"/>
                      <a:pt x="2785" y="12326"/>
                    </a:cubicBezTo>
                    <a:lnTo>
                      <a:pt x="36635" y="12326"/>
                    </a:lnTo>
                    <a:cubicBezTo>
                      <a:pt x="38187" y="12326"/>
                      <a:pt x="39420" y="11071"/>
                      <a:pt x="39420" y="9542"/>
                    </a:cubicBezTo>
                    <a:lnTo>
                      <a:pt x="39420" y="2808"/>
                    </a:lnTo>
                    <a:cubicBezTo>
                      <a:pt x="39420" y="1256"/>
                      <a:pt x="38187" y="1"/>
                      <a:pt x="366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5686"/>
                  </a:schemeClr>
                </a:outerShdw>
                <a:reflection blurRad="0" dir="5400000" dist="38100" endA="0" endPos="30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6"/>
              <p:cNvSpPr/>
              <p:nvPr/>
            </p:nvSpPr>
            <p:spPr>
              <a:xfrm>
                <a:off x="3339250" y="1947750"/>
                <a:ext cx="571225" cy="53675"/>
              </a:xfrm>
              <a:custGeom>
                <a:rect b="b" l="l" r="r" t="t"/>
                <a:pathLst>
                  <a:path extrusionOk="0" h="2147" w="22849">
                    <a:moveTo>
                      <a:pt x="1073" y="1"/>
                    </a:moveTo>
                    <a:cubicBezTo>
                      <a:pt x="480" y="1"/>
                      <a:pt x="0" y="480"/>
                      <a:pt x="0" y="1074"/>
                    </a:cubicBezTo>
                    <a:cubicBezTo>
                      <a:pt x="0" y="1667"/>
                      <a:pt x="480" y="2146"/>
                      <a:pt x="1073" y="2146"/>
                    </a:cubicBezTo>
                    <a:lnTo>
                      <a:pt x="21776" y="2146"/>
                    </a:lnTo>
                    <a:cubicBezTo>
                      <a:pt x="22369" y="2146"/>
                      <a:pt x="22848" y="1667"/>
                      <a:pt x="22848" y="1074"/>
                    </a:cubicBezTo>
                    <a:cubicBezTo>
                      <a:pt x="22848" y="480"/>
                      <a:pt x="22369" y="1"/>
                      <a:pt x="217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823"/>
                  </a:schemeClr>
                </a:outerShdw>
                <a:reflection blurRad="0" dir="5400000" dist="38100" endA="0" endPos="30000" fadeDir="5400012" kx="0" rotWithShape="0" algn="bl" stA="9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6"/>
              <p:cNvSpPr/>
              <p:nvPr/>
            </p:nvSpPr>
            <p:spPr>
              <a:xfrm>
                <a:off x="3476775" y="2063025"/>
                <a:ext cx="296175" cy="53100"/>
              </a:xfrm>
              <a:custGeom>
                <a:rect b="b" l="l" r="r" t="t"/>
                <a:pathLst>
                  <a:path extrusionOk="0" h="2124" w="11847">
                    <a:moveTo>
                      <a:pt x="1073" y="0"/>
                    </a:moveTo>
                    <a:cubicBezTo>
                      <a:pt x="479" y="0"/>
                      <a:pt x="0" y="480"/>
                      <a:pt x="0" y="1050"/>
                    </a:cubicBezTo>
                    <a:cubicBezTo>
                      <a:pt x="0" y="1644"/>
                      <a:pt x="479" y="2123"/>
                      <a:pt x="1073" y="2123"/>
                    </a:cubicBezTo>
                    <a:lnTo>
                      <a:pt x="10774" y="2123"/>
                    </a:lnTo>
                    <a:cubicBezTo>
                      <a:pt x="11367" y="2123"/>
                      <a:pt x="11846" y="1644"/>
                      <a:pt x="11846" y="1050"/>
                    </a:cubicBezTo>
                    <a:cubicBezTo>
                      <a:pt x="11846" y="480"/>
                      <a:pt x="11367" y="0"/>
                      <a:pt x="107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8823"/>
                  </a:schemeClr>
                </a:outerShdw>
                <a:reflection blurRad="0" dir="5400000" dist="38100" endA="0" endPos="30000" fadeDir="5400012" kx="0" rotWithShape="0" algn="bl" stA="9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9" name="Google Shape;1449;p6"/>
            <p:cNvGrpSpPr/>
            <p:nvPr/>
          </p:nvGrpSpPr>
          <p:grpSpPr>
            <a:xfrm rot="5400000">
              <a:off x="3512803" y="1122510"/>
              <a:ext cx="490684" cy="372039"/>
              <a:chOff x="7002090" y="3300197"/>
              <a:chExt cx="490684" cy="372039"/>
            </a:xfrm>
          </p:grpSpPr>
          <p:sp>
            <p:nvSpPr>
              <p:cNvPr id="1450" name="Google Shape;1450;p6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6"/>
              <p:cNvSpPr/>
              <p:nvPr/>
            </p:nvSpPr>
            <p:spPr>
              <a:xfrm>
                <a:off x="7002090" y="3626936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2" name="Google Shape;1452;p6"/>
            <p:cNvGrpSpPr/>
            <p:nvPr/>
          </p:nvGrpSpPr>
          <p:grpSpPr>
            <a:xfrm rot="-5400000">
              <a:off x="3151172" y="3703872"/>
              <a:ext cx="600510" cy="600510"/>
              <a:chOff x="5289166" y="402821"/>
              <a:chExt cx="801000" cy="801000"/>
            </a:xfrm>
          </p:grpSpPr>
          <p:sp>
            <p:nvSpPr>
              <p:cNvPr id="1453" name="Google Shape;1453;p6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6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5" name="Google Shape;1455;p6"/>
            <p:cNvSpPr/>
            <p:nvPr/>
          </p:nvSpPr>
          <p:spPr>
            <a:xfrm flipH="1">
              <a:off x="1634703" y="1224494"/>
              <a:ext cx="611684" cy="80407"/>
            </a:xfrm>
            <a:custGeom>
              <a:rect b="b" l="l" r="r" t="t"/>
              <a:pathLst>
                <a:path extrusionOk="0" h="5348" w="40684">
                  <a:moveTo>
                    <a:pt x="2682" y="0"/>
                  </a:moveTo>
                  <a:cubicBezTo>
                    <a:pt x="1201" y="0"/>
                    <a:pt x="1" y="1201"/>
                    <a:pt x="1" y="2681"/>
                  </a:cubicBezTo>
                  <a:cubicBezTo>
                    <a:pt x="1" y="4163"/>
                    <a:pt x="1201" y="5347"/>
                    <a:pt x="2682" y="5347"/>
                  </a:cubicBezTo>
                  <a:lnTo>
                    <a:pt x="38003" y="5347"/>
                  </a:lnTo>
                  <a:cubicBezTo>
                    <a:pt x="39483" y="5347"/>
                    <a:pt x="40684" y="4163"/>
                    <a:pt x="40684" y="2681"/>
                  </a:cubicBezTo>
                  <a:cubicBezTo>
                    <a:pt x="40684" y="1201"/>
                    <a:pt x="39483" y="0"/>
                    <a:pt x="38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7647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"/>
            <p:cNvSpPr/>
            <p:nvPr/>
          </p:nvSpPr>
          <p:spPr>
            <a:xfrm flipH="1">
              <a:off x="1938199" y="1392751"/>
              <a:ext cx="308187" cy="80407"/>
            </a:xfrm>
            <a:custGeom>
              <a:rect b="b" l="l" r="r" t="t"/>
              <a:pathLst>
                <a:path extrusionOk="0" h="5348" w="20498">
                  <a:moveTo>
                    <a:pt x="2682" y="1"/>
                  </a:moveTo>
                  <a:cubicBezTo>
                    <a:pt x="1201" y="1"/>
                    <a:pt x="1" y="1202"/>
                    <a:pt x="1" y="2682"/>
                  </a:cubicBezTo>
                  <a:cubicBezTo>
                    <a:pt x="1" y="4163"/>
                    <a:pt x="1201" y="5348"/>
                    <a:pt x="2682" y="5348"/>
                  </a:cubicBezTo>
                  <a:lnTo>
                    <a:pt x="17817" y="5348"/>
                  </a:lnTo>
                  <a:cubicBezTo>
                    <a:pt x="19298" y="5348"/>
                    <a:pt x="20498" y="4163"/>
                    <a:pt x="20498" y="2682"/>
                  </a:cubicBezTo>
                  <a:cubicBezTo>
                    <a:pt x="20498" y="1202"/>
                    <a:pt x="19298" y="1"/>
                    <a:pt x="17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7647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Scope and plan</a:t>
            </a:r>
            <a:endParaRPr/>
          </a:p>
        </p:txBody>
      </p:sp>
      <p:sp>
        <p:nvSpPr>
          <p:cNvPr id="1462" name="Google Shape;1462;p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7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7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7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7"/>
          <p:cNvSpPr/>
          <p:nvPr/>
        </p:nvSpPr>
        <p:spPr>
          <a:xfrm>
            <a:off x="833449" y="1895375"/>
            <a:ext cx="16815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7"/>
          <p:cNvSpPr txBox="1"/>
          <p:nvPr/>
        </p:nvSpPr>
        <p:spPr>
          <a:xfrm>
            <a:off x="897897" y="1968275"/>
            <a:ext cx="1530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8" name="Google Shape;1468;p7"/>
          <p:cNvSpPr txBox="1"/>
          <p:nvPr/>
        </p:nvSpPr>
        <p:spPr>
          <a:xfrm>
            <a:off x="897897" y="2289853"/>
            <a:ext cx="1530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Implementing basic features</a:t>
            </a:r>
            <a:endParaRPr b="0" i="0" sz="14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469" name="Google Shape;1469;p7"/>
          <p:cNvSpPr/>
          <p:nvPr/>
        </p:nvSpPr>
        <p:spPr>
          <a:xfrm>
            <a:off x="2761712" y="1895375"/>
            <a:ext cx="16815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7"/>
          <p:cNvSpPr txBox="1"/>
          <p:nvPr/>
        </p:nvSpPr>
        <p:spPr>
          <a:xfrm>
            <a:off x="2837009" y="1968275"/>
            <a:ext cx="1530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 weekly</a:t>
            </a:r>
            <a:endParaRPr b="1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1" name="Google Shape;1471;p7"/>
          <p:cNvSpPr txBox="1"/>
          <p:nvPr/>
        </p:nvSpPr>
        <p:spPr>
          <a:xfrm>
            <a:off x="2837009" y="2289853"/>
            <a:ext cx="1530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Independent work according to role with regular updates</a:t>
            </a:r>
            <a:endParaRPr b="0" i="0" sz="11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472" name="Google Shape;1472;p7"/>
          <p:cNvSpPr/>
          <p:nvPr/>
        </p:nvSpPr>
        <p:spPr>
          <a:xfrm>
            <a:off x="4700801" y="1895375"/>
            <a:ext cx="16815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7"/>
          <p:cNvSpPr txBox="1"/>
          <p:nvPr/>
        </p:nvSpPr>
        <p:spPr>
          <a:xfrm>
            <a:off x="4776108" y="1968275"/>
            <a:ext cx="1530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Date goal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4" name="Google Shape;1474;p7"/>
          <p:cNvSpPr txBox="1"/>
          <p:nvPr/>
        </p:nvSpPr>
        <p:spPr>
          <a:xfrm>
            <a:off x="4700825" y="2289850"/>
            <a:ext cx="168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Implement all basic features by the end of April</a:t>
            </a:r>
            <a:endParaRPr b="0" i="0" sz="11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475" name="Google Shape;1475;p7"/>
          <p:cNvSpPr/>
          <p:nvPr/>
        </p:nvSpPr>
        <p:spPr>
          <a:xfrm>
            <a:off x="6639900" y="1895375"/>
            <a:ext cx="16815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7"/>
          <p:cNvSpPr txBox="1"/>
          <p:nvPr/>
        </p:nvSpPr>
        <p:spPr>
          <a:xfrm>
            <a:off x="6715207" y="1968275"/>
            <a:ext cx="1530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Extra features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7" name="Google Shape;1477;p7"/>
          <p:cNvSpPr txBox="1"/>
          <p:nvPr/>
        </p:nvSpPr>
        <p:spPr>
          <a:xfrm>
            <a:off x="6715232" y="2289853"/>
            <a:ext cx="1530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Implementation of extra features</a:t>
            </a:r>
            <a:endParaRPr b="0" i="0" sz="14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478" name="Google Shape;1478;p7"/>
          <p:cNvSpPr/>
          <p:nvPr/>
        </p:nvSpPr>
        <p:spPr>
          <a:xfrm>
            <a:off x="1299760" y="307347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7"/>
          <p:cNvSpPr/>
          <p:nvPr/>
        </p:nvSpPr>
        <p:spPr>
          <a:xfrm>
            <a:off x="3238860" y="307347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7"/>
          <p:cNvSpPr/>
          <p:nvPr/>
        </p:nvSpPr>
        <p:spPr>
          <a:xfrm>
            <a:off x="5177960" y="307347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7"/>
          <p:cNvSpPr/>
          <p:nvPr/>
        </p:nvSpPr>
        <p:spPr>
          <a:xfrm>
            <a:off x="7117060" y="307347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2" name="Google Shape;1482;p7"/>
          <p:cNvCxnSpPr>
            <a:endCxn id="1478" idx="0"/>
          </p:cNvCxnSpPr>
          <p:nvPr/>
        </p:nvCxnSpPr>
        <p:spPr>
          <a:xfrm>
            <a:off x="1663360" y="2774675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3" name="Google Shape;1483;p7"/>
          <p:cNvCxnSpPr>
            <a:stCxn id="1471" idx="2"/>
            <a:endCxn id="1479" idx="0"/>
          </p:cNvCxnSpPr>
          <p:nvPr/>
        </p:nvCxnSpPr>
        <p:spPr>
          <a:xfrm>
            <a:off x="3602459" y="2774653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4" name="Google Shape;1484;p7"/>
          <p:cNvCxnSpPr>
            <a:stCxn id="1474" idx="2"/>
            <a:endCxn id="1480" idx="0"/>
          </p:cNvCxnSpPr>
          <p:nvPr/>
        </p:nvCxnSpPr>
        <p:spPr>
          <a:xfrm>
            <a:off x="5541575" y="2774650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5" name="Google Shape;1485;p7"/>
          <p:cNvCxnSpPr>
            <a:endCxn id="1481" idx="0"/>
          </p:cNvCxnSpPr>
          <p:nvPr/>
        </p:nvCxnSpPr>
        <p:spPr>
          <a:xfrm>
            <a:off x="7480660" y="2774675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6" name="Google Shape;1486;p7"/>
          <p:cNvCxnSpPr>
            <a:stCxn id="1466" idx="3"/>
            <a:endCxn id="1469" idx="1"/>
          </p:cNvCxnSpPr>
          <p:nvPr/>
        </p:nvCxnSpPr>
        <p:spPr>
          <a:xfrm>
            <a:off x="2514949" y="2064425"/>
            <a:ext cx="246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7" name="Google Shape;1487;p7"/>
          <p:cNvCxnSpPr>
            <a:stCxn id="1469" idx="3"/>
            <a:endCxn id="1472" idx="1"/>
          </p:cNvCxnSpPr>
          <p:nvPr/>
        </p:nvCxnSpPr>
        <p:spPr>
          <a:xfrm>
            <a:off x="4443212" y="2064425"/>
            <a:ext cx="257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8" name="Google Shape;1488;p7"/>
          <p:cNvCxnSpPr>
            <a:stCxn id="1472" idx="3"/>
            <a:endCxn id="1475" idx="1"/>
          </p:cNvCxnSpPr>
          <p:nvPr/>
        </p:nvCxnSpPr>
        <p:spPr>
          <a:xfrm>
            <a:off x="6382301" y="2064425"/>
            <a:ext cx="257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89" name="Google Shape;1489;p7"/>
          <p:cNvGrpSpPr/>
          <p:nvPr/>
        </p:nvGrpSpPr>
        <p:grpSpPr>
          <a:xfrm>
            <a:off x="7293725" y="3250400"/>
            <a:ext cx="373825" cy="373375"/>
            <a:chOff x="2769550" y="3945675"/>
            <a:chExt cx="373825" cy="373375"/>
          </a:xfrm>
        </p:grpSpPr>
        <p:sp>
          <p:nvSpPr>
            <p:cNvPr id="1490" name="Google Shape;1490;p7"/>
            <p:cNvSpPr/>
            <p:nvPr/>
          </p:nvSpPr>
          <p:spPr>
            <a:xfrm>
              <a:off x="2984100" y="4067450"/>
              <a:ext cx="25000" cy="24550"/>
            </a:xfrm>
            <a:custGeom>
              <a:rect b="b" l="l" r="r" t="t"/>
              <a:pathLst>
                <a:path extrusionOk="0" h="982" w="1000">
                  <a:moveTo>
                    <a:pt x="500" y="0"/>
                  </a:moveTo>
                  <a:cubicBezTo>
                    <a:pt x="214" y="0"/>
                    <a:pt x="0" y="214"/>
                    <a:pt x="0" y="500"/>
                  </a:cubicBezTo>
                  <a:cubicBezTo>
                    <a:pt x="0" y="767"/>
                    <a:pt x="214" y="981"/>
                    <a:pt x="500" y="981"/>
                  </a:cubicBezTo>
                  <a:cubicBezTo>
                    <a:pt x="768" y="981"/>
                    <a:pt x="1000" y="767"/>
                    <a:pt x="1000" y="500"/>
                  </a:cubicBezTo>
                  <a:cubicBezTo>
                    <a:pt x="1000" y="214"/>
                    <a:pt x="768" y="0"/>
                    <a:pt x="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3054125" y="4172275"/>
              <a:ext cx="25000" cy="25000"/>
            </a:xfrm>
            <a:custGeom>
              <a:rect b="b" l="l" r="r" t="t"/>
              <a:pathLst>
                <a:path extrusionOk="0" h="1000" w="1000">
                  <a:moveTo>
                    <a:pt x="500" y="0"/>
                  </a:moveTo>
                  <a:cubicBezTo>
                    <a:pt x="233" y="0"/>
                    <a:pt x="1" y="232"/>
                    <a:pt x="1" y="500"/>
                  </a:cubicBezTo>
                  <a:cubicBezTo>
                    <a:pt x="1" y="785"/>
                    <a:pt x="233" y="999"/>
                    <a:pt x="500" y="999"/>
                  </a:cubicBezTo>
                  <a:cubicBezTo>
                    <a:pt x="768" y="999"/>
                    <a:pt x="1000" y="785"/>
                    <a:pt x="1000" y="500"/>
                  </a:cubicBezTo>
                  <a:cubicBezTo>
                    <a:pt x="1000" y="232"/>
                    <a:pt x="768" y="0"/>
                    <a:pt x="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2916300" y="3945675"/>
              <a:ext cx="227075" cy="373375"/>
            </a:xfrm>
            <a:custGeom>
              <a:rect b="b" l="l" r="r" t="t"/>
              <a:pathLst>
                <a:path extrusionOk="0" h="14935" w="9083">
                  <a:moveTo>
                    <a:pt x="3212" y="2123"/>
                  </a:moveTo>
                  <a:cubicBezTo>
                    <a:pt x="3444" y="2123"/>
                    <a:pt x="3640" y="2320"/>
                    <a:pt x="3640" y="2569"/>
                  </a:cubicBezTo>
                  <a:lnTo>
                    <a:pt x="3640" y="4068"/>
                  </a:lnTo>
                  <a:cubicBezTo>
                    <a:pt x="4193" y="4247"/>
                    <a:pt x="4586" y="4764"/>
                    <a:pt x="4586" y="5371"/>
                  </a:cubicBezTo>
                  <a:cubicBezTo>
                    <a:pt x="4586" y="5960"/>
                    <a:pt x="4193" y="6477"/>
                    <a:pt x="3640" y="6655"/>
                  </a:cubicBezTo>
                  <a:lnTo>
                    <a:pt x="3640" y="12365"/>
                  </a:lnTo>
                  <a:cubicBezTo>
                    <a:pt x="3640" y="12615"/>
                    <a:pt x="3444" y="12811"/>
                    <a:pt x="3212" y="12811"/>
                  </a:cubicBezTo>
                  <a:cubicBezTo>
                    <a:pt x="2962" y="12811"/>
                    <a:pt x="2766" y="12615"/>
                    <a:pt x="2766" y="12365"/>
                  </a:cubicBezTo>
                  <a:lnTo>
                    <a:pt x="2766" y="6655"/>
                  </a:lnTo>
                  <a:cubicBezTo>
                    <a:pt x="2231" y="6477"/>
                    <a:pt x="1838" y="5960"/>
                    <a:pt x="1838" y="5371"/>
                  </a:cubicBezTo>
                  <a:cubicBezTo>
                    <a:pt x="1838" y="4764"/>
                    <a:pt x="2231" y="4247"/>
                    <a:pt x="2766" y="4068"/>
                  </a:cubicBezTo>
                  <a:lnTo>
                    <a:pt x="2766" y="2569"/>
                  </a:lnTo>
                  <a:cubicBezTo>
                    <a:pt x="2766" y="2320"/>
                    <a:pt x="2962" y="2123"/>
                    <a:pt x="3212" y="2123"/>
                  </a:cubicBezTo>
                  <a:close/>
                  <a:moveTo>
                    <a:pt x="6013" y="2123"/>
                  </a:moveTo>
                  <a:cubicBezTo>
                    <a:pt x="6245" y="2123"/>
                    <a:pt x="6441" y="2320"/>
                    <a:pt x="6441" y="2569"/>
                  </a:cubicBezTo>
                  <a:lnTo>
                    <a:pt x="6441" y="8261"/>
                  </a:lnTo>
                  <a:cubicBezTo>
                    <a:pt x="6995" y="8457"/>
                    <a:pt x="7387" y="8957"/>
                    <a:pt x="7387" y="9564"/>
                  </a:cubicBezTo>
                  <a:cubicBezTo>
                    <a:pt x="7387" y="10170"/>
                    <a:pt x="6995" y="10688"/>
                    <a:pt x="6441" y="10866"/>
                  </a:cubicBezTo>
                  <a:lnTo>
                    <a:pt x="6441" y="12365"/>
                  </a:lnTo>
                  <a:cubicBezTo>
                    <a:pt x="6441" y="12615"/>
                    <a:pt x="6245" y="12811"/>
                    <a:pt x="6013" y="12811"/>
                  </a:cubicBezTo>
                  <a:cubicBezTo>
                    <a:pt x="5763" y="12811"/>
                    <a:pt x="5567" y="12615"/>
                    <a:pt x="5567" y="12365"/>
                  </a:cubicBezTo>
                  <a:lnTo>
                    <a:pt x="5567" y="10866"/>
                  </a:lnTo>
                  <a:cubicBezTo>
                    <a:pt x="5032" y="10688"/>
                    <a:pt x="4639" y="10170"/>
                    <a:pt x="4639" y="9564"/>
                  </a:cubicBezTo>
                  <a:cubicBezTo>
                    <a:pt x="4639" y="8957"/>
                    <a:pt x="5032" y="8457"/>
                    <a:pt x="5567" y="8261"/>
                  </a:cubicBezTo>
                  <a:lnTo>
                    <a:pt x="5567" y="2569"/>
                  </a:lnTo>
                  <a:cubicBezTo>
                    <a:pt x="5567" y="2320"/>
                    <a:pt x="5763" y="2123"/>
                    <a:pt x="6013" y="2123"/>
                  </a:cubicBezTo>
                  <a:close/>
                  <a:moveTo>
                    <a:pt x="428" y="0"/>
                  </a:moveTo>
                  <a:cubicBezTo>
                    <a:pt x="197" y="0"/>
                    <a:pt x="0" y="196"/>
                    <a:pt x="0" y="428"/>
                  </a:cubicBezTo>
                  <a:lnTo>
                    <a:pt x="0" y="14934"/>
                  </a:lnTo>
                  <a:lnTo>
                    <a:pt x="8636" y="14934"/>
                  </a:lnTo>
                  <a:cubicBezTo>
                    <a:pt x="8886" y="14934"/>
                    <a:pt x="9082" y="14738"/>
                    <a:pt x="9082" y="14506"/>
                  </a:cubicBezTo>
                  <a:lnTo>
                    <a:pt x="9082" y="428"/>
                  </a:lnTo>
                  <a:cubicBezTo>
                    <a:pt x="9082" y="196"/>
                    <a:pt x="8886" y="0"/>
                    <a:pt x="8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2769550" y="4069675"/>
              <a:ext cx="124900" cy="249375"/>
            </a:xfrm>
            <a:custGeom>
              <a:rect b="b" l="l" r="r" t="t"/>
              <a:pathLst>
                <a:path extrusionOk="0" h="9975" w="4996">
                  <a:moveTo>
                    <a:pt x="4996" y="0"/>
                  </a:moveTo>
                  <a:cubicBezTo>
                    <a:pt x="4621" y="0"/>
                    <a:pt x="4247" y="36"/>
                    <a:pt x="3890" y="107"/>
                  </a:cubicBezTo>
                  <a:cubicBezTo>
                    <a:pt x="3693" y="161"/>
                    <a:pt x="3533" y="339"/>
                    <a:pt x="3533" y="536"/>
                  </a:cubicBezTo>
                  <a:lnTo>
                    <a:pt x="3533" y="1285"/>
                  </a:lnTo>
                  <a:cubicBezTo>
                    <a:pt x="3497" y="1303"/>
                    <a:pt x="3444" y="1321"/>
                    <a:pt x="3390" y="1356"/>
                  </a:cubicBezTo>
                  <a:lnTo>
                    <a:pt x="2873" y="821"/>
                  </a:lnTo>
                  <a:cubicBezTo>
                    <a:pt x="2781" y="740"/>
                    <a:pt x="2666" y="699"/>
                    <a:pt x="2554" y="699"/>
                  </a:cubicBezTo>
                  <a:cubicBezTo>
                    <a:pt x="2470" y="699"/>
                    <a:pt x="2388" y="722"/>
                    <a:pt x="2320" y="768"/>
                  </a:cubicBezTo>
                  <a:cubicBezTo>
                    <a:pt x="2016" y="964"/>
                    <a:pt x="1713" y="1196"/>
                    <a:pt x="1463" y="1463"/>
                  </a:cubicBezTo>
                  <a:cubicBezTo>
                    <a:pt x="1195" y="1731"/>
                    <a:pt x="964" y="2017"/>
                    <a:pt x="767" y="2320"/>
                  </a:cubicBezTo>
                  <a:cubicBezTo>
                    <a:pt x="642" y="2498"/>
                    <a:pt x="678" y="2730"/>
                    <a:pt x="821" y="2873"/>
                  </a:cubicBezTo>
                  <a:lnTo>
                    <a:pt x="1338" y="3390"/>
                  </a:lnTo>
                  <a:cubicBezTo>
                    <a:pt x="1320" y="3444"/>
                    <a:pt x="1303" y="3497"/>
                    <a:pt x="1285" y="3551"/>
                  </a:cubicBezTo>
                  <a:lnTo>
                    <a:pt x="535" y="3551"/>
                  </a:lnTo>
                  <a:cubicBezTo>
                    <a:pt x="339" y="3551"/>
                    <a:pt x="161" y="3694"/>
                    <a:pt x="107" y="3890"/>
                  </a:cubicBezTo>
                  <a:cubicBezTo>
                    <a:pt x="36" y="4247"/>
                    <a:pt x="0" y="4622"/>
                    <a:pt x="0" y="4996"/>
                  </a:cubicBezTo>
                  <a:cubicBezTo>
                    <a:pt x="0" y="5353"/>
                    <a:pt x="36" y="5728"/>
                    <a:pt x="107" y="6085"/>
                  </a:cubicBezTo>
                  <a:cubicBezTo>
                    <a:pt x="161" y="6299"/>
                    <a:pt x="339" y="6442"/>
                    <a:pt x="535" y="6442"/>
                  </a:cubicBezTo>
                  <a:lnTo>
                    <a:pt x="1285" y="6442"/>
                  </a:lnTo>
                  <a:cubicBezTo>
                    <a:pt x="1303" y="6495"/>
                    <a:pt x="1320" y="6531"/>
                    <a:pt x="1338" y="6584"/>
                  </a:cubicBezTo>
                  <a:lnTo>
                    <a:pt x="821" y="7120"/>
                  </a:lnTo>
                  <a:cubicBezTo>
                    <a:pt x="678" y="7262"/>
                    <a:pt x="642" y="7494"/>
                    <a:pt x="767" y="7655"/>
                  </a:cubicBezTo>
                  <a:cubicBezTo>
                    <a:pt x="964" y="7976"/>
                    <a:pt x="1195" y="8261"/>
                    <a:pt x="1463" y="8511"/>
                  </a:cubicBezTo>
                  <a:cubicBezTo>
                    <a:pt x="1713" y="8779"/>
                    <a:pt x="2016" y="9011"/>
                    <a:pt x="2320" y="9225"/>
                  </a:cubicBezTo>
                  <a:cubicBezTo>
                    <a:pt x="2394" y="9270"/>
                    <a:pt x="2474" y="9292"/>
                    <a:pt x="2554" y="9292"/>
                  </a:cubicBezTo>
                  <a:cubicBezTo>
                    <a:pt x="2667" y="9292"/>
                    <a:pt x="2779" y="9247"/>
                    <a:pt x="2873" y="9154"/>
                  </a:cubicBezTo>
                  <a:lnTo>
                    <a:pt x="3390" y="8636"/>
                  </a:lnTo>
                  <a:cubicBezTo>
                    <a:pt x="3444" y="8654"/>
                    <a:pt x="3497" y="8672"/>
                    <a:pt x="3533" y="8690"/>
                  </a:cubicBezTo>
                  <a:lnTo>
                    <a:pt x="3533" y="9439"/>
                  </a:lnTo>
                  <a:cubicBezTo>
                    <a:pt x="3533" y="9653"/>
                    <a:pt x="3693" y="9832"/>
                    <a:pt x="3890" y="9867"/>
                  </a:cubicBezTo>
                  <a:cubicBezTo>
                    <a:pt x="4247" y="9939"/>
                    <a:pt x="4621" y="9974"/>
                    <a:pt x="4996" y="9974"/>
                  </a:cubicBezTo>
                  <a:lnTo>
                    <a:pt x="4996" y="6067"/>
                  </a:lnTo>
                  <a:cubicBezTo>
                    <a:pt x="4389" y="6067"/>
                    <a:pt x="3908" y="5585"/>
                    <a:pt x="3908" y="4996"/>
                  </a:cubicBezTo>
                  <a:cubicBezTo>
                    <a:pt x="3908" y="4390"/>
                    <a:pt x="4389" y="3908"/>
                    <a:pt x="4996" y="390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4" name="Google Shape;1494;p7"/>
          <p:cNvGrpSpPr/>
          <p:nvPr/>
        </p:nvGrpSpPr>
        <p:grpSpPr>
          <a:xfrm>
            <a:off x="5354638" y="3250150"/>
            <a:ext cx="373825" cy="373850"/>
            <a:chOff x="2203925" y="3946100"/>
            <a:chExt cx="373825" cy="373850"/>
          </a:xfrm>
        </p:grpSpPr>
        <p:sp>
          <p:nvSpPr>
            <p:cNvPr id="1495" name="Google Shape;1495;p7"/>
            <p:cNvSpPr/>
            <p:nvPr/>
          </p:nvSpPr>
          <p:spPr>
            <a:xfrm>
              <a:off x="2323475" y="4265050"/>
              <a:ext cx="135175" cy="54900"/>
            </a:xfrm>
            <a:custGeom>
              <a:rect b="b" l="l" r="r" t="t"/>
              <a:pathLst>
                <a:path extrusionOk="0" h="2196" w="5407">
                  <a:moveTo>
                    <a:pt x="0" y="0"/>
                  </a:moveTo>
                  <a:lnTo>
                    <a:pt x="875" y="2195"/>
                  </a:lnTo>
                  <a:lnTo>
                    <a:pt x="4532" y="2195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2459525" y="4265050"/>
              <a:ext cx="118225" cy="54900"/>
            </a:xfrm>
            <a:custGeom>
              <a:rect b="b" l="l" r="r" t="t"/>
              <a:pathLst>
                <a:path extrusionOk="0" h="2196" w="4729">
                  <a:moveTo>
                    <a:pt x="893" y="0"/>
                  </a:moveTo>
                  <a:lnTo>
                    <a:pt x="0" y="2195"/>
                  </a:lnTo>
                  <a:lnTo>
                    <a:pt x="4300" y="2195"/>
                  </a:lnTo>
                  <a:cubicBezTo>
                    <a:pt x="4532" y="2195"/>
                    <a:pt x="4729" y="1999"/>
                    <a:pt x="4729" y="1749"/>
                  </a:cubicBezTo>
                  <a:lnTo>
                    <a:pt x="4729" y="446"/>
                  </a:lnTo>
                  <a:cubicBezTo>
                    <a:pt x="4729" y="197"/>
                    <a:pt x="4532" y="0"/>
                    <a:pt x="4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2203925" y="4265050"/>
              <a:ext cx="118225" cy="54900"/>
            </a:xfrm>
            <a:custGeom>
              <a:rect b="b" l="l" r="r" t="t"/>
              <a:pathLst>
                <a:path extrusionOk="0" h="2196" w="4729">
                  <a:moveTo>
                    <a:pt x="447" y="0"/>
                  </a:moveTo>
                  <a:cubicBezTo>
                    <a:pt x="197" y="0"/>
                    <a:pt x="1" y="197"/>
                    <a:pt x="1" y="446"/>
                  </a:cubicBezTo>
                  <a:lnTo>
                    <a:pt x="1" y="1749"/>
                  </a:lnTo>
                  <a:cubicBezTo>
                    <a:pt x="1" y="1999"/>
                    <a:pt x="197" y="2195"/>
                    <a:pt x="447" y="2195"/>
                  </a:cubicBezTo>
                  <a:lnTo>
                    <a:pt x="4729" y="2195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2225775" y="4012575"/>
              <a:ext cx="330125" cy="230650"/>
            </a:xfrm>
            <a:custGeom>
              <a:rect b="b" l="l" r="r" t="t"/>
              <a:pathLst>
                <a:path extrusionOk="0" h="9226" w="13205">
                  <a:moveTo>
                    <a:pt x="447" y="0"/>
                  </a:moveTo>
                  <a:cubicBezTo>
                    <a:pt x="197" y="0"/>
                    <a:pt x="1" y="197"/>
                    <a:pt x="1" y="447"/>
                  </a:cubicBezTo>
                  <a:lnTo>
                    <a:pt x="1" y="9225"/>
                  </a:lnTo>
                  <a:lnTo>
                    <a:pt x="13204" y="9225"/>
                  </a:lnTo>
                  <a:lnTo>
                    <a:pt x="13204" y="447"/>
                  </a:lnTo>
                  <a:cubicBezTo>
                    <a:pt x="13204" y="197"/>
                    <a:pt x="13008" y="0"/>
                    <a:pt x="12758" y="0"/>
                  </a:cubicBezTo>
                  <a:lnTo>
                    <a:pt x="11884" y="0"/>
                  </a:lnTo>
                  <a:lnTo>
                    <a:pt x="11884" y="6567"/>
                  </a:lnTo>
                  <a:cubicBezTo>
                    <a:pt x="11884" y="7298"/>
                    <a:pt x="11295" y="7887"/>
                    <a:pt x="10582" y="7887"/>
                  </a:cubicBezTo>
                  <a:lnTo>
                    <a:pt x="2642" y="7887"/>
                  </a:lnTo>
                  <a:cubicBezTo>
                    <a:pt x="1910" y="7887"/>
                    <a:pt x="1321" y="7298"/>
                    <a:pt x="1321" y="6567"/>
                  </a:cubicBezTo>
                  <a:lnTo>
                    <a:pt x="13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2280650" y="3946100"/>
              <a:ext cx="220375" cy="43750"/>
            </a:xfrm>
            <a:custGeom>
              <a:rect b="b" l="l" r="r" t="t"/>
              <a:pathLst>
                <a:path extrusionOk="0" h="1750" w="8815">
                  <a:moveTo>
                    <a:pt x="447" y="1"/>
                  </a:moveTo>
                  <a:cubicBezTo>
                    <a:pt x="197" y="1"/>
                    <a:pt x="0" y="197"/>
                    <a:pt x="0" y="447"/>
                  </a:cubicBezTo>
                  <a:lnTo>
                    <a:pt x="0" y="1750"/>
                  </a:lnTo>
                  <a:lnTo>
                    <a:pt x="8815" y="1750"/>
                  </a:lnTo>
                  <a:lnTo>
                    <a:pt x="8815" y="447"/>
                  </a:lnTo>
                  <a:cubicBezTo>
                    <a:pt x="8815" y="197"/>
                    <a:pt x="8618" y="1"/>
                    <a:pt x="8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2401975" y="4055850"/>
              <a:ext cx="33475" cy="45075"/>
            </a:xfrm>
            <a:custGeom>
              <a:rect b="b" l="l" r="r" t="t"/>
              <a:pathLst>
                <a:path extrusionOk="0" h="1803" w="1339">
                  <a:moveTo>
                    <a:pt x="1" y="0"/>
                  </a:moveTo>
                  <a:lnTo>
                    <a:pt x="1" y="1802"/>
                  </a:lnTo>
                  <a:lnTo>
                    <a:pt x="1339" y="1802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2346225" y="4055850"/>
              <a:ext cx="33925" cy="45075"/>
            </a:xfrm>
            <a:custGeom>
              <a:rect b="b" l="l" r="r" t="t"/>
              <a:pathLst>
                <a:path extrusionOk="0" h="1803" w="1357">
                  <a:moveTo>
                    <a:pt x="0" y="0"/>
                  </a:moveTo>
                  <a:lnTo>
                    <a:pt x="0" y="1802"/>
                  </a:lnTo>
                  <a:lnTo>
                    <a:pt x="1356" y="1802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2280650" y="4011675"/>
              <a:ext cx="220375" cy="176225"/>
            </a:xfrm>
            <a:custGeom>
              <a:rect b="b" l="l" r="r" t="t"/>
              <a:pathLst>
                <a:path extrusionOk="0" h="7049" w="8815">
                  <a:moveTo>
                    <a:pt x="6638" y="875"/>
                  </a:moveTo>
                  <a:cubicBezTo>
                    <a:pt x="6870" y="875"/>
                    <a:pt x="7066" y="1071"/>
                    <a:pt x="7066" y="1321"/>
                  </a:cubicBezTo>
                  <a:lnTo>
                    <a:pt x="7066" y="4015"/>
                  </a:lnTo>
                  <a:cubicBezTo>
                    <a:pt x="7066" y="4247"/>
                    <a:pt x="6870" y="4444"/>
                    <a:pt x="6638" y="4444"/>
                  </a:cubicBezTo>
                  <a:lnTo>
                    <a:pt x="2195" y="4444"/>
                  </a:lnTo>
                  <a:cubicBezTo>
                    <a:pt x="1945" y="4444"/>
                    <a:pt x="1749" y="4247"/>
                    <a:pt x="1749" y="4015"/>
                  </a:cubicBezTo>
                  <a:lnTo>
                    <a:pt x="1749" y="1321"/>
                  </a:lnTo>
                  <a:cubicBezTo>
                    <a:pt x="1749" y="1071"/>
                    <a:pt x="1945" y="875"/>
                    <a:pt x="2195" y="875"/>
                  </a:cubicBezTo>
                  <a:close/>
                  <a:moveTo>
                    <a:pt x="6638" y="5318"/>
                  </a:moveTo>
                  <a:cubicBezTo>
                    <a:pt x="6870" y="5318"/>
                    <a:pt x="7066" y="5514"/>
                    <a:pt x="7066" y="5764"/>
                  </a:cubicBezTo>
                  <a:cubicBezTo>
                    <a:pt x="7066" y="5996"/>
                    <a:pt x="6870" y="6192"/>
                    <a:pt x="6638" y="6192"/>
                  </a:cubicBezTo>
                  <a:lnTo>
                    <a:pt x="2195" y="6192"/>
                  </a:lnTo>
                  <a:cubicBezTo>
                    <a:pt x="1945" y="6192"/>
                    <a:pt x="1749" y="5996"/>
                    <a:pt x="1749" y="5764"/>
                  </a:cubicBezTo>
                  <a:cubicBezTo>
                    <a:pt x="1749" y="5514"/>
                    <a:pt x="1945" y="5318"/>
                    <a:pt x="2195" y="5318"/>
                  </a:cubicBezTo>
                  <a:close/>
                  <a:moveTo>
                    <a:pt x="0" y="1"/>
                  </a:moveTo>
                  <a:lnTo>
                    <a:pt x="0" y="6603"/>
                  </a:lnTo>
                  <a:cubicBezTo>
                    <a:pt x="0" y="6852"/>
                    <a:pt x="197" y="7049"/>
                    <a:pt x="447" y="7049"/>
                  </a:cubicBezTo>
                  <a:lnTo>
                    <a:pt x="8387" y="7049"/>
                  </a:lnTo>
                  <a:cubicBezTo>
                    <a:pt x="8618" y="7049"/>
                    <a:pt x="8815" y="6852"/>
                    <a:pt x="8815" y="6603"/>
                  </a:cubicBezTo>
                  <a:lnTo>
                    <a:pt x="8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3" name="Google Shape;1503;p7"/>
          <p:cNvGrpSpPr/>
          <p:nvPr/>
        </p:nvGrpSpPr>
        <p:grpSpPr>
          <a:xfrm>
            <a:off x="3415525" y="3250388"/>
            <a:ext cx="373850" cy="373375"/>
            <a:chOff x="1638750" y="3935400"/>
            <a:chExt cx="373850" cy="373375"/>
          </a:xfrm>
        </p:grpSpPr>
        <p:sp>
          <p:nvSpPr>
            <p:cNvPr id="1504" name="Google Shape;1504;p7"/>
            <p:cNvSpPr/>
            <p:nvPr/>
          </p:nvSpPr>
          <p:spPr>
            <a:xfrm>
              <a:off x="1638750" y="4081725"/>
              <a:ext cx="373850" cy="227050"/>
            </a:xfrm>
            <a:custGeom>
              <a:rect b="b" l="l" r="r" t="t"/>
              <a:pathLst>
                <a:path extrusionOk="0" h="9082" w="14954">
                  <a:moveTo>
                    <a:pt x="3873" y="2730"/>
                  </a:moveTo>
                  <a:cubicBezTo>
                    <a:pt x="4283" y="2730"/>
                    <a:pt x="4694" y="2855"/>
                    <a:pt x="5050" y="3087"/>
                  </a:cubicBezTo>
                  <a:cubicBezTo>
                    <a:pt x="5247" y="3212"/>
                    <a:pt x="5300" y="3497"/>
                    <a:pt x="5157" y="3694"/>
                  </a:cubicBezTo>
                  <a:cubicBezTo>
                    <a:pt x="5080" y="3814"/>
                    <a:pt x="4943" y="3881"/>
                    <a:pt x="4802" y="3881"/>
                  </a:cubicBezTo>
                  <a:cubicBezTo>
                    <a:pt x="4715" y="3881"/>
                    <a:pt x="4626" y="3855"/>
                    <a:pt x="4551" y="3801"/>
                  </a:cubicBezTo>
                  <a:cubicBezTo>
                    <a:pt x="4355" y="3676"/>
                    <a:pt x="4105" y="3604"/>
                    <a:pt x="3873" y="3604"/>
                  </a:cubicBezTo>
                  <a:cubicBezTo>
                    <a:pt x="3195" y="3604"/>
                    <a:pt x="2642" y="4157"/>
                    <a:pt x="2642" y="4818"/>
                  </a:cubicBezTo>
                  <a:cubicBezTo>
                    <a:pt x="2642" y="5496"/>
                    <a:pt x="3195" y="6049"/>
                    <a:pt x="3873" y="6049"/>
                  </a:cubicBezTo>
                  <a:cubicBezTo>
                    <a:pt x="4123" y="6049"/>
                    <a:pt x="4319" y="5977"/>
                    <a:pt x="4479" y="5835"/>
                  </a:cubicBezTo>
                  <a:cubicBezTo>
                    <a:pt x="4515" y="5799"/>
                    <a:pt x="4551" y="5781"/>
                    <a:pt x="4586" y="5745"/>
                  </a:cubicBezTo>
                  <a:cubicBezTo>
                    <a:pt x="4665" y="5637"/>
                    <a:pt x="4787" y="5583"/>
                    <a:pt x="4910" y="5583"/>
                  </a:cubicBezTo>
                  <a:cubicBezTo>
                    <a:pt x="5011" y="5583"/>
                    <a:pt x="5113" y="5620"/>
                    <a:pt x="5193" y="5692"/>
                  </a:cubicBezTo>
                  <a:cubicBezTo>
                    <a:pt x="5389" y="5835"/>
                    <a:pt x="5407" y="6120"/>
                    <a:pt x="5247" y="6299"/>
                  </a:cubicBezTo>
                  <a:cubicBezTo>
                    <a:pt x="5193" y="6370"/>
                    <a:pt x="5140" y="6423"/>
                    <a:pt x="5068" y="6495"/>
                  </a:cubicBezTo>
                  <a:cubicBezTo>
                    <a:pt x="4747" y="6780"/>
                    <a:pt x="4337" y="6923"/>
                    <a:pt x="3873" y="6923"/>
                  </a:cubicBezTo>
                  <a:cubicBezTo>
                    <a:pt x="2713" y="6923"/>
                    <a:pt x="1767" y="5977"/>
                    <a:pt x="1767" y="4818"/>
                  </a:cubicBezTo>
                  <a:cubicBezTo>
                    <a:pt x="1767" y="3676"/>
                    <a:pt x="2713" y="2730"/>
                    <a:pt x="3873" y="2730"/>
                  </a:cubicBezTo>
                  <a:close/>
                  <a:moveTo>
                    <a:pt x="7808" y="2722"/>
                  </a:moveTo>
                  <a:cubicBezTo>
                    <a:pt x="8216" y="2722"/>
                    <a:pt x="8613" y="2865"/>
                    <a:pt x="8976" y="3140"/>
                  </a:cubicBezTo>
                  <a:lnTo>
                    <a:pt x="8976" y="3158"/>
                  </a:lnTo>
                  <a:cubicBezTo>
                    <a:pt x="9172" y="3301"/>
                    <a:pt x="9208" y="3569"/>
                    <a:pt x="9065" y="3765"/>
                  </a:cubicBezTo>
                  <a:cubicBezTo>
                    <a:pt x="8981" y="3881"/>
                    <a:pt x="8852" y="3941"/>
                    <a:pt x="8721" y="3941"/>
                  </a:cubicBezTo>
                  <a:cubicBezTo>
                    <a:pt x="8631" y="3941"/>
                    <a:pt x="8538" y="3912"/>
                    <a:pt x="8458" y="3854"/>
                  </a:cubicBezTo>
                  <a:cubicBezTo>
                    <a:pt x="8440" y="3854"/>
                    <a:pt x="8440" y="3854"/>
                    <a:pt x="8440" y="3836"/>
                  </a:cubicBezTo>
                  <a:cubicBezTo>
                    <a:pt x="8236" y="3683"/>
                    <a:pt x="8012" y="3602"/>
                    <a:pt x="7797" y="3602"/>
                  </a:cubicBezTo>
                  <a:cubicBezTo>
                    <a:pt x="7712" y="3602"/>
                    <a:pt x="7629" y="3615"/>
                    <a:pt x="7548" y="3640"/>
                  </a:cubicBezTo>
                  <a:cubicBezTo>
                    <a:pt x="7334" y="3694"/>
                    <a:pt x="7299" y="3836"/>
                    <a:pt x="7299" y="3890"/>
                  </a:cubicBezTo>
                  <a:cubicBezTo>
                    <a:pt x="7281" y="3925"/>
                    <a:pt x="7281" y="4015"/>
                    <a:pt x="7370" y="4068"/>
                  </a:cubicBezTo>
                  <a:cubicBezTo>
                    <a:pt x="7477" y="4122"/>
                    <a:pt x="7870" y="4300"/>
                    <a:pt x="8262" y="4443"/>
                  </a:cubicBezTo>
                  <a:cubicBezTo>
                    <a:pt x="9119" y="4764"/>
                    <a:pt x="9333" y="5371"/>
                    <a:pt x="9243" y="5852"/>
                  </a:cubicBezTo>
                  <a:cubicBezTo>
                    <a:pt x="9136" y="6477"/>
                    <a:pt x="8530" y="6923"/>
                    <a:pt x="7834" y="6923"/>
                  </a:cubicBezTo>
                  <a:cubicBezTo>
                    <a:pt x="7245" y="6923"/>
                    <a:pt x="6710" y="6691"/>
                    <a:pt x="6335" y="6299"/>
                  </a:cubicBezTo>
                  <a:cubicBezTo>
                    <a:pt x="6174" y="6120"/>
                    <a:pt x="6192" y="5835"/>
                    <a:pt x="6371" y="5674"/>
                  </a:cubicBezTo>
                  <a:cubicBezTo>
                    <a:pt x="6453" y="5600"/>
                    <a:pt x="6558" y="5564"/>
                    <a:pt x="6663" y="5564"/>
                  </a:cubicBezTo>
                  <a:cubicBezTo>
                    <a:pt x="6786" y="5564"/>
                    <a:pt x="6909" y="5613"/>
                    <a:pt x="6995" y="5710"/>
                  </a:cubicBezTo>
                  <a:cubicBezTo>
                    <a:pt x="7192" y="5924"/>
                    <a:pt x="7495" y="6049"/>
                    <a:pt x="7834" y="6049"/>
                  </a:cubicBezTo>
                  <a:cubicBezTo>
                    <a:pt x="8137" y="6049"/>
                    <a:pt x="8351" y="5870"/>
                    <a:pt x="8387" y="5692"/>
                  </a:cubicBezTo>
                  <a:cubicBezTo>
                    <a:pt x="8423" y="5460"/>
                    <a:pt x="8066" y="5299"/>
                    <a:pt x="7959" y="5264"/>
                  </a:cubicBezTo>
                  <a:cubicBezTo>
                    <a:pt x="7441" y="5067"/>
                    <a:pt x="6995" y="4871"/>
                    <a:pt x="6960" y="4853"/>
                  </a:cubicBezTo>
                  <a:cubicBezTo>
                    <a:pt x="6942" y="4853"/>
                    <a:pt x="6924" y="4835"/>
                    <a:pt x="6906" y="4818"/>
                  </a:cubicBezTo>
                  <a:cubicBezTo>
                    <a:pt x="6549" y="4586"/>
                    <a:pt x="6371" y="4175"/>
                    <a:pt x="6424" y="3765"/>
                  </a:cubicBezTo>
                  <a:cubicBezTo>
                    <a:pt x="6496" y="3301"/>
                    <a:pt x="6817" y="2944"/>
                    <a:pt x="7281" y="2801"/>
                  </a:cubicBezTo>
                  <a:cubicBezTo>
                    <a:pt x="7457" y="2748"/>
                    <a:pt x="7633" y="2722"/>
                    <a:pt x="7808" y="2722"/>
                  </a:cubicBezTo>
                  <a:close/>
                  <a:moveTo>
                    <a:pt x="11713" y="2722"/>
                  </a:moveTo>
                  <a:cubicBezTo>
                    <a:pt x="12320" y="2722"/>
                    <a:pt x="12796" y="3053"/>
                    <a:pt x="12937" y="3194"/>
                  </a:cubicBezTo>
                  <a:cubicBezTo>
                    <a:pt x="13115" y="3372"/>
                    <a:pt x="13115" y="3640"/>
                    <a:pt x="12937" y="3818"/>
                  </a:cubicBezTo>
                  <a:cubicBezTo>
                    <a:pt x="12857" y="3899"/>
                    <a:pt x="12749" y="3939"/>
                    <a:pt x="12640" y="3939"/>
                  </a:cubicBezTo>
                  <a:cubicBezTo>
                    <a:pt x="12531" y="3939"/>
                    <a:pt x="12419" y="3899"/>
                    <a:pt x="12330" y="3818"/>
                  </a:cubicBezTo>
                  <a:cubicBezTo>
                    <a:pt x="12301" y="3804"/>
                    <a:pt x="12050" y="3602"/>
                    <a:pt x="11708" y="3602"/>
                  </a:cubicBezTo>
                  <a:cubicBezTo>
                    <a:pt x="11628" y="3602"/>
                    <a:pt x="11544" y="3613"/>
                    <a:pt x="11456" y="3640"/>
                  </a:cubicBezTo>
                  <a:cubicBezTo>
                    <a:pt x="11260" y="3694"/>
                    <a:pt x="11206" y="3836"/>
                    <a:pt x="11206" y="3890"/>
                  </a:cubicBezTo>
                  <a:cubicBezTo>
                    <a:pt x="11206" y="3925"/>
                    <a:pt x="11206" y="4015"/>
                    <a:pt x="11277" y="4068"/>
                  </a:cubicBezTo>
                  <a:cubicBezTo>
                    <a:pt x="11402" y="4122"/>
                    <a:pt x="11777" y="4300"/>
                    <a:pt x="12187" y="4443"/>
                  </a:cubicBezTo>
                  <a:cubicBezTo>
                    <a:pt x="13026" y="4764"/>
                    <a:pt x="13240" y="5371"/>
                    <a:pt x="13169" y="5852"/>
                  </a:cubicBezTo>
                  <a:cubicBezTo>
                    <a:pt x="13044" y="6477"/>
                    <a:pt x="12455" y="6923"/>
                    <a:pt x="11741" y="6923"/>
                  </a:cubicBezTo>
                  <a:cubicBezTo>
                    <a:pt x="11170" y="6923"/>
                    <a:pt x="10617" y="6691"/>
                    <a:pt x="10260" y="6299"/>
                  </a:cubicBezTo>
                  <a:cubicBezTo>
                    <a:pt x="10100" y="6120"/>
                    <a:pt x="10100" y="5835"/>
                    <a:pt x="10278" y="5674"/>
                  </a:cubicBezTo>
                  <a:cubicBezTo>
                    <a:pt x="10360" y="5600"/>
                    <a:pt x="10465" y="5564"/>
                    <a:pt x="10570" y="5564"/>
                  </a:cubicBezTo>
                  <a:cubicBezTo>
                    <a:pt x="10693" y="5564"/>
                    <a:pt x="10816" y="5613"/>
                    <a:pt x="10903" y="5710"/>
                  </a:cubicBezTo>
                  <a:cubicBezTo>
                    <a:pt x="11099" y="5924"/>
                    <a:pt x="11420" y="6049"/>
                    <a:pt x="11741" y="6049"/>
                  </a:cubicBezTo>
                  <a:cubicBezTo>
                    <a:pt x="12045" y="6049"/>
                    <a:pt x="12259" y="5870"/>
                    <a:pt x="12295" y="5692"/>
                  </a:cubicBezTo>
                  <a:cubicBezTo>
                    <a:pt x="12348" y="5460"/>
                    <a:pt x="11991" y="5299"/>
                    <a:pt x="11884" y="5264"/>
                  </a:cubicBezTo>
                  <a:cubicBezTo>
                    <a:pt x="11367" y="5067"/>
                    <a:pt x="10903" y="4871"/>
                    <a:pt x="10885" y="4853"/>
                  </a:cubicBezTo>
                  <a:cubicBezTo>
                    <a:pt x="10867" y="4853"/>
                    <a:pt x="10831" y="4835"/>
                    <a:pt x="10814" y="4818"/>
                  </a:cubicBezTo>
                  <a:cubicBezTo>
                    <a:pt x="10457" y="4586"/>
                    <a:pt x="10278" y="4175"/>
                    <a:pt x="10332" y="3765"/>
                  </a:cubicBezTo>
                  <a:cubicBezTo>
                    <a:pt x="10403" y="3301"/>
                    <a:pt x="10742" y="2944"/>
                    <a:pt x="11206" y="2801"/>
                  </a:cubicBezTo>
                  <a:cubicBezTo>
                    <a:pt x="11382" y="2745"/>
                    <a:pt x="11552" y="2722"/>
                    <a:pt x="11713" y="2722"/>
                  </a:cubicBezTo>
                  <a:close/>
                  <a:moveTo>
                    <a:pt x="429" y="0"/>
                  </a:moveTo>
                  <a:cubicBezTo>
                    <a:pt x="197" y="0"/>
                    <a:pt x="1" y="196"/>
                    <a:pt x="1" y="446"/>
                  </a:cubicBezTo>
                  <a:lnTo>
                    <a:pt x="1" y="8654"/>
                  </a:lnTo>
                  <a:cubicBezTo>
                    <a:pt x="1" y="8886"/>
                    <a:pt x="197" y="9082"/>
                    <a:pt x="429" y="9082"/>
                  </a:cubicBezTo>
                  <a:lnTo>
                    <a:pt x="14507" y="9082"/>
                  </a:lnTo>
                  <a:cubicBezTo>
                    <a:pt x="14757" y="9082"/>
                    <a:pt x="14953" y="8886"/>
                    <a:pt x="14953" y="8654"/>
                  </a:cubicBezTo>
                  <a:lnTo>
                    <a:pt x="14953" y="446"/>
                  </a:lnTo>
                  <a:cubicBezTo>
                    <a:pt x="14953" y="196"/>
                    <a:pt x="14757" y="0"/>
                    <a:pt x="14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1700775" y="3935400"/>
              <a:ext cx="249375" cy="124475"/>
            </a:xfrm>
            <a:custGeom>
              <a:rect b="b" l="l" r="r" t="t"/>
              <a:pathLst>
                <a:path extrusionOk="0" h="4979" w="9975">
                  <a:moveTo>
                    <a:pt x="4987" y="1"/>
                  </a:moveTo>
                  <a:cubicBezTo>
                    <a:pt x="4617" y="1"/>
                    <a:pt x="4247" y="36"/>
                    <a:pt x="3890" y="108"/>
                  </a:cubicBezTo>
                  <a:cubicBezTo>
                    <a:pt x="3693" y="143"/>
                    <a:pt x="3533" y="322"/>
                    <a:pt x="3533" y="536"/>
                  </a:cubicBezTo>
                  <a:lnTo>
                    <a:pt x="3533" y="1285"/>
                  </a:lnTo>
                  <a:cubicBezTo>
                    <a:pt x="3497" y="1303"/>
                    <a:pt x="3444" y="1321"/>
                    <a:pt x="3390" y="1339"/>
                  </a:cubicBezTo>
                  <a:lnTo>
                    <a:pt x="2873" y="804"/>
                  </a:lnTo>
                  <a:cubicBezTo>
                    <a:pt x="2791" y="722"/>
                    <a:pt x="2680" y="681"/>
                    <a:pt x="2567" y="681"/>
                  </a:cubicBezTo>
                  <a:cubicBezTo>
                    <a:pt x="2482" y="681"/>
                    <a:pt x="2396" y="704"/>
                    <a:pt x="2320" y="750"/>
                  </a:cubicBezTo>
                  <a:cubicBezTo>
                    <a:pt x="2016" y="964"/>
                    <a:pt x="1731" y="1196"/>
                    <a:pt x="1463" y="1464"/>
                  </a:cubicBezTo>
                  <a:cubicBezTo>
                    <a:pt x="1196" y="1714"/>
                    <a:pt x="964" y="1999"/>
                    <a:pt x="767" y="2302"/>
                  </a:cubicBezTo>
                  <a:cubicBezTo>
                    <a:pt x="642" y="2481"/>
                    <a:pt x="678" y="2713"/>
                    <a:pt x="821" y="2856"/>
                  </a:cubicBezTo>
                  <a:lnTo>
                    <a:pt x="1356" y="3391"/>
                  </a:lnTo>
                  <a:cubicBezTo>
                    <a:pt x="1320" y="3444"/>
                    <a:pt x="1303" y="3480"/>
                    <a:pt x="1285" y="3534"/>
                  </a:cubicBezTo>
                  <a:lnTo>
                    <a:pt x="535" y="3534"/>
                  </a:lnTo>
                  <a:cubicBezTo>
                    <a:pt x="339" y="3534"/>
                    <a:pt x="161" y="3676"/>
                    <a:pt x="107" y="3890"/>
                  </a:cubicBezTo>
                  <a:cubicBezTo>
                    <a:pt x="36" y="4247"/>
                    <a:pt x="0" y="4604"/>
                    <a:pt x="0" y="4979"/>
                  </a:cubicBezTo>
                  <a:lnTo>
                    <a:pt x="3908" y="4979"/>
                  </a:lnTo>
                  <a:cubicBezTo>
                    <a:pt x="3908" y="4390"/>
                    <a:pt x="4389" y="3908"/>
                    <a:pt x="4996" y="3908"/>
                  </a:cubicBezTo>
                  <a:cubicBezTo>
                    <a:pt x="5585" y="3908"/>
                    <a:pt x="6067" y="4390"/>
                    <a:pt x="6067" y="4979"/>
                  </a:cubicBezTo>
                  <a:lnTo>
                    <a:pt x="9974" y="4979"/>
                  </a:lnTo>
                  <a:cubicBezTo>
                    <a:pt x="9974" y="4604"/>
                    <a:pt x="9938" y="4247"/>
                    <a:pt x="9867" y="3890"/>
                  </a:cubicBezTo>
                  <a:cubicBezTo>
                    <a:pt x="9831" y="3676"/>
                    <a:pt x="9653" y="3534"/>
                    <a:pt x="9439" y="3534"/>
                  </a:cubicBezTo>
                  <a:lnTo>
                    <a:pt x="8689" y="3534"/>
                  </a:lnTo>
                  <a:cubicBezTo>
                    <a:pt x="8672" y="3480"/>
                    <a:pt x="8654" y="3444"/>
                    <a:pt x="8636" y="3391"/>
                  </a:cubicBezTo>
                  <a:lnTo>
                    <a:pt x="9153" y="2856"/>
                  </a:lnTo>
                  <a:cubicBezTo>
                    <a:pt x="9314" y="2713"/>
                    <a:pt x="9332" y="2481"/>
                    <a:pt x="9207" y="2302"/>
                  </a:cubicBezTo>
                  <a:cubicBezTo>
                    <a:pt x="9011" y="1999"/>
                    <a:pt x="8779" y="1714"/>
                    <a:pt x="8511" y="1446"/>
                  </a:cubicBezTo>
                  <a:cubicBezTo>
                    <a:pt x="8261" y="1196"/>
                    <a:pt x="7976" y="964"/>
                    <a:pt x="7655" y="750"/>
                  </a:cubicBezTo>
                  <a:cubicBezTo>
                    <a:pt x="7586" y="704"/>
                    <a:pt x="7504" y="681"/>
                    <a:pt x="7421" y="681"/>
                  </a:cubicBezTo>
                  <a:cubicBezTo>
                    <a:pt x="7312" y="681"/>
                    <a:pt x="7201" y="722"/>
                    <a:pt x="7119" y="804"/>
                  </a:cubicBezTo>
                  <a:lnTo>
                    <a:pt x="6584" y="1339"/>
                  </a:lnTo>
                  <a:cubicBezTo>
                    <a:pt x="6530" y="1321"/>
                    <a:pt x="6495" y="1303"/>
                    <a:pt x="6441" y="1285"/>
                  </a:cubicBezTo>
                  <a:lnTo>
                    <a:pt x="6441" y="536"/>
                  </a:lnTo>
                  <a:cubicBezTo>
                    <a:pt x="6441" y="322"/>
                    <a:pt x="6298" y="143"/>
                    <a:pt x="6084" y="108"/>
                  </a:cubicBezTo>
                  <a:cubicBezTo>
                    <a:pt x="5728" y="36"/>
                    <a:pt x="5357" y="1"/>
                    <a:pt x="4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6" name="Google Shape;1506;p7"/>
          <p:cNvGrpSpPr/>
          <p:nvPr/>
        </p:nvGrpSpPr>
        <p:grpSpPr>
          <a:xfrm>
            <a:off x="1487275" y="3268675"/>
            <a:ext cx="373850" cy="336800"/>
            <a:chOff x="1638750" y="2825600"/>
            <a:chExt cx="373850" cy="336800"/>
          </a:xfrm>
        </p:grpSpPr>
        <p:sp>
          <p:nvSpPr>
            <p:cNvPr id="1507" name="Google Shape;1507;p7"/>
            <p:cNvSpPr/>
            <p:nvPr/>
          </p:nvSpPr>
          <p:spPr>
            <a:xfrm>
              <a:off x="1638750" y="2825600"/>
              <a:ext cx="208350" cy="43725"/>
            </a:xfrm>
            <a:custGeom>
              <a:rect b="b" l="l" r="r" t="t"/>
              <a:pathLst>
                <a:path extrusionOk="0" h="1749" w="8334">
                  <a:moveTo>
                    <a:pt x="429" y="0"/>
                  </a:moveTo>
                  <a:cubicBezTo>
                    <a:pt x="197" y="0"/>
                    <a:pt x="1" y="197"/>
                    <a:pt x="1" y="446"/>
                  </a:cubicBezTo>
                  <a:lnTo>
                    <a:pt x="1" y="1749"/>
                  </a:lnTo>
                  <a:lnTo>
                    <a:pt x="8333" y="1749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1868925" y="2825600"/>
              <a:ext cx="43750" cy="43725"/>
            </a:xfrm>
            <a:custGeom>
              <a:rect b="b" l="l" r="r" t="t"/>
              <a:pathLst>
                <a:path extrusionOk="0" h="1749" w="1750">
                  <a:moveTo>
                    <a:pt x="1" y="0"/>
                  </a:moveTo>
                  <a:lnTo>
                    <a:pt x="1" y="1749"/>
                  </a:lnTo>
                  <a:lnTo>
                    <a:pt x="1749" y="1749"/>
                  </a:lnTo>
                  <a:lnTo>
                    <a:pt x="1749" y="446"/>
                  </a:lnTo>
                  <a:cubicBezTo>
                    <a:pt x="1749" y="197"/>
                    <a:pt x="1553" y="0"/>
                    <a:pt x="1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1690500" y="2942025"/>
              <a:ext cx="120925" cy="22775"/>
            </a:xfrm>
            <a:custGeom>
              <a:rect b="b" l="l" r="r" t="t"/>
              <a:pathLst>
                <a:path extrusionOk="0" h="911" w="4837">
                  <a:moveTo>
                    <a:pt x="1" y="0"/>
                  </a:moveTo>
                  <a:lnTo>
                    <a:pt x="1" y="910"/>
                  </a:lnTo>
                  <a:lnTo>
                    <a:pt x="4836" y="910"/>
                  </a:lnTo>
                  <a:lnTo>
                    <a:pt x="48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1814075" y="3118650"/>
              <a:ext cx="198525" cy="43750"/>
            </a:xfrm>
            <a:custGeom>
              <a:rect b="b" l="l" r="r" t="t"/>
              <a:pathLst>
                <a:path extrusionOk="0" h="1750" w="7941">
                  <a:moveTo>
                    <a:pt x="446" y="1"/>
                  </a:moveTo>
                  <a:cubicBezTo>
                    <a:pt x="196" y="1"/>
                    <a:pt x="0" y="197"/>
                    <a:pt x="0" y="429"/>
                  </a:cubicBezTo>
                  <a:lnTo>
                    <a:pt x="0" y="1303"/>
                  </a:lnTo>
                  <a:cubicBezTo>
                    <a:pt x="0" y="1553"/>
                    <a:pt x="196" y="1749"/>
                    <a:pt x="446" y="1749"/>
                  </a:cubicBezTo>
                  <a:lnTo>
                    <a:pt x="7494" y="1749"/>
                  </a:lnTo>
                  <a:cubicBezTo>
                    <a:pt x="7744" y="1749"/>
                    <a:pt x="7940" y="1553"/>
                    <a:pt x="7940" y="1303"/>
                  </a:cubicBezTo>
                  <a:lnTo>
                    <a:pt x="7940" y="429"/>
                  </a:lnTo>
                  <a:cubicBezTo>
                    <a:pt x="7940" y="197"/>
                    <a:pt x="7744" y="1"/>
                    <a:pt x="74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1870275" y="2953175"/>
              <a:ext cx="84775" cy="86100"/>
            </a:xfrm>
            <a:custGeom>
              <a:rect b="b" l="l" r="r" t="t"/>
              <a:pathLst>
                <a:path extrusionOk="0" h="3444" w="3391">
                  <a:moveTo>
                    <a:pt x="1695" y="0"/>
                  </a:moveTo>
                  <a:cubicBezTo>
                    <a:pt x="1517" y="0"/>
                    <a:pt x="1356" y="107"/>
                    <a:pt x="1285" y="268"/>
                  </a:cubicBezTo>
                  <a:lnTo>
                    <a:pt x="0" y="3444"/>
                  </a:lnTo>
                  <a:lnTo>
                    <a:pt x="3390" y="3444"/>
                  </a:lnTo>
                  <a:lnTo>
                    <a:pt x="2088" y="268"/>
                  </a:lnTo>
                  <a:cubicBezTo>
                    <a:pt x="2034" y="107"/>
                    <a:pt x="1874" y="0"/>
                    <a:pt x="1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1847075" y="3061125"/>
              <a:ext cx="131175" cy="35700"/>
            </a:xfrm>
            <a:custGeom>
              <a:rect b="b" l="l" r="r" t="t"/>
              <a:pathLst>
                <a:path extrusionOk="0" h="1428" w="5247">
                  <a:moveTo>
                    <a:pt x="571" y="0"/>
                  </a:moveTo>
                  <a:lnTo>
                    <a:pt x="0" y="1428"/>
                  </a:lnTo>
                  <a:lnTo>
                    <a:pt x="5246" y="1428"/>
                  </a:lnTo>
                  <a:lnTo>
                    <a:pt x="4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1638750" y="2891175"/>
              <a:ext cx="273925" cy="227500"/>
            </a:xfrm>
            <a:custGeom>
              <a:rect b="b" l="l" r="r" t="t"/>
              <a:pathLst>
                <a:path extrusionOk="0" h="9100" w="10957">
                  <a:moveTo>
                    <a:pt x="7334" y="1160"/>
                  </a:moveTo>
                  <a:cubicBezTo>
                    <a:pt x="7584" y="1160"/>
                    <a:pt x="7780" y="1356"/>
                    <a:pt x="7780" y="1606"/>
                  </a:cubicBezTo>
                  <a:lnTo>
                    <a:pt x="7780" y="3390"/>
                  </a:lnTo>
                  <a:cubicBezTo>
                    <a:pt x="7780" y="3622"/>
                    <a:pt x="7584" y="3818"/>
                    <a:pt x="7334" y="3818"/>
                  </a:cubicBezTo>
                  <a:lnTo>
                    <a:pt x="1625" y="3818"/>
                  </a:lnTo>
                  <a:cubicBezTo>
                    <a:pt x="1393" y="3818"/>
                    <a:pt x="1196" y="3622"/>
                    <a:pt x="1196" y="3390"/>
                  </a:cubicBezTo>
                  <a:lnTo>
                    <a:pt x="1196" y="1606"/>
                  </a:lnTo>
                  <a:cubicBezTo>
                    <a:pt x="1196" y="1356"/>
                    <a:pt x="1393" y="1160"/>
                    <a:pt x="1625" y="1160"/>
                  </a:cubicBezTo>
                  <a:close/>
                  <a:moveTo>
                    <a:pt x="6460" y="4728"/>
                  </a:moveTo>
                  <a:cubicBezTo>
                    <a:pt x="6710" y="4728"/>
                    <a:pt x="6906" y="4925"/>
                    <a:pt x="6906" y="5157"/>
                  </a:cubicBezTo>
                  <a:cubicBezTo>
                    <a:pt x="6906" y="5406"/>
                    <a:pt x="6710" y="5603"/>
                    <a:pt x="6460" y="5603"/>
                  </a:cubicBezTo>
                  <a:lnTo>
                    <a:pt x="1625" y="5603"/>
                  </a:lnTo>
                  <a:cubicBezTo>
                    <a:pt x="1393" y="5603"/>
                    <a:pt x="1196" y="5406"/>
                    <a:pt x="1196" y="5157"/>
                  </a:cubicBezTo>
                  <a:cubicBezTo>
                    <a:pt x="1196" y="4925"/>
                    <a:pt x="1393" y="4728"/>
                    <a:pt x="1625" y="4728"/>
                  </a:cubicBezTo>
                  <a:close/>
                  <a:moveTo>
                    <a:pt x="5586" y="6477"/>
                  </a:moveTo>
                  <a:cubicBezTo>
                    <a:pt x="5835" y="6477"/>
                    <a:pt x="6032" y="6673"/>
                    <a:pt x="6032" y="6905"/>
                  </a:cubicBezTo>
                  <a:cubicBezTo>
                    <a:pt x="6032" y="7155"/>
                    <a:pt x="5835" y="7351"/>
                    <a:pt x="5586" y="7351"/>
                  </a:cubicBezTo>
                  <a:lnTo>
                    <a:pt x="1625" y="7351"/>
                  </a:lnTo>
                  <a:cubicBezTo>
                    <a:pt x="1393" y="7351"/>
                    <a:pt x="1196" y="7155"/>
                    <a:pt x="1196" y="6905"/>
                  </a:cubicBezTo>
                  <a:cubicBezTo>
                    <a:pt x="1196" y="6673"/>
                    <a:pt x="1393" y="6477"/>
                    <a:pt x="1625" y="6477"/>
                  </a:cubicBezTo>
                  <a:close/>
                  <a:moveTo>
                    <a:pt x="1" y="0"/>
                  </a:moveTo>
                  <a:lnTo>
                    <a:pt x="1" y="8654"/>
                  </a:lnTo>
                  <a:cubicBezTo>
                    <a:pt x="1" y="8904"/>
                    <a:pt x="197" y="9100"/>
                    <a:pt x="429" y="9100"/>
                  </a:cubicBezTo>
                  <a:lnTo>
                    <a:pt x="6228" y="9100"/>
                  </a:lnTo>
                  <a:cubicBezTo>
                    <a:pt x="6389" y="8600"/>
                    <a:pt x="6852" y="8243"/>
                    <a:pt x="7388" y="8226"/>
                  </a:cubicBezTo>
                  <a:lnTo>
                    <a:pt x="9743" y="2427"/>
                  </a:lnTo>
                  <a:cubicBezTo>
                    <a:pt x="9939" y="1927"/>
                    <a:pt x="10421" y="1606"/>
                    <a:pt x="10956" y="1606"/>
                  </a:cubicBezTo>
                  <a:lnTo>
                    <a:pt x="10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78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Synopsis</a:t>
            </a:r>
            <a:endParaRPr/>
          </a:p>
        </p:txBody>
      </p:sp>
      <p:grpSp>
        <p:nvGrpSpPr>
          <p:cNvPr id="1519" name="Google Shape;1519;p8"/>
          <p:cNvGrpSpPr/>
          <p:nvPr/>
        </p:nvGrpSpPr>
        <p:grpSpPr>
          <a:xfrm>
            <a:off x="3004708" y="1144901"/>
            <a:ext cx="3228612" cy="1802793"/>
            <a:chOff x="441400" y="442800"/>
            <a:chExt cx="6938775" cy="3874475"/>
          </a:xfrm>
        </p:grpSpPr>
        <p:sp>
          <p:nvSpPr>
            <p:cNvPr id="1520" name="Google Shape;1520;p8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47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47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47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47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1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1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71450" rotWithShape="0" algn="bl" dist="76200">
                <a:srgbClr val="5352EE">
                  <a:alpha val="55686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25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0" name="Google Shape;1590;p8"/>
          <p:cNvSpPr txBox="1"/>
          <p:nvPr/>
        </p:nvSpPr>
        <p:spPr>
          <a:xfrm>
            <a:off x="720600" y="1017725"/>
            <a:ext cx="19524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Darker Grotesque Medium"/>
              <a:buChar char="➔"/>
            </a:pPr>
            <a:r>
              <a:rPr b="0" i="0" lang="en" sz="1300" u="none" cap="none" strike="noStrike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web application </a:t>
            </a:r>
            <a:endParaRPr b="0" i="0" sz="1300" u="none" cap="none" strike="noStrike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Darker Grotesque Medium"/>
              <a:buChar char="➔"/>
            </a:pPr>
            <a:r>
              <a:rPr b="0" i="0" lang="en" sz="1300" u="none" cap="none" strike="noStrike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repository with  media information </a:t>
            </a:r>
            <a:endParaRPr b="0" i="0" sz="1300" u="none" cap="none" strike="noStrike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Darker Grotesque Medium"/>
              <a:buChar char="➔"/>
            </a:pPr>
            <a:r>
              <a:rPr b="0" i="0" lang="en" sz="1300" u="none" cap="none" strike="noStrike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track the media </a:t>
            </a:r>
            <a:endParaRPr b="0" i="0" sz="1300" u="none" cap="none" strike="noStrike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Darker Grotesque Medium"/>
              <a:buChar char="◆"/>
            </a:pPr>
            <a:r>
              <a:rPr b="0" i="0" lang="en" sz="1300" u="none" cap="none" strike="noStrike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Watched, </a:t>
            </a:r>
            <a:endParaRPr b="0" i="0" sz="1300" u="none" cap="none" strike="noStrike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Darker Grotesque Medium"/>
              <a:buChar char="◆"/>
            </a:pPr>
            <a:r>
              <a:rPr b="0" i="0" lang="en" sz="1300" u="none" cap="none" strike="noStrike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Watching</a:t>
            </a:r>
            <a:endParaRPr b="0" i="0" sz="1300" u="none" cap="none" strike="noStrike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Darker Grotesque Medium"/>
              <a:buChar char="◆"/>
            </a:pPr>
            <a:r>
              <a:rPr b="0" i="0" lang="en" sz="1300" u="none" cap="none" strike="noStrike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Plan to watch</a:t>
            </a:r>
            <a:endParaRPr b="0" i="0" sz="1300" u="none" cap="none" strike="noStrike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Darker Grotesque Medium"/>
              <a:buChar char="◆"/>
            </a:pPr>
            <a:r>
              <a:rPr b="0" i="0" lang="en" sz="1300" u="none" cap="none" strike="noStrike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stopped watching.</a:t>
            </a:r>
            <a:endParaRPr b="0" i="0" sz="1500" u="none" cap="none" strike="noStrike">
              <a:solidFill>
                <a:schemeClr val="accent6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91" name="Google Shape;1591;p8"/>
          <p:cNvSpPr/>
          <p:nvPr/>
        </p:nvSpPr>
        <p:spPr>
          <a:xfrm>
            <a:off x="2875577" y="1017725"/>
            <a:ext cx="654000" cy="654000"/>
          </a:xfrm>
          <a:prstGeom prst="ellipse">
            <a:avLst/>
          </a:prstGeom>
          <a:solidFill>
            <a:schemeClr val="accent2">
              <a:alpha val="50588"/>
            </a:scheme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8"/>
          <p:cNvSpPr/>
          <p:nvPr/>
        </p:nvSpPr>
        <p:spPr>
          <a:xfrm>
            <a:off x="5525775" y="1345313"/>
            <a:ext cx="654000" cy="654000"/>
          </a:xfrm>
          <a:prstGeom prst="ellipse">
            <a:avLst/>
          </a:prstGeom>
          <a:solidFill>
            <a:schemeClr val="accent2">
              <a:alpha val="50588"/>
            </a:scheme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8"/>
          <p:cNvSpPr/>
          <p:nvPr/>
        </p:nvSpPr>
        <p:spPr>
          <a:xfrm>
            <a:off x="3432766" y="1693200"/>
            <a:ext cx="477900" cy="477900"/>
          </a:xfrm>
          <a:prstGeom prst="ellipse">
            <a:avLst/>
          </a:prstGeom>
          <a:solidFill>
            <a:schemeClr val="accent2">
              <a:alpha val="50588"/>
            </a:scheme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4" name="Google Shape;1594;p8"/>
          <p:cNvCxnSpPr>
            <a:stCxn id="1591" idx="2"/>
          </p:cNvCxnSpPr>
          <p:nvPr/>
        </p:nvCxnSpPr>
        <p:spPr>
          <a:xfrm rot="10800000">
            <a:off x="2605577" y="1340225"/>
            <a:ext cx="270000" cy="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5" name="Google Shape;1595;p8"/>
          <p:cNvCxnSpPr>
            <a:endCxn id="1592" idx="0"/>
          </p:cNvCxnSpPr>
          <p:nvPr/>
        </p:nvCxnSpPr>
        <p:spPr>
          <a:xfrm flipH="1">
            <a:off x="5852775" y="1344713"/>
            <a:ext cx="610800" cy="600"/>
          </a:xfrm>
          <a:prstGeom prst="bent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6" name="Google Shape;1596;p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8"/>
          <p:cNvSpPr txBox="1"/>
          <p:nvPr/>
        </p:nvSpPr>
        <p:spPr>
          <a:xfrm>
            <a:off x="6580025" y="1144900"/>
            <a:ext cx="1952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Darker Grotesque Medium"/>
              <a:buChar char="➔"/>
            </a:pPr>
            <a:r>
              <a:rPr b="0" i="0" lang="en" sz="1300" u="none" cap="none" strike="noStrike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show the most popular recent entries and recommendations</a:t>
            </a:r>
            <a:endParaRPr b="0" i="0" sz="1300" u="none" cap="none" strike="noStrike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Darker Grotesque Medium"/>
              <a:buChar char="➔"/>
            </a:pPr>
            <a:r>
              <a:rPr b="0" i="0" lang="en" sz="1300" u="none" cap="none" strike="noStrike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Media can be compartmentalized and filtered </a:t>
            </a:r>
            <a:endParaRPr b="0" i="0" sz="1300" u="none" cap="none" strike="noStrike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Darker Grotesque Medium"/>
              <a:buChar char="◆"/>
            </a:pPr>
            <a:r>
              <a:rPr b="0" i="0" lang="en" sz="1300" u="none" cap="none" strike="noStrike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Genre</a:t>
            </a:r>
            <a:endParaRPr b="0" i="0" sz="1300" u="none" cap="none" strike="noStrike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Darker Grotesque Medium"/>
              <a:buChar char="◆"/>
            </a:pPr>
            <a:r>
              <a:rPr b="0" i="0" lang="en" sz="1300" u="none" cap="none" strike="noStrike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Type</a:t>
            </a:r>
            <a:endParaRPr b="0" i="0" sz="1300" u="none" cap="none" strike="noStrike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Darker Grotesque Medium"/>
              <a:buChar char="◆"/>
            </a:pPr>
            <a:r>
              <a:rPr b="0" i="0" lang="en" sz="1300" u="none" cap="none" strike="noStrike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rating</a:t>
            </a:r>
            <a:endParaRPr b="0" i="0" sz="1300" u="none" cap="none" strike="noStrike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601" name="Google Shape;1601;p8"/>
          <p:cNvSpPr txBox="1"/>
          <p:nvPr/>
        </p:nvSpPr>
        <p:spPr>
          <a:xfrm>
            <a:off x="2893050" y="3208025"/>
            <a:ext cx="33579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arker Grotesque Medium"/>
              <a:buChar char="➔"/>
            </a:pPr>
            <a:r>
              <a:rPr b="0" i="0" lang="en" sz="1200" u="none" cap="none" strike="noStrike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Entertainment Media </a:t>
            </a:r>
            <a:endParaRPr b="0" i="0" sz="1200" u="none" cap="none" strike="noStrike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arker Grotesque Medium"/>
              <a:buChar char="➔"/>
            </a:pPr>
            <a:r>
              <a:rPr b="0" i="0" lang="en" sz="1200" u="none" cap="none" strike="noStrike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Mediums</a:t>
            </a:r>
            <a:endParaRPr b="0" i="0" sz="1200" u="none" cap="none" strike="noStrike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arker Grotesque Medium"/>
              <a:buChar char="◆"/>
            </a:pPr>
            <a:r>
              <a:rPr b="0" i="0" lang="en" sz="1200" u="none" cap="none" strike="noStrike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movies, music, television series (animated, or live-action), anime, manga, comics and video games.</a:t>
            </a:r>
            <a:endParaRPr b="0" i="0" sz="1500" u="none" cap="none" strike="noStrike">
              <a:solidFill>
                <a:srgbClr val="FFFF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Other Activities &amp; Derived Goals</a:t>
            </a:r>
            <a:endParaRPr/>
          </a:p>
        </p:txBody>
      </p:sp>
      <p:sp>
        <p:nvSpPr>
          <p:cNvPr id="1607" name="Google Shape;1607;p9"/>
          <p:cNvSpPr/>
          <p:nvPr/>
        </p:nvSpPr>
        <p:spPr>
          <a:xfrm>
            <a:off x="6086779" y="1333613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9"/>
          <p:cNvSpPr/>
          <p:nvPr/>
        </p:nvSpPr>
        <p:spPr>
          <a:xfrm>
            <a:off x="6086779" y="2398325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9"/>
          <p:cNvSpPr/>
          <p:nvPr/>
        </p:nvSpPr>
        <p:spPr>
          <a:xfrm>
            <a:off x="6086779" y="3456150"/>
            <a:ext cx="1952400" cy="338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9"/>
          <p:cNvSpPr txBox="1"/>
          <p:nvPr/>
        </p:nvSpPr>
        <p:spPr>
          <a:xfrm>
            <a:off x="6149279" y="1374913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 #1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1" name="Google Shape;1611;p9"/>
          <p:cNvSpPr txBox="1"/>
          <p:nvPr/>
        </p:nvSpPr>
        <p:spPr>
          <a:xfrm>
            <a:off x="6149279" y="2443649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 #2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9"/>
          <p:cNvSpPr txBox="1"/>
          <p:nvPr/>
        </p:nvSpPr>
        <p:spPr>
          <a:xfrm>
            <a:off x="6149287" y="1656636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Repository of all media entries in one place</a:t>
            </a:r>
            <a:endParaRPr b="0" i="0" sz="14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613" name="Google Shape;1613;p9"/>
          <p:cNvSpPr txBox="1"/>
          <p:nvPr/>
        </p:nvSpPr>
        <p:spPr>
          <a:xfrm>
            <a:off x="6149275" y="2730227"/>
            <a:ext cx="1866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Possible social platform</a:t>
            </a:r>
            <a:endParaRPr b="0" i="0" sz="14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614" name="Google Shape;1614;p9"/>
          <p:cNvSpPr txBox="1"/>
          <p:nvPr/>
        </p:nvSpPr>
        <p:spPr>
          <a:xfrm>
            <a:off x="6149279" y="3502662"/>
            <a:ext cx="1573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 #3 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5" name="Google Shape;1615;p9"/>
          <p:cNvSpPr txBox="1"/>
          <p:nvPr/>
        </p:nvSpPr>
        <p:spPr>
          <a:xfrm>
            <a:off x="6149275" y="3794097"/>
            <a:ext cx="1866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 framework to develop application of a similar type in the future</a:t>
            </a:r>
            <a:endParaRPr b="0" i="0" sz="14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616" name="Google Shape;1616;p9"/>
          <p:cNvSpPr/>
          <p:nvPr/>
        </p:nvSpPr>
        <p:spPr>
          <a:xfrm>
            <a:off x="7713058" y="1330789"/>
            <a:ext cx="338100" cy="3381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9"/>
          <p:cNvSpPr/>
          <p:nvPr/>
        </p:nvSpPr>
        <p:spPr>
          <a:xfrm>
            <a:off x="7713058" y="2393477"/>
            <a:ext cx="338100" cy="3381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9"/>
          <p:cNvSpPr/>
          <p:nvPr/>
        </p:nvSpPr>
        <p:spPr>
          <a:xfrm>
            <a:off x="7713058" y="3463052"/>
            <a:ext cx="338100" cy="338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9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9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9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9"/>
          <p:cNvSpPr txBox="1"/>
          <p:nvPr/>
        </p:nvSpPr>
        <p:spPr>
          <a:xfrm>
            <a:off x="622525" y="1862100"/>
            <a:ext cx="51009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Darker Grotesque Medium"/>
              <a:buChar char="●"/>
            </a:pPr>
            <a:r>
              <a:rPr b="0" i="0" lang="en" sz="1300" u="none" cap="none" strike="noStrike">
                <a:solidFill>
                  <a:srgbClr val="F2F2F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Organize documentation </a:t>
            </a:r>
            <a:endParaRPr b="0" i="0" sz="1300" u="none" cap="none" strike="noStrike">
              <a:solidFill>
                <a:srgbClr val="F2F2F2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Darker Grotesque Medium"/>
              <a:buChar char="●"/>
            </a:pPr>
            <a:r>
              <a:rPr b="0" i="0" lang="en" sz="1300" u="none" cap="none" strike="noStrike">
                <a:solidFill>
                  <a:srgbClr val="F2F2F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Presentations on the current process of the project outline </a:t>
            </a:r>
            <a:endParaRPr b="0" i="0" sz="1300" u="none" cap="none" strike="noStrike">
              <a:solidFill>
                <a:srgbClr val="F2F2F2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Darker Grotesque Medium"/>
              <a:buChar char="●"/>
            </a:pPr>
            <a:r>
              <a:rPr b="0" i="0" lang="en" sz="1300" u="none" cap="none" strike="noStrike">
                <a:solidFill>
                  <a:srgbClr val="F2F2F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Activity delegation and task prioritization</a:t>
            </a:r>
            <a:endParaRPr b="0" i="0" sz="1300" u="none" cap="none" strike="noStrike">
              <a:solidFill>
                <a:srgbClr val="F2F2F2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Darker Grotesque Medium"/>
              <a:buChar char="●"/>
            </a:pPr>
            <a:r>
              <a:rPr b="0" i="0" lang="en" sz="1300" u="none" cap="none" strike="noStrike">
                <a:solidFill>
                  <a:srgbClr val="F2F2F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Consideration of the correct tools for project development</a:t>
            </a:r>
            <a:endParaRPr b="0" i="0" sz="1300" u="none" cap="none" strike="noStrike">
              <a:solidFill>
                <a:srgbClr val="F2F2F2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Darker Grotesque Medium"/>
              <a:buChar char="●"/>
            </a:pPr>
            <a:r>
              <a:rPr b="0" i="0" lang="en" sz="1300" u="none" cap="none" strike="noStrike">
                <a:solidFill>
                  <a:srgbClr val="F2F2F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Brainstorming design ideas to communicate our intention</a:t>
            </a:r>
            <a:endParaRPr b="0" i="0" sz="1300" u="none" cap="none" strike="noStrike">
              <a:solidFill>
                <a:srgbClr val="F2F2F2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300"/>
              <a:buFont typeface="Darker Grotesque Medium"/>
              <a:buChar char="●"/>
            </a:pPr>
            <a:r>
              <a:rPr b="0" i="0" lang="en" sz="1300" u="none" cap="none" strike="noStrike">
                <a:solidFill>
                  <a:srgbClr val="F2F2F2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Experience in developing teamwork, and professional relationships </a:t>
            </a:r>
            <a:endParaRPr b="0" i="0" sz="1300" u="none" cap="none" strike="noStrike">
              <a:solidFill>
                <a:srgbClr val="F2F2F2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