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3291"/>
  </p:normalViewPr>
  <p:slideViewPr>
    <p:cSldViewPr snapToGrid="0" snapToObjects="1">
      <p:cViewPr varScale="1">
        <p:scale>
          <a:sx n="77" d="100"/>
          <a:sy n="77" d="100"/>
        </p:scale>
        <p:origin x="13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EA620D-47EA-C642-AC3D-1C49444887F3}" type="datetimeFigureOut">
              <a:rPr lang="es-ES_tradnl" smtClean="0"/>
              <a:t>20/11/20</a:t>
            </a:fld>
            <a:endParaRPr lang="es-ES_trad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81F2F4-9150-124B-AB9F-0C5CCADA250F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96923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Becoming an API provider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dirty="0"/>
              <a:t>1. </a:t>
            </a:r>
            <a:r>
              <a:rPr lang="en-US" b="1" dirty="0"/>
              <a:t>Create a simple backend service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dirty="0"/>
              <a:t>2. </a:t>
            </a:r>
            <a:r>
              <a:rPr lang="en-US" b="1" dirty="0"/>
              <a:t>Create an API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dirty="0"/>
              <a:t>3. </a:t>
            </a:r>
            <a:r>
              <a:rPr lang="en-US" b="1" dirty="0"/>
              <a:t>Expose the API (</a:t>
            </a:r>
            <a:r>
              <a:rPr lang="en-US" dirty="0"/>
              <a:t>published to a catalog</a:t>
            </a:r>
            <a:r>
              <a:rPr lang="en-US" b="1" dirty="0"/>
              <a:t>)</a:t>
            </a:r>
          </a:p>
          <a:p>
            <a:endParaRPr lang="es-ES_tradnl" dirty="0"/>
          </a:p>
          <a:p>
            <a:endParaRPr lang="es-ES_tradnl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API consumer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1. Register to the Portal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2. Subscribe to the API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3. User app call the API</a:t>
            </a:r>
          </a:p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1F2F4-9150-124B-AB9F-0C5CCADA250F}" type="slidenum">
              <a:rPr lang="es-ES_tradnl" smtClean="0"/>
              <a:t>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84241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52AD1-044B-4749-8F72-08BBDBA545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1F2648-C2CA-5445-89B0-0011A8A4C5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2E798-3DBC-C344-8005-0BF599748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132C7-C53D-104C-8088-A942219114CD}" type="datetimeFigureOut">
              <a:rPr lang="es-ES_tradnl" smtClean="0"/>
              <a:t>20/11/20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CEA86F-1BD3-AF47-9674-0CC2E0F55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42841-F99F-3E46-81C0-8548B4F92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84B69-5763-2A46-82A1-8931CC00E88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21376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9477A-4702-1D4D-AE7F-2BEDBF8A4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788914-1DBC-0D4D-96CA-8C0EF18A0E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735FCD-8DAE-6645-92B1-9DDA09F02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132C7-C53D-104C-8088-A942219114CD}" type="datetimeFigureOut">
              <a:rPr lang="es-ES_tradnl" smtClean="0"/>
              <a:t>20/11/20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B5A08-252F-4F43-BB57-1FCB485FB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6B848-6A7B-D64F-B05D-6011286DB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84B69-5763-2A46-82A1-8931CC00E88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33735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AF107B-D305-F54B-B458-1ECCAF70C8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344920-7EF7-B346-BAED-5CB966816A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A8F74-CDAC-B34A-8945-6C87AD18D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132C7-C53D-104C-8088-A942219114CD}" type="datetimeFigureOut">
              <a:rPr lang="es-ES_tradnl" smtClean="0"/>
              <a:t>20/11/20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4BB72-D457-2242-8082-A6C4DCFFE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789845-A089-C049-86B7-699681081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84B69-5763-2A46-82A1-8931CC00E88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7317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58BE4-B78E-6A43-9F50-70D750385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F13D0-1C83-C34C-85B2-E74B68CD2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888F2-C108-954B-9B41-7308FFA0D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132C7-C53D-104C-8088-A942219114CD}" type="datetimeFigureOut">
              <a:rPr lang="es-ES_tradnl" smtClean="0"/>
              <a:t>20/11/20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4B6931-345A-BB47-A071-48E028466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5E6D5-8D12-ED4F-A529-2B3DC0AE1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84B69-5763-2A46-82A1-8931CC00E88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48082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27CE5-A49E-FC4E-AE60-FB6B1D3F3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8334CF-0965-7F42-AB6B-6B61895AE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5D51B-92AE-CF43-BB3A-085408C4B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132C7-C53D-104C-8088-A942219114CD}" type="datetimeFigureOut">
              <a:rPr lang="es-ES_tradnl" smtClean="0"/>
              <a:t>20/11/20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D38B3-7C6A-AA4A-B497-5425B0269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DF964-20EF-5843-ADFD-4D71D8ADC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84B69-5763-2A46-82A1-8931CC00E88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64342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E1702-9D26-1D42-A54B-65AA3F722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B73CF-D611-FE44-BB1E-EDF33C4CE6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718DB4-9E69-AE4E-9E30-FF15594031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E800DC-4F13-5249-83CD-6D1BA9FA9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132C7-C53D-104C-8088-A942219114CD}" type="datetimeFigureOut">
              <a:rPr lang="es-ES_tradnl" smtClean="0"/>
              <a:t>20/11/20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B47A1D-806C-2C49-A5D3-8576122FB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2556C8-1E84-C547-8A25-8C07DACAD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84B69-5763-2A46-82A1-8931CC00E88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70859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725B2-0F5C-CE40-8620-411F6AF30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B2E427-8817-504A-9F57-4B911BF46D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E9182E-8A32-7A43-B339-2ABC0B6424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4141B-F428-A64F-9626-A54867A408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EF5353-69F4-E941-BFA7-338FBFD007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3AC2A4-B6E9-A14D-A3CC-0C7D3ED45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132C7-C53D-104C-8088-A942219114CD}" type="datetimeFigureOut">
              <a:rPr lang="es-ES_tradnl" smtClean="0"/>
              <a:t>20/11/20</a:t>
            </a:fld>
            <a:endParaRPr lang="es-ES_trad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57AD68-14BF-0449-B6E6-E85EA1325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3221C7-33A5-2648-845B-C8692CE7B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84B69-5763-2A46-82A1-8931CC00E88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89428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0B75C-C30D-2E4A-B932-5149E9923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4EDD16-3705-1246-963E-3EF357FDD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132C7-C53D-104C-8088-A942219114CD}" type="datetimeFigureOut">
              <a:rPr lang="es-ES_tradnl" smtClean="0"/>
              <a:t>20/11/20</a:t>
            </a:fld>
            <a:endParaRPr lang="es-ES_trad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9C3785-7D56-9E48-9859-F2ABD3461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74F336-402F-074F-86E5-F59F6C269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84B69-5763-2A46-82A1-8931CC00E88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877483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C97C1D-B04A-8A4A-9AFB-C9F29044F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132C7-C53D-104C-8088-A942219114CD}" type="datetimeFigureOut">
              <a:rPr lang="es-ES_tradnl" smtClean="0"/>
              <a:t>20/11/20</a:t>
            </a:fld>
            <a:endParaRPr lang="es-ES_trad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E4D0A0-B573-6D4E-866B-A3A6C4952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04BF4E-3668-4F48-A8AE-906D92F81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84B69-5763-2A46-82A1-8931CC00E88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45196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339B8-B5BA-EC44-80AF-55543110E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CFC3B-908B-B447-BF9F-5BAE466505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5544DA-19F2-304E-AD68-DE14A47C36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E057E7-9BD1-484B-A019-DC8EB1771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132C7-C53D-104C-8088-A942219114CD}" type="datetimeFigureOut">
              <a:rPr lang="es-ES_tradnl" smtClean="0"/>
              <a:t>20/11/20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F0192D-2F62-E546-A242-3081632A6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86551D-B19B-C047-8844-499712031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84B69-5763-2A46-82A1-8931CC00E88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20664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8F5CA-A345-284E-9FB2-6C876A843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F4428D-4815-C542-93FB-EB155F29C5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82EC35-4F8D-D848-BC6B-50031013C6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1D39D3-96CA-474A-9242-AD5438CD0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132C7-C53D-104C-8088-A942219114CD}" type="datetimeFigureOut">
              <a:rPr lang="es-ES_tradnl" smtClean="0"/>
              <a:t>20/11/20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F880EA-2676-8547-A5B5-8E85BFDAC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03C247-1070-914A-8886-43C482C1E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84B69-5763-2A46-82A1-8931CC00E88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60546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6A83C5-63BA-A64A-94AE-C3CB9CA5A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82899A-A9A9-D443-8603-502233B2E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20F50-AC93-9C43-9765-F5118D2D6F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132C7-C53D-104C-8088-A942219114CD}" type="datetimeFigureOut">
              <a:rPr lang="es-ES_tradnl" smtClean="0"/>
              <a:t>20/11/20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CEB84-E7BA-2444-BDB8-C51A1F54BD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0314B0-3C94-0546-AE39-ECC62D927C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84B69-5763-2A46-82A1-8931CC00E88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5030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13D3619-7BBC-1840-9882-DEC9CBD4AB96}"/>
              </a:ext>
            </a:extLst>
          </p:cNvPr>
          <p:cNvSpPr/>
          <p:nvPr/>
        </p:nvSpPr>
        <p:spPr>
          <a:xfrm>
            <a:off x="858323" y="2144095"/>
            <a:ext cx="1911927" cy="605641"/>
          </a:xfrm>
          <a:prstGeom prst="roundRect">
            <a:avLst/>
          </a:prstGeom>
          <a:noFill/>
          <a:ln w="444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s-ES_tradnl" dirty="0" err="1"/>
              <a:t>Backend</a:t>
            </a:r>
            <a:r>
              <a:rPr lang="es-ES_tradnl" dirty="0"/>
              <a:t> </a:t>
            </a:r>
            <a:r>
              <a:rPr lang="es-ES_tradnl" dirty="0" err="1"/>
              <a:t>service</a:t>
            </a:r>
            <a:endParaRPr lang="es-ES_tradnl" dirty="0"/>
          </a:p>
          <a:p>
            <a:pPr algn="ctr"/>
            <a:r>
              <a:rPr lang="es-ES_tradnl" dirty="0" err="1"/>
              <a:t>Node.js</a:t>
            </a:r>
            <a:endParaRPr lang="es-ES_tradnl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F5C3BB0-76E0-1043-8329-92ED69BF4A14}"/>
              </a:ext>
            </a:extLst>
          </p:cNvPr>
          <p:cNvCxnSpPr/>
          <p:nvPr/>
        </p:nvCxnSpPr>
        <p:spPr>
          <a:xfrm>
            <a:off x="5438899" y="831273"/>
            <a:ext cx="0" cy="56289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7BCC997-2D13-FB40-943B-ED3BA351F539}"/>
              </a:ext>
            </a:extLst>
          </p:cNvPr>
          <p:cNvSpPr txBox="1"/>
          <p:nvPr/>
        </p:nvSpPr>
        <p:spPr>
          <a:xfrm>
            <a:off x="2089732" y="847924"/>
            <a:ext cx="2232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800" dirty="0"/>
              <a:t>API </a:t>
            </a:r>
            <a:r>
              <a:rPr lang="es-ES_tradnl" sz="2800" dirty="0" err="1"/>
              <a:t>Provider</a:t>
            </a:r>
            <a:endParaRPr lang="es-ES_tradnl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0D4C99-6007-6F48-A44C-869EB45582BB}"/>
              </a:ext>
            </a:extLst>
          </p:cNvPr>
          <p:cNvSpPr txBox="1"/>
          <p:nvPr/>
        </p:nvSpPr>
        <p:spPr>
          <a:xfrm>
            <a:off x="7334776" y="831273"/>
            <a:ext cx="2232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800" dirty="0"/>
              <a:t>API </a:t>
            </a:r>
            <a:r>
              <a:rPr lang="es-ES_tradnl" sz="2800" dirty="0" err="1"/>
              <a:t>Consumer</a:t>
            </a:r>
            <a:endParaRPr lang="es-ES_tradnl" sz="2800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C55FFB9C-2AD6-B24E-89B8-D568F2A78C4C}"/>
              </a:ext>
            </a:extLst>
          </p:cNvPr>
          <p:cNvSpPr/>
          <p:nvPr/>
        </p:nvSpPr>
        <p:spPr>
          <a:xfrm>
            <a:off x="858322" y="3805444"/>
            <a:ext cx="1911927" cy="605641"/>
          </a:xfrm>
          <a:prstGeom prst="roundRect">
            <a:avLst/>
          </a:prstGeom>
          <a:noFill/>
          <a:ln w="476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s-ES_tradnl" dirty="0" err="1"/>
              <a:t>System</a:t>
            </a:r>
            <a:r>
              <a:rPr lang="es-ES_tradnl" dirty="0"/>
              <a:t> of record</a:t>
            </a:r>
          </a:p>
          <a:p>
            <a:pPr algn="ctr"/>
            <a:r>
              <a:rPr lang="es-ES_tradnl" dirty="0"/>
              <a:t>.</a:t>
            </a:r>
            <a:r>
              <a:rPr lang="es-ES_tradnl" dirty="0" err="1"/>
              <a:t>json</a:t>
            </a:r>
            <a:endParaRPr lang="es-ES_tradnl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7B3693D-8A18-214F-B1E6-AFFBA333611B}"/>
              </a:ext>
            </a:extLst>
          </p:cNvPr>
          <p:cNvCxnSpPr>
            <a:cxnSpLocks/>
          </p:cNvCxnSpPr>
          <p:nvPr/>
        </p:nvCxnSpPr>
        <p:spPr>
          <a:xfrm flipV="1">
            <a:off x="1862114" y="2766249"/>
            <a:ext cx="0" cy="1022683"/>
          </a:xfrm>
          <a:prstGeom prst="straightConnector1">
            <a:avLst/>
          </a:prstGeom>
          <a:ln w="476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A71DF2E6-DA87-DA43-ACE0-8380CC93E85C}"/>
              </a:ext>
            </a:extLst>
          </p:cNvPr>
          <p:cNvSpPr/>
          <p:nvPr/>
        </p:nvSpPr>
        <p:spPr>
          <a:xfrm>
            <a:off x="3716977" y="2160608"/>
            <a:ext cx="1721923" cy="605641"/>
          </a:xfrm>
          <a:prstGeom prst="roundRect">
            <a:avLst/>
          </a:prstGeom>
          <a:noFill/>
          <a:ln w="476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s-ES_tradnl" dirty="0"/>
              <a:t>API</a:t>
            </a:r>
          </a:p>
          <a:p>
            <a:pPr algn="ctr"/>
            <a:r>
              <a:rPr lang="es-ES_tradnl" dirty="0" err="1"/>
              <a:t>Draft</a:t>
            </a:r>
            <a:r>
              <a:rPr lang="es-ES_tradnl" dirty="0"/>
              <a:t> </a:t>
            </a:r>
            <a:r>
              <a:rPr lang="es-ES_tradnl" dirty="0" err="1"/>
              <a:t>WebGUI</a:t>
            </a:r>
            <a:endParaRPr lang="es-ES_tradnl" dirty="0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A4E7FD6C-96C8-784F-A91F-88E78DF90456}"/>
              </a:ext>
            </a:extLst>
          </p:cNvPr>
          <p:cNvSpPr/>
          <p:nvPr/>
        </p:nvSpPr>
        <p:spPr>
          <a:xfrm>
            <a:off x="5438898" y="2160608"/>
            <a:ext cx="1854861" cy="605641"/>
          </a:xfrm>
          <a:prstGeom prst="roundRect">
            <a:avLst/>
          </a:prstGeom>
          <a:noFill/>
          <a:ln w="476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s-ES_tradnl" dirty="0" err="1"/>
              <a:t>Product</a:t>
            </a:r>
            <a:endParaRPr lang="es-ES_tradnl" dirty="0"/>
          </a:p>
          <a:p>
            <a:pPr algn="ctr"/>
            <a:r>
              <a:rPr lang="es-ES_tradnl" dirty="0" err="1"/>
              <a:t>Developer</a:t>
            </a:r>
            <a:r>
              <a:rPr lang="es-ES_tradnl" dirty="0"/>
              <a:t> Portal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9C36518-9C27-944B-9573-C9840E8641A5}"/>
              </a:ext>
            </a:extLst>
          </p:cNvPr>
          <p:cNvCxnSpPr/>
          <p:nvPr/>
        </p:nvCxnSpPr>
        <p:spPr>
          <a:xfrm>
            <a:off x="4673600" y="3081867"/>
            <a:ext cx="1557867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D8C9D71C-940D-3D46-899D-9229AEC7E585}"/>
              </a:ext>
            </a:extLst>
          </p:cNvPr>
          <p:cNvSpPr/>
          <p:nvPr/>
        </p:nvSpPr>
        <p:spPr>
          <a:xfrm>
            <a:off x="8747173" y="2144094"/>
            <a:ext cx="1911927" cy="605641"/>
          </a:xfrm>
          <a:prstGeom prst="roundRect">
            <a:avLst/>
          </a:prstGeom>
          <a:noFill/>
          <a:ln w="444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s-ES_tradnl" dirty="0"/>
              <a:t>App </a:t>
            </a:r>
          </a:p>
          <a:p>
            <a:pPr algn="ctr"/>
            <a:r>
              <a:rPr lang="es-ES_tradnl" dirty="0" err="1"/>
              <a:t>Node.js</a:t>
            </a:r>
            <a:endParaRPr lang="es-ES_tradnl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5D16DAC-D4EC-C645-B27C-785FC960DB6D}"/>
              </a:ext>
            </a:extLst>
          </p:cNvPr>
          <p:cNvSpPr txBox="1"/>
          <p:nvPr/>
        </p:nvSpPr>
        <p:spPr>
          <a:xfrm>
            <a:off x="5060374" y="3059668"/>
            <a:ext cx="1692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err="1"/>
              <a:t>Expose</a:t>
            </a:r>
            <a:endParaRPr lang="es-ES_tradnl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D46BDCF-D24A-8043-AE86-F0272517DDFE}"/>
              </a:ext>
            </a:extLst>
          </p:cNvPr>
          <p:cNvSpPr txBox="1"/>
          <p:nvPr/>
        </p:nvSpPr>
        <p:spPr>
          <a:xfrm>
            <a:off x="1880864" y="3092924"/>
            <a:ext cx="1692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err="1"/>
              <a:t>Consult</a:t>
            </a:r>
            <a:endParaRPr lang="es-ES_tradnl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B5D7A59-7469-2947-A341-1F4FADA9E034}"/>
              </a:ext>
            </a:extLst>
          </p:cNvPr>
          <p:cNvCxnSpPr>
            <a:cxnSpLocks/>
          </p:cNvCxnSpPr>
          <p:nvPr/>
        </p:nvCxnSpPr>
        <p:spPr>
          <a:xfrm>
            <a:off x="2770249" y="2481781"/>
            <a:ext cx="885596" cy="0"/>
          </a:xfrm>
          <a:prstGeom prst="straightConnector1">
            <a:avLst/>
          </a:prstGeom>
          <a:ln w="476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FD181CF-F0C9-6A48-8F19-53CAC46E47CB}"/>
              </a:ext>
            </a:extLst>
          </p:cNvPr>
          <p:cNvCxnSpPr>
            <a:cxnSpLocks/>
          </p:cNvCxnSpPr>
          <p:nvPr/>
        </p:nvCxnSpPr>
        <p:spPr>
          <a:xfrm flipH="1">
            <a:off x="7334776" y="2489818"/>
            <a:ext cx="137138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2FEA0AB-7AF2-D44E-B4A6-0BA775332D1D}"/>
              </a:ext>
            </a:extLst>
          </p:cNvPr>
          <p:cNvSpPr txBox="1"/>
          <p:nvPr/>
        </p:nvSpPr>
        <p:spPr>
          <a:xfrm>
            <a:off x="7671679" y="2464561"/>
            <a:ext cx="1692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Subscribe</a:t>
            </a:r>
          </a:p>
        </p:txBody>
      </p:sp>
    </p:spTree>
    <p:extLst>
      <p:ext uri="{BB962C8B-B14F-4D97-AF65-F5344CB8AC3E}">
        <p14:creationId xmlns:p14="http://schemas.microsoft.com/office/powerpoint/2010/main" val="1970888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76</Words>
  <Application>Microsoft Macintosh PowerPoint</Application>
  <PresentationFormat>Widescreen</PresentationFormat>
  <Paragraphs>26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Alvaro Alejandro Bohorquez Camacho</dc:creator>
  <cp:lastModifiedBy>Alvaro Alejandro Bohorquez Camacho</cp:lastModifiedBy>
  <cp:revision>4</cp:revision>
  <dcterms:created xsi:type="dcterms:W3CDTF">2020-11-20T14:10:35Z</dcterms:created>
  <dcterms:modified xsi:type="dcterms:W3CDTF">2020-11-20T16:36:31Z</dcterms:modified>
</cp:coreProperties>
</file>