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21.png" ContentType="image/png"/>
  <Override PartName="/ppt/media/image4.png" ContentType="image/png"/>
  <Override PartName="/ppt/media/image19.wmf" ContentType="image/x-wmf"/>
  <Override PartName="/ppt/media/image2.wmf" ContentType="image/x-wmf"/>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5.png" ContentType="image/png"/>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bar"/>
        <c:grouping val="clustered"/>
        <c:varyColors val="0"/>
        <c:ser>
          <c:idx val="0"/>
          <c:order val="0"/>
          <c:tx>
            <c:strRef>
              <c:f>label 0</c:f>
              <c:strCache>
                <c:ptCount val="1"/>
                <c:pt idx="0">
                  <c:v>Series 1</c:v>
                </c:pt>
              </c:strCache>
            </c:strRef>
          </c:tx>
          <c:spPr>
            <a:solidFill>
              <a:srgbClr val="0033a0"/>
            </a:solidFill>
            <a:ln w="0">
              <a:noFill/>
            </a:ln>
          </c:spPr>
          <c:invertIfNegative val="0"/>
          <c:dLbls>
            <c:txPr>
              <a:bodyPr wrap="square"/>
              <a:lstStyle/>
              <a:p>
                <a:pPr>
                  <a:defRPr b="0" sz="1000" spc="-1" strike="noStrike">
                    <a:solidFill>
                      <a:srgbClr val="0033a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61c4d3"/>
            </a:solidFill>
            <a:ln w="0">
              <a:noFill/>
            </a:ln>
          </c:spPr>
          <c:invertIfNegative val="0"/>
          <c:dLbls>
            <c:txPr>
              <a:bodyPr wrap="square"/>
              <a:lstStyle/>
              <a:p>
                <a:pPr>
                  <a:defRPr b="0" sz="1000" spc="-1" strike="noStrike">
                    <a:solidFill>
                      <a:srgbClr val="0033a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e15e32"/>
            </a:solidFill>
            <a:ln w="0">
              <a:noFill/>
            </a:ln>
          </c:spPr>
          <c:invertIfNegative val="0"/>
          <c:dLbls>
            <c:txPr>
              <a:bodyPr wrap="square"/>
              <a:lstStyle/>
              <a:p>
                <a:pPr>
                  <a:defRPr b="0" sz="1000" spc="-1" strike="noStrike">
                    <a:solidFill>
                      <a:srgbClr val="0033a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82"/>
        <c:overlap val="0"/>
        <c:axId val="66688357"/>
        <c:axId val="40035195"/>
      </c:barChart>
      <c:catAx>
        <c:axId val="66688357"/>
        <c:scaling>
          <c:orientation val="minMax"/>
        </c:scaling>
        <c:delete val="0"/>
        <c:axPos val="b"/>
        <c:numFmt formatCode="General" sourceLinked="0"/>
        <c:majorTickMark val="none"/>
        <c:minorTickMark val="none"/>
        <c:tickLblPos val="nextTo"/>
        <c:spPr>
          <a:ln w="9360">
            <a:solidFill>
              <a:srgbClr val="cadbff"/>
            </a:solidFill>
            <a:round/>
          </a:ln>
        </c:spPr>
        <c:txPr>
          <a:bodyPr/>
          <a:lstStyle/>
          <a:p>
            <a:pPr>
              <a:defRPr b="0" sz="1197" spc="-1" strike="noStrike">
                <a:solidFill>
                  <a:srgbClr val="2f2f2f"/>
                </a:solidFill>
                <a:latin typeface="Arial"/>
                <a:ea typeface="DejaVu Sans"/>
              </a:defRPr>
            </a:pPr>
          </a:p>
        </c:txPr>
        <c:crossAx val="40035195"/>
        <c:crosses val="autoZero"/>
        <c:auto val="1"/>
        <c:lblAlgn val="ctr"/>
        <c:lblOffset val="100"/>
        <c:noMultiLvlLbl val="0"/>
      </c:catAx>
      <c:valAx>
        <c:axId val="40035195"/>
        <c:scaling>
          <c:orientation val="minMax"/>
        </c:scaling>
        <c:delete val="0"/>
        <c:axPos val="l"/>
        <c:majorGridlines>
          <c:spPr>
            <a:ln w="9360">
              <a:solidFill>
                <a:srgbClr val="cadbff"/>
              </a:solidFill>
              <a:round/>
            </a:ln>
          </c:spPr>
        </c:majorGridlines>
        <c:numFmt formatCode="General" sourceLinked="0"/>
        <c:majorTickMark val="none"/>
        <c:minorTickMark val="none"/>
        <c:tickLblPos val="nextTo"/>
        <c:spPr>
          <a:ln w="6480">
            <a:noFill/>
          </a:ln>
        </c:spPr>
        <c:txPr>
          <a:bodyPr/>
          <a:lstStyle/>
          <a:p>
            <a:pPr>
              <a:defRPr b="0" sz="1197" spc="-1" strike="noStrike">
                <a:solidFill>
                  <a:srgbClr val="2f2f2f"/>
                </a:solidFill>
                <a:latin typeface="Arial"/>
                <a:ea typeface="DejaVu Sans"/>
              </a:defRPr>
            </a:pPr>
          </a:p>
        </c:txPr>
        <c:crossAx val="66688357"/>
        <c:crosses val="autoZero"/>
        <c:crossBetween val="between"/>
      </c:valAx>
      <c:spPr>
        <a:noFill/>
        <a:ln w="0">
          <a:noFill/>
        </a:ln>
      </c:spPr>
    </c:plotArea>
    <c:legend>
      <c:legendPos val="b"/>
      <c:overlay val="0"/>
      <c:spPr>
        <a:noFill/>
        <a:ln w="0">
          <a:noFill/>
        </a:ln>
      </c:spPr>
      <c:txPr>
        <a:bodyPr/>
        <a:lstStyle/>
        <a:p>
          <a:pPr>
            <a:defRPr b="0" sz="1197" spc="-1" strike="noStrike">
              <a:solidFill>
                <a:srgbClr val="2f2f2f"/>
              </a:solidFill>
              <a:latin typeface="Arial"/>
              <a:ea typeface="DejaVu Sans"/>
            </a:defRPr>
          </a:pPr>
        </a:p>
      </c:txPr>
    </c:legend>
    <c:plotVisOnly val="1"/>
    <c:dispBlanksAs val="gap"/>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033a0"/>
            </a:solidFill>
            <a:ln w="0">
              <a:noFill/>
            </a:ln>
          </c:spPr>
          <c:explosion val="0"/>
          <c:dPt>
            <c:idx val="0"/>
            <c:spPr>
              <a:solidFill>
                <a:srgbClr val="0033a0"/>
              </a:solidFill>
              <a:ln w="19080">
                <a:solidFill>
                  <a:srgbClr val="ffffff"/>
                </a:solidFill>
                <a:round/>
              </a:ln>
            </c:spPr>
          </c:dPt>
          <c:dPt>
            <c:idx val="1"/>
            <c:spPr>
              <a:solidFill>
                <a:srgbClr val="61c4d3"/>
              </a:solidFill>
              <a:ln w="19080">
                <a:solidFill>
                  <a:srgbClr val="ffffff"/>
                </a:solidFill>
                <a:round/>
              </a:ln>
            </c:spPr>
          </c:dPt>
          <c:dPt>
            <c:idx val="2"/>
            <c:spPr>
              <a:solidFill>
                <a:srgbClr val="e15e32"/>
              </a:solidFill>
              <a:ln w="19080">
                <a:solidFill>
                  <a:srgbClr val="ffffff"/>
                </a:solidFill>
                <a:round/>
              </a:ln>
            </c:spPr>
          </c:dPt>
          <c:dPt>
            <c:idx val="3"/>
            <c:spPr>
              <a:solidFill>
                <a:srgbClr val="bebecb"/>
              </a:solidFill>
              <a:ln w="19080">
                <a:solidFill>
                  <a:srgbClr val="ffffff"/>
                </a:solidFill>
                <a:round/>
              </a:ln>
            </c:spPr>
          </c:dPt>
          <c:dPt>
            <c:idx val="4"/>
            <c:spPr>
              <a:solidFill>
                <a:srgbClr val="6e2466"/>
              </a:solidFill>
              <a:ln w="19080">
                <a:solidFill>
                  <a:srgbClr val="ffffff"/>
                </a:solidFill>
                <a:round/>
              </a:ln>
            </c:spPr>
          </c:dPt>
          <c:dPt>
            <c:idx val="5"/>
            <c:spPr>
              <a:solidFill>
                <a:srgbClr val="1c446a"/>
              </a:solidFill>
              <a:ln w="19080">
                <a:solidFill>
                  <a:srgbClr val="ffffff"/>
                </a:solidFill>
                <a:round/>
              </a:ln>
            </c:spPr>
          </c:dPt>
          <c:dLbls>
            <c:dLbl>
              <c:idx val="0"/>
              <c:txPr>
                <a:bodyPr wrap="square"/>
                <a:lstStyle/>
                <a:p>
                  <a:pPr>
                    <a:defRPr b="0" sz="1197" spc="-1" strike="noStrike">
                      <a:solidFill>
                        <a:srgbClr val="f8f8f8"/>
                      </a:solidFill>
                      <a:latin typeface="Arial"/>
                      <a:ea typeface="DejaVu Sans"/>
                    </a:defRPr>
                  </a:pPr>
                </a:p>
              </c:txPr>
              <c:showLegendKey val="0"/>
              <c:showVal val="0"/>
              <c:showCatName val="0"/>
              <c:showSerName val="0"/>
              <c:showPercent val="1"/>
              <c:separator>
</c:separator>
            </c:dLbl>
            <c:dLbl>
              <c:idx val="1"/>
              <c:txPr>
                <a:bodyPr wrap="square"/>
                <a:lstStyle/>
                <a:p>
                  <a:pPr>
                    <a:defRPr b="0" sz="1197" spc="-1" strike="noStrike">
                      <a:solidFill>
                        <a:srgbClr val="2f2f2f"/>
                      </a:solidFill>
                      <a:latin typeface="Arial"/>
                      <a:ea typeface="DejaVu Sans"/>
                    </a:defRPr>
                  </a:pPr>
                </a:p>
              </c:txPr>
              <c:showLegendKey val="0"/>
              <c:showVal val="0"/>
              <c:showCatName val="0"/>
              <c:showSerName val="0"/>
              <c:showPercent val="1"/>
              <c:separator>
</c:separator>
            </c:dLbl>
            <c:dLbl>
              <c:idx val="2"/>
              <c:txPr>
                <a:bodyPr wrap="square"/>
                <a:lstStyle/>
                <a:p>
                  <a:pPr>
                    <a:defRPr b="0" sz="1197" spc="-1" strike="noStrike">
                      <a:solidFill>
                        <a:srgbClr val="2f2f2f"/>
                      </a:solidFill>
                      <a:latin typeface="Arial"/>
                      <a:ea typeface="DejaVu Sans"/>
                    </a:defRPr>
                  </a:pPr>
                </a:p>
              </c:txPr>
              <c:showLegendKey val="0"/>
              <c:showVal val="0"/>
              <c:showCatName val="0"/>
              <c:showSerName val="0"/>
              <c:showPercent val="1"/>
              <c:separator>
</c:separator>
            </c:dLbl>
            <c:dLbl>
              <c:idx val="3"/>
              <c:txPr>
                <a:bodyPr wrap="square"/>
                <a:lstStyle/>
                <a:p>
                  <a:pPr>
                    <a:defRPr b="0" sz="1197" spc="-1" strike="noStrike">
                      <a:solidFill>
                        <a:srgbClr val="2f2f2f"/>
                      </a:solidFill>
                      <a:latin typeface="Arial"/>
                      <a:ea typeface="DejaVu Sans"/>
                    </a:defRPr>
                  </a:pPr>
                </a:p>
              </c:txPr>
              <c:showLegendKey val="0"/>
              <c:showVal val="0"/>
              <c:showCatName val="0"/>
              <c:showSerName val="0"/>
              <c:showPercent val="1"/>
              <c:separator>
</c:separator>
            </c:dLbl>
            <c:dLbl>
              <c:idx val="4"/>
              <c:txPr>
                <a:bodyPr wrap="square"/>
                <a:lstStyle/>
                <a:p>
                  <a:pPr>
                    <a:defRPr b="0" sz="1197" spc="-1" strike="noStrike">
                      <a:solidFill>
                        <a:srgbClr val="ffffff"/>
                      </a:solidFill>
                      <a:latin typeface="Arial"/>
                      <a:ea typeface="DejaVu Sans"/>
                    </a:defRPr>
                  </a:pPr>
                </a:p>
              </c:txPr>
              <c:showLegendKey val="0"/>
              <c:showVal val="0"/>
              <c:showCatName val="0"/>
              <c:showSerName val="0"/>
              <c:showPercent val="1"/>
              <c:separator>
</c:separator>
            </c:dLbl>
            <c:dLbl>
              <c:idx val="5"/>
              <c:txPr>
                <a:bodyPr wrap="square"/>
                <a:lstStyle/>
                <a:p>
                  <a:pPr>
                    <a:defRPr b="0" sz="1000" spc="-1" strike="noStrike">
                      <a:solidFill>
                        <a:srgbClr val="000000"/>
                      </a:solidFill>
                      <a:latin typeface="Arial"/>
                      <a:ea typeface="DejaVu Sans"/>
                    </a:defRPr>
                  </a:pPr>
                </a:p>
              </c:txPr>
              <c:tx>
                <c:rich>
                  <a:bodyPr/>
                  <a:p>
                    <a:r>
                      <a:rPr b="0" lang="en-US" sz="1197" spc="-1" strike="noStrike">
                        <a:solidFill>
                          <a:srgbClr val="ffffff"/>
                        </a:solidFill>
                        <a:latin typeface="Arial"/>
                        <a:ea typeface="DejaVu Sans"/>
                      </a:rPr>
                      <a:t>10%</a:t>
                    </a:r>
                  </a:p>
                </c:rich>
              </c:tx>
              <c:showLegendKey val="0"/>
              <c:showVal val="0"/>
              <c:showCatName val="0"/>
              <c:showSerName val="0"/>
              <c:showPercent val="1"/>
              <c:separator>
</c:separator>
            </c:dLbl>
            <c:txPr>
              <a:bodyPr wrap="square"/>
              <a:lstStyle/>
              <a:p>
                <a:pPr>
                  <a:defRPr b="0" sz="1197" spc="-1" strike="noStrike">
                    <a:solidFill>
                      <a:srgbClr val="2f2f2f"/>
                    </a:solidFill>
                    <a:latin typeface="Arial"/>
                    <a:ea typeface="DejaVu Sans"/>
                  </a:defRPr>
                </a:pPr>
              </a:p>
            </c:txPr>
            <c:showLegendKey val="0"/>
            <c:showVal val="0"/>
            <c:showCatName val="0"/>
            <c:showSerName val="0"/>
            <c:showPercent val="1"/>
            <c:separator>
</c:separator>
            <c:showLeaderLines val="1"/>
          </c:dLbls>
          <c:cat>
            <c:strRef>
              <c:f>categories</c:f>
              <c:strCache>
                <c:ptCount val="6"/>
                <c:pt idx="0">
                  <c:v>1st Qtr</c:v>
                </c:pt>
                <c:pt idx="1">
                  <c:v>2nd Qtr</c:v>
                </c:pt>
                <c:pt idx="2">
                  <c:v>3rd Qtr</c:v>
                </c:pt>
                <c:pt idx="3">
                  <c:v>4th Qtr</c:v>
                </c:pt>
                <c:pt idx="4">
                  <c:v>5th Qtr</c:v>
                </c:pt>
                <c:pt idx="5">
                  <c:v>6 th Qtr</c:v>
                </c:pt>
              </c:strCache>
            </c:strRef>
          </c:cat>
          <c:val>
            <c:numRef>
              <c:f>0</c:f>
              <c:numCache>
                <c:formatCode>General</c:formatCode>
                <c:ptCount val="6"/>
                <c:pt idx="0">
                  <c:v>50</c:v>
                </c:pt>
                <c:pt idx="1">
                  <c:v>10</c:v>
                </c:pt>
                <c:pt idx="2">
                  <c:v>10</c:v>
                </c:pt>
                <c:pt idx="3">
                  <c:v>10</c:v>
                </c:pt>
                <c:pt idx="4">
                  <c:v>10</c:v>
                </c:pt>
                <c:pt idx="5">
                  <c:v>10</c:v>
                </c:pt>
              </c:numCache>
            </c:numRef>
          </c:val>
        </c:ser>
        <c:firstSliceAng val="0"/>
        <c:holeSize val="50"/>
      </c:doughnutChart>
      <c:spPr>
        <a:noFill/>
        <a:ln w="0">
          <a:noFill/>
        </a:ln>
      </c:spPr>
    </c:plotArea>
    <c:legend>
      <c:legendPos val="b"/>
      <c:overlay val="0"/>
      <c:spPr>
        <a:noFill/>
        <a:ln w="0">
          <a:noFill/>
        </a:ln>
      </c:spPr>
      <c:txPr>
        <a:bodyPr/>
        <a:lstStyle/>
        <a:p>
          <a:pPr>
            <a:defRPr b="0" sz="1197" spc="-1" strike="noStrike">
              <a:solidFill>
                <a:srgbClr val="2f2f2f"/>
              </a:solidFill>
              <a:latin typeface="Arial"/>
              <a:ea typeface="DejaVu Sans"/>
            </a:defRPr>
          </a:pPr>
        </a:p>
      </c:txPr>
    </c:legend>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5B247CFD-15A4-4B1B-A76B-7E52E68234BE}"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8BA75A3-AD29-4A40-9F81-2F3028A10A5B}"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18CA8D24-5FF4-4342-B2FC-38CF16827C4F}"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01FD4563-1517-49E3-8B5E-2E35DB242A68}"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41EC437E-B32F-48BD-924F-12E8497052CA}"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E754A611-5AD2-4105-A1A9-B04EE757E564}"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6EC76F6-0157-40FC-A797-E35F2D4D504D}"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7B37681F-F03E-4387-8B60-E0AE4E2B1A0C}"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A540099B-E5EE-47EF-B99F-A0F6A6491D58}"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65E8E14C-5B86-4BB0-8E36-D4A6D184E7E9}"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790483E9-01C7-4986-8C47-35864AD422EA}"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59A52506-5427-4A28-B1A6-BA438CB65080}"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15DA4A6F-C772-4B79-A570-6D480C61DAA7}"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AD4C4457-EB79-47DD-B7FB-4148A6146991}"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33DB5F9E-3741-46F6-B275-1D39B45AA08D}"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965B5609-144B-4886-8A52-0A5024D14937}"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73B76AF0-E250-4F03-BD97-8385C8EEAD54}"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61A19BBA-98B8-4BBB-9E59-4D67C3522F31}"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27A561BA-AF08-4D3A-BE23-5E647B78302F}"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46396E68-AD8A-40FF-97A7-3779B57A45F7}"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0CD6D778-B386-4B9A-BD98-8B6F2D978D04}"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73A46DA6-E2DA-4195-8C51-89E766C2963E}"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A0532785-0DBA-4650-8B27-E8B9049D1D97}"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82991B6-3448-40F6-A5C0-ED31351B9B77}"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36E40566-1410-4734-A4FE-D81B755FD9F5}"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D4CA8E04-7D7E-41FF-B7C2-E3BD6612A7BA}"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E8D4CED5-30E3-4A72-BC01-35922D3B1ABA}"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6706DE9F-F1EF-4FD7-A775-7E60F57440AC}"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A661C72A-1E04-46F5-B72F-9D60355BA1CD}"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7958ED7B-9017-4487-AB2A-EA8E17BB9E03}"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0DAC299-D59D-40B9-9A93-5D4F8304B28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4F67E669-3121-4ED7-BF0C-AC654A6BE5CB}"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78738B9D-8159-43AD-A185-7CC83962192D}"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6230B8EF-A4D4-4834-BF97-15350F9B5BC9}"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60F926D-3EE8-4840-AF37-F19A4ACE63A5}"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37B324CB-E789-4CA2-BC59-A147DDF338AD}"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75681A6C-C440-40FB-A2A6-74C8F1306062}"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E7329636-A0B0-465F-B135-0426453F7B71}"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421A787E-3689-4C3E-9B91-2E63D92705AE}"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990B547A-626F-41E1-BC6E-D5F7EC5ED016}"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883BA428-10A9-4637-9D83-2F1E72BE3AF8}"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37FCA73-C286-4C9B-984D-E0A243D3413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77E88438-0C4C-4F8B-A518-070C94CE6FA3}"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59D6552B-E126-4D7E-BE5D-046D6A0D0B16}"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5629C483-6B10-4680-B392-E7529C61A900}"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8F5E8D76-EF8D-4674-9767-0A42EF96C886}"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1D157613-4A48-4075-9175-505835D519B9}"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8F6F5E88-F04C-48B4-8522-D287EF4C0994}"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39BC7CC2-ADE4-4252-9807-2B0CD9276C9B}"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CF66A837-3208-442A-9B79-856EDF200F72}"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59F61F5E-5D3C-4DE4-862C-1B617CDC867B}"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41AF9E74-D570-4669-A0A5-825AF1B84BE7}"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5E5639F-6713-41A4-ABE7-82209E99182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7A4BFF77-E247-463A-86AD-284C28AB06B9}"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143E9AD3-322F-4D0B-933E-5818E3F74D9D}"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562F5764-DAB4-4D2A-97CD-E086B3D9BC6E}"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7EF299EE-4608-4DF3-80DF-54908B2A09DF}"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7B3FDA32-3052-494B-AF33-9F71237633A9}"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21999BB2-DEC7-4D13-9616-A99C65B32A94}"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840EC6F3-FAAB-454B-8E46-BE87CCD99D7E}"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AAE2AB37-F406-49A0-B53F-224091A1D1E9}" type="slidenum">
              <a:t>&lt;#&gt;</a:t>
            </a:fld>
          </a:p>
        </p:txBody>
      </p:sp>
      <p:sp>
        <p:nvSpPr>
          <p:cNvPr id="4" name="PlaceHolder 3"/>
          <p:cNvSpPr>
            <a:spLocks noGrp="1"/>
          </p:cNvSpPr>
          <p:nvPr>
            <p:ph type="dt" idx="39"/>
          </p:nvPr>
        </p:nvSpPr>
        <p:spPr/>
        <p:txBody>
          <a:bodyPr/>
          <a:p>
            <a:r>
              <a:rPr lang="en-US"/>
              <a:t/>
            </a:r>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3C4ED484-A877-46E9-9EBA-6033E149BFAC}" type="slidenum">
              <a:t>&lt;#&gt;</a:t>
            </a:fld>
          </a:p>
        </p:txBody>
      </p:sp>
      <p:sp>
        <p:nvSpPr>
          <p:cNvPr id="6" name="PlaceHolder 5"/>
          <p:cNvSpPr>
            <a:spLocks noGrp="1"/>
          </p:cNvSpPr>
          <p:nvPr>
            <p:ph type="dt" idx="39"/>
          </p:nvPr>
        </p:nvSpPr>
        <p:spPr/>
        <p:txBody>
          <a:bodyPr/>
          <a:p>
            <a:r>
              <a:rPr lang="en-US"/>
              <a:t/>
            </a: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FD8CD820-4B8C-4EE9-9C43-BA0F51174545}" type="slidenum">
              <a:t>&lt;#&gt;</a:t>
            </a:fld>
          </a:p>
        </p:txBody>
      </p:sp>
      <p:sp>
        <p:nvSpPr>
          <p:cNvPr id="6" name="PlaceHolder 5"/>
          <p:cNvSpPr>
            <a:spLocks noGrp="1"/>
          </p:cNvSpPr>
          <p:nvPr>
            <p:ph type="dt" idx="39"/>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B412D41-BDB2-4A11-856F-C954CCE1830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7"/>
          </p:nvPr>
        </p:nvSpPr>
        <p:spPr/>
        <p:txBody>
          <a:bodyPr/>
          <a:p>
            <a:r>
              <a:t>Footer</a:t>
            </a:r>
          </a:p>
        </p:txBody>
      </p:sp>
      <p:sp>
        <p:nvSpPr>
          <p:cNvPr id="6" name="PlaceHolder 5"/>
          <p:cNvSpPr>
            <a:spLocks noGrp="1"/>
          </p:cNvSpPr>
          <p:nvPr>
            <p:ph type="sldNum" idx="38"/>
          </p:nvPr>
        </p:nvSpPr>
        <p:spPr/>
        <p:txBody>
          <a:bodyPr/>
          <a:p>
            <a:fld id="{3C40826F-7CA1-470F-8F2C-6C2326491914}" type="slidenum">
              <a:t>&lt;#&gt;</a:t>
            </a:fld>
          </a:p>
        </p:txBody>
      </p:sp>
      <p:sp>
        <p:nvSpPr>
          <p:cNvPr id="7" name="PlaceHolder 6"/>
          <p:cNvSpPr>
            <a:spLocks noGrp="1"/>
          </p:cNvSpPr>
          <p:nvPr>
            <p:ph type="dt" idx="39"/>
          </p:nvPr>
        </p:nvSpPr>
        <p:spPr/>
        <p:txBody>
          <a:bodyPr/>
          <a:p>
            <a:r>
              <a:rPr lang="en-US"/>
              <a:t/>
            </a: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489C4201-86F5-4FBB-BFE4-C6C0FB7D9A6E}" type="slidenum">
              <a:t>&lt;#&gt;</a:t>
            </a:fld>
          </a:p>
        </p:txBody>
      </p:sp>
      <p:sp>
        <p:nvSpPr>
          <p:cNvPr id="5" name="PlaceHolder 4"/>
          <p:cNvSpPr>
            <a:spLocks noGrp="1"/>
          </p:cNvSpPr>
          <p:nvPr>
            <p:ph type="dt" idx="39"/>
          </p:nvPr>
        </p:nvSpPr>
        <p:spPr/>
        <p:txBody>
          <a:bodyPr/>
          <a:p>
            <a:r>
              <a:rPr lang="en-US"/>
              <a:t/>
            </a: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85CB1A42-D394-4B09-B423-D3980825CFE3}" type="slidenum">
              <a:t>&lt;#&gt;</a:t>
            </a:fld>
          </a:p>
        </p:txBody>
      </p:sp>
      <p:sp>
        <p:nvSpPr>
          <p:cNvPr id="5" name="PlaceHolder 4"/>
          <p:cNvSpPr>
            <a:spLocks noGrp="1"/>
          </p:cNvSpPr>
          <p:nvPr>
            <p:ph type="dt" idx="39"/>
          </p:nvPr>
        </p:nvSpPr>
        <p:spPr/>
        <p:txBody>
          <a:bodyPr/>
          <a:p>
            <a:r>
              <a:rPr lang="en-US"/>
              <a:t/>
            </a: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BEB2117A-12A9-4462-BA90-91F32E8679C9}" type="slidenum">
              <a:t>&lt;#&gt;</a:t>
            </a:fld>
          </a:p>
        </p:txBody>
      </p:sp>
      <p:sp>
        <p:nvSpPr>
          <p:cNvPr id="8" name="PlaceHolder 7"/>
          <p:cNvSpPr>
            <a:spLocks noGrp="1"/>
          </p:cNvSpPr>
          <p:nvPr>
            <p:ph type="dt" idx="39"/>
          </p:nvPr>
        </p:nvSpPr>
        <p:spPr/>
        <p:txBody>
          <a:bodyPr/>
          <a:p>
            <a:r>
              <a:rPr lang="en-US"/>
              <a:t/>
            </a: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05F8C334-F4CC-4F8C-ABD0-BD056798C373}" type="slidenum">
              <a:t>&lt;#&gt;</a:t>
            </a:fld>
          </a:p>
        </p:txBody>
      </p:sp>
      <p:sp>
        <p:nvSpPr>
          <p:cNvPr id="8" name="PlaceHolder 7"/>
          <p:cNvSpPr>
            <a:spLocks noGrp="1"/>
          </p:cNvSpPr>
          <p:nvPr>
            <p:ph type="dt" idx="39"/>
          </p:nvPr>
        </p:nvSpPr>
        <p:spPr/>
        <p:txBody>
          <a:bodyPr/>
          <a:p>
            <a:r>
              <a:rPr lang="en-US"/>
              <a:t/>
            </a: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BE97940E-2726-4CFC-932F-7345B78BD930}" type="slidenum">
              <a:t>&lt;#&gt;</a:t>
            </a:fld>
          </a:p>
        </p:txBody>
      </p:sp>
      <p:sp>
        <p:nvSpPr>
          <p:cNvPr id="8" name="PlaceHolder 7"/>
          <p:cNvSpPr>
            <a:spLocks noGrp="1"/>
          </p:cNvSpPr>
          <p:nvPr>
            <p:ph type="dt" idx="39"/>
          </p:nvPr>
        </p:nvSpPr>
        <p:spPr/>
        <p:txBody>
          <a:bodyPr/>
          <a:p>
            <a:r>
              <a:rPr lang="en-US"/>
              <a:t/>
            </a: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7"/>
          </p:nvPr>
        </p:nvSpPr>
        <p:spPr/>
        <p:txBody>
          <a:bodyPr/>
          <a:p>
            <a:r>
              <a:t>Footer</a:t>
            </a:r>
          </a:p>
        </p:txBody>
      </p:sp>
      <p:sp>
        <p:nvSpPr>
          <p:cNvPr id="6" name="PlaceHolder 5"/>
          <p:cNvSpPr>
            <a:spLocks noGrp="1"/>
          </p:cNvSpPr>
          <p:nvPr>
            <p:ph type="sldNum" idx="38"/>
          </p:nvPr>
        </p:nvSpPr>
        <p:spPr/>
        <p:txBody>
          <a:bodyPr/>
          <a:p>
            <a:fld id="{C1CC479A-DCE7-46EC-ADBD-5243D43194ED}" type="slidenum">
              <a:t>&lt;#&gt;</a:t>
            </a:fld>
          </a:p>
        </p:txBody>
      </p:sp>
      <p:sp>
        <p:nvSpPr>
          <p:cNvPr id="7" name="PlaceHolder 6"/>
          <p:cNvSpPr>
            <a:spLocks noGrp="1"/>
          </p:cNvSpPr>
          <p:nvPr>
            <p:ph type="dt" idx="39"/>
          </p:nvPr>
        </p:nvSpPr>
        <p:spPr/>
        <p:txBody>
          <a:bodyPr/>
          <a:p>
            <a:r>
              <a:rPr lang="en-US"/>
              <a:t/>
            </a: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7"/>
          </p:nvPr>
        </p:nvSpPr>
        <p:spPr/>
        <p:txBody>
          <a:bodyPr/>
          <a:p>
            <a:r>
              <a:t>Footer</a:t>
            </a:r>
          </a:p>
        </p:txBody>
      </p:sp>
      <p:sp>
        <p:nvSpPr>
          <p:cNvPr id="8" name="PlaceHolder 7"/>
          <p:cNvSpPr>
            <a:spLocks noGrp="1"/>
          </p:cNvSpPr>
          <p:nvPr>
            <p:ph type="sldNum" idx="38"/>
          </p:nvPr>
        </p:nvSpPr>
        <p:spPr/>
        <p:txBody>
          <a:bodyPr/>
          <a:p>
            <a:fld id="{4B39DB21-03D1-450D-B558-6882D9F20447}" type="slidenum">
              <a:t>&lt;#&gt;</a:t>
            </a:fld>
          </a:p>
        </p:txBody>
      </p:sp>
      <p:sp>
        <p:nvSpPr>
          <p:cNvPr id="9" name="PlaceHolder 8"/>
          <p:cNvSpPr>
            <a:spLocks noGrp="1"/>
          </p:cNvSpPr>
          <p:nvPr>
            <p:ph type="dt" idx="39"/>
          </p:nvPr>
        </p:nvSpPr>
        <p:spPr/>
        <p:txBody>
          <a:bodyPr/>
          <a:p>
            <a:r>
              <a:rPr lang="en-US"/>
              <a:t/>
            </a: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7"/>
          </p:nvPr>
        </p:nvSpPr>
        <p:spPr/>
        <p:txBody>
          <a:bodyPr/>
          <a:p>
            <a:r>
              <a:t>Footer</a:t>
            </a:r>
          </a:p>
        </p:txBody>
      </p:sp>
      <p:sp>
        <p:nvSpPr>
          <p:cNvPr id="10" name="PlaceHolder 9"/>
          <p:cNvSpPr>
            <a:spLocks noGrp="1"/>
          </p:cNvSpPr>
          <p:nvPr>
            <p:ph type="sldNum" idx="38"/>
          </p:nvPr>
        </p:nvSpPr>
        <p:spPr/>
        <p:txBody>
          <a:bodyPr/>
          <a:p>
            <a:fld id="{C13534BC-FBD8-48BE-A881-800CF8CEB79B}" type="slidenum">
              <a:t>&lt;#&gt;</a:t>
            </a:fld>
          </a:p>
        </p:txBody>
      </p:sp>
      <p:sp>
        <p:nvSpPr>
          <p:cNvPr id="11" name="PlaceHolder 10"/>
          <p:cNvSpPr>
            <a:spLocks noGrp="1"/>
          </p:cNvSpPr>
          <p:nvPr>
            <p:ph type="dt" idx="39"/>
          </p:nvPr>
        </p:nvSpPr>
        <p:spPr/>
        <p:txBody>
          <a:bodyPr/>
          <a:p>
            <a:r>
              <a:rPr lang="en-US"/>
              <a:t/>
            </a: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58DE839C-1810-4772-9DA1-D866598C344F}" type="slidenum">
              <a:t>&lt;#&gt;</a:t>
            </a:fld>
          </a:p>
        </p:txBody>
      </p:sp>
      <p:sp>
        <p:nvSpPr>
          <p:cNvPr id="4" name="PlaceHolder 3"/>
          <p:cNvSpPr>
            <a:spLocks noGrp="1"/>
          </p:cNvSpPr>
          <p:nvPr>
            <p:ph type="dt" idx="4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A4E0B5B-8E8C-4285-9A54-555CB37B2A4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5B9569F5-B8EA-45D3-ADFF-15A7E8086C2B}" type="slidenum">
              <a:t>&lt;#&gt;</a:t>
            </a:fld>
          </a:p>
        </p:txBody>
      </p:sp>
      <p:sp>
        <p:nvSpPr>
          <p:cNvPr id="6" name="PlaceHolder 5"/>
          <p:cNvSpPr>
            <a:spLocks noGrp="1"/>
          </p:cNvSpPr>
          <p:nvPr>
            <p:ph type="dt" idx="42"/>
          </p:nvPr>
        </p:nvSpPr>
        <p:spPr/>
        <p:txBody>
          <a:bodyPr/>
          <a:p>
            <a:r>
              <a:rPr lang="en-US"/>
              <a:t/>
            </a: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80499BB9-9204-48C4-92D2-DFAF2D242FB5}" type="slidenum">
              <a:t>&lt;#&gt;</a:t>
            </a:fld>
          </a:p>
        </p:txBody>
      </p:sp>
      <p:sp>
        <p:nvSpPr>
          <p:cNvPr id="6" name="PlaceHolder 5"/>
          <p:cNvSpPr>
            <a:spLocks noGrp="1"/>
          </p:cNvSpPr>
          <p:nvPr>
            <p:ph type="dt" idx="42"/>
          </p:nvPr>
        </p:nvSpPr>
        <p:spPr/>
        <p:txBody>
          <a:bodyPr/>
          <a:p>
            <a:r>
              <a:rPr lang="en-US"/>
              <a:t/>
            </a: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0"/>
          </p:nvPr>
        </p:nvSpPr>
        <p:spPr/>
        <p:txBody>
          <a:bodyPr/>
          <a:p>
            <a:r>
              <a:t>Footer</a:t>
            </a:r>
          </a:p>
        </p:txBody>
      </p:sp>
      <p:sp>
        <p:nvSpPr>
          <p:cNvPr id="6" name="PlaceHolder 5"/>
          <p:cNvSpPr>
            <a:spLocks noGrp="1"/>
          </p:cNvSpPr>
          <p:nvPr>
            <p:ph type="sldNum" idx="41"/>
          </p:nvPr>
        </p:nvSpPr>
        <p:spPr/>
        <p:txBody>
          <a:bodyPr/>
          <a:p>
            <a:fld id="{A0FDE669-0E70-46B0-8A68-3651DC3A045C}" type="slidenum">
              <a:t>&lt;#&gt;</a:t>
            </a:fld>
          </a:p>
        </p:txBody>
      </p:sp>
      <p:sp>
        <p:nvSpPr>
          <p:cNvPr id="7" name="PlaceHolder 6"/>
          <p:cNvSpPr>
            <a:spLocks noGrp="1"/>
          </p:cNvSpPr>
          <p:nvPr>
            <p:ph type="dt" idx="42"/>
          </p:nvPr>
        </p:nvSpPr>
        <p:spPr/>
        <p:txBody>
          <a:bodyPr/>
          <a:p>
            <a:r>
              <a:rPr lang="en-US"/>
              <a:t/>
            </a: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597F9C88-1BA8-4D4F-9568-5CFB58802C9F}" type="slidenum">
              <a:t>&lt;#&gt;</a:t>
            </a:fld>
          </a:p>
        </p:txBody>
      </p:sp>
      <p:sp>
        <p:nvSpPr>
          <p:cNvPr id="5" name="PlaceHolder 4"/>
          <p:cNvSpPr>
            <a:spLocks noGrp="1"/>
          </p:cNvSpPr>
          <p:nvPr>
            <p:ph type="dt" idx="42"/>
          </p:nvPr>
        </p:nvSpPr>
        <p:spPr/>
        <p:txBody>
          <a:bodyPr/>
          <a:p>
            <a:r>
              <a:rPr lang="en-US"/>
              <a:t/>
            </a: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3FFCB058-E3E5-4045-A283-72BD0A8220A5}" type="slidenum">
              <a:t>&lt;#&gt;</a:t>
            </a:fld>
          </a:p>
        </p:txBody>
      </p:sp>
      <p:sp>
        <p:nvSpPr>
          <p:cNvPr id="5" name="PlaceHolder 4"/>
          <p:cNvSpPr>
            <a:spLocks noGrp="1"/>
          </p:cNvSpPr>
          <p:nvPr>
            <p:ph type="dt" idx="42"/>
          </p:nvPr>
        </p:nvSpPr>
        <p:spPr/>
        <p:txBody>
          <a:bodyPr/>
          <a:p>
            <a:r>
              <a:rPr lang="en-US"/>
              <a:t/>
            </a: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0"/>
          </p:nvPr>
        </p:nvSpPr>
        <p:spPr/>
        <p:txBody>
          <a:bodyPr/>
          <a:p>
            <a:r>
              <a:t>Footer</a:t>
            </a:r>
          </a:p>
        </p:txBody>
      </p:sp>
      <p:sp>
        <p:nvSpPr>
          <p:cNvPr id="7" name="PlaceHolder 6"/>
          <p:cNvSpPr>
            <a:spLocks noGrp="1"/>
          </p:cNvSpPr>
          <p:nvPr>
            <p:ph type="sldNum" idx="41"/>
          </p:nvPr>
        </p:nvSpPr>
        <p:spPr/>
        <p:txBody>
          <a:bodyPr/>
          <a:p>
            <a:fld id="{A81A4C5D-5E5E-42EE-81CF-10D69C7F822F}" type="slidenum">
              <a:t>&lt;#&gt;</a:t>
            </a:fld>
          </a:p>
        </p:txBody>
      </p:sp>
      <p:sp>
        <p:nvSpPr>
          <p:cNvPr id="8" name="PlaceHolder 7"/>
          <p:cNvSpPr>
            <a:spLocks noGrp="1"/>
          </p:cNvSpPr>
          <p:nvPr>
            <p:ph type="dt" idx="42"/>
          </p:nvPr>
        </p:nvSpPr>
        <p:spPr/>
        <p:txBody>
          <a:bodyPr/>
          <a:p>
            <a:r>
              <a:rPr lang="en-US"/>
              <a:t/>
            </a: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0"/>
          </p:nvPr>
        </p:nvSpPr>
        <p:spPr/>
        <p:txBody>
          <a:bodyPr/>
          <a:p>
            <a:r>
              <a:t>Footer</a:t>
            </a:r>
          </a:p>
        </p:txBody>
      </p:sp>
      <p:sp>
        <p:nvSpPr>
          <p:cNvPr id="7" name="PlaceHolder 6"/>
          <p:cNvSpPr>
            <a:spLocks noGrp="1"/>
          </p:cNvSpPr>
          <p:nvPr>
            <p:ph type="sldNum" idx="41"/>
          </p:nvPr>
        </p:nvSpPr>
        <p:spPr/>
        <p:txBody>
          <a:bodyPr/>
          <a:p>
            <a:fld id="{E67DC4A9-71DB-484A-8F88-31608BAC842C}" type="slidenum">
              <a:t>&lt;#&gt;</a:t>
            </a:fld>
          </a:p>
        </p:txBody>
      </p:sp>
      <p:sp>
        <p:nvSpPr>
          <p:cNvPr id="8" name="PlaceHolder 7"/>
          <p:cNvSpPr>
            <a:spLocks noGrp="1"/>
          </p:cNvSpPr>
          <p:nvPr>
            <p:ph type="dt" idx="42"/>
          </p:nvPr>
        </p:nvSpPr>
        <p:spPr/>
        <p:txBody>
          <a:bodyPr/>
          <a:p>
            <a:r>
              <a:rPr lang="en-US"/>
              <a:t/>
            </a: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0"/>
          </p:nvPr>
        </p:nvSpPr>
        <p:spPr/>
        <p:txBody>
          <a:bodyPr/>
          <a:p>
            <a:r>
              <a:t>Footer</a:t>
            </a:r>
          </a:p>
        </p:txBody>
      </p:sp>
      <p:sp>
        <p:nvSpPr>
          <p:cNvPr id="7" name="PlaceHolder 6"/>
          <p:cNvSpPr>
            <a:spLocks noGrp="1"/>
          </p:cNvSpPr>
          <p:nvPr>
            <p:ph type="sldNum" idx="41"/>
          </p:nvPr>
        </p:nvSpPr>
        <p:spPr/>
        <p:txBody>
          <a:bodyPr/>
          <a:p>
            <a:fld id="{6193414C-AF73-491B-820D-51E91FD24065}" type="slidenum">
              <a:t>&lt;#&gt;</a:t>
            </a:fld>
          </a:p>
        </p:txBody>
      </p:sp>
      <p:sp>
        <p:nvSpPr>
          <p:cNvPr id="8" name="PlaceHolder 7"/>
          <p:cNvSpPr>
            <a:spLocks noGrp="1"/>
          </p:cNvSpPr>
          <p:nvPr>
            <p:ph type="dt" idx="42"/>
          </p:nvPr>
        </p:nvSpPr>
        <p:spPr/>
        <p:txBody>
          <a:bodyPr/>
          <a:p>
            <a:r>
              <a:rPr lang="en-US"/>
              <a:t/>
            </a: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0"/>
          </p:nvPr>
        </p:nvSpPr>
        <p:spPr/>
        <p:txBody>
          <a:bodyPr/>
          <a:p>
            <a:r>
              <a:t>Footer</a:t>
            </a:r>
          </a:p>
        </p:txBody>
      </p:sp>
      <p:sp>
        <p:nvSpPr>
          <p:cNvPr id="6" name="PlaceHolder 5"/>
          <p:cNvSpPr>
            <a:spLocks noGrp="1"/>
          </p:cNvSpPr>
          <p:nvPr>
            <p:ph type="sldNum" idx="41"/>
          </p:nvPr>
        </p:nvSpPr>
        <p:spPr/>
        <p:txBody>
          <a:bodyPr/>
          <a:p>
            <a:fld id="{C70C4394-25C8-4249-8AE2-D9E42599AA40}" type="slidenum">
              <a:t>&lt;#&gt;</a:t>
            </a:fld>
          </a:p>
        </p:txBody>
      </p:sp>
      <p:sp>
        <p:nvSpPr>
          <p:cNvPr id="7" name="PlaceHolder 6"/>
          <p:cNvSpPr>
            <a:spLocks noGrp="1"/>
          </p:cNvSpPr>
          <p:nvPr>
            <p:ph type="dt" idx="42"/>
          </p:nvPr>
        </p:nvSpPr>
        <p:spPr/>
        <p:txBody>
          <a:bodyPr/>
          <a:p>
            <a:r>
              <a:rPr lang="en-US"/>
              <a:t/>
            </a: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0"/>
          </p:nvPr>
        </p:nvSpPr>
        <p:spPr/>
        <p:txBody>
          <a:bodyPr/>
          <a:p>
            <a:r>
              <a:t>Footer</a:t>
            </a:r>
          </a:p>
        </p:txBody>
      </p:sp>
      <p:sp>
        <p:nvSpPr>
          <p:cNvPr id="8" name="PlaceHolder 7"/>
          <p:cNvSpPr>
            <a:spLocks noGrp="1"/>
          </p:cNvSpPr>
          <p:nvPr>
            <p:ph type="sldNum" idx="41"/>
          </p:nvPr>
        </p:nvSpPr>
        <p:spPr/>
        <p:txBody>
          <a:bodyPr/>
          <a:p>
            <a:fld id="{CD753A83-2F89-4613-8AD8-FB25D0B25676}" type="slidenum">
              <a:t>&lt;#&gt;</a:t>
            </a:fld>
          </a:p>
        </p:txBody>
      </p:sp>
      <p:sp>
        <p:nvSpPr>
          <p:cNvPr id="9" name="PlaceHolder 8"/>
          <p:cNvSpPr>
            <a:spLocks noGrp="1"/>
          </p:cNvSpPr>
          <p:nvPr>
            <p:ph type="dt" idx="4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DD2E4ED-7722-4B7A-8739-5767453EA53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0"/>
          </p:nvPr>
        </p:nvSpPr>
        <p:spPr/>
        <p:txBody>
          <a:bodyPr/>
          <a:p>
            <a:r>
              <a:t>Footer</a:t>
            </a:r>
          </a:p>
        </p:txBody>
      </p:sp>
      <p:sp>
        <p:nvSpPr>
          <p:cNvPr id="10" name="PlaceHolder 9"/>
          <p:cNvSpPr>
            <a:spLocks noGrp="1"/>
          </p:cNvSpPr>
          <p:nvPr>
            <p:ph type="sldNum" idx="41"/>
          </p:nvPr>
        </p:nvSpPr>
        <p:spPr/>
        <p:txBody>
          <a:bodyPr/>
          <a:p>
            <a:fld id="{89AF9257-30A7-4340-931F-D76DD4303D6F}" type="slidenum">
              <a:t>&lt;#&gt;</a:t>
            </a:fld>
          </a:p>
        </p:txBody>
      </p:sp>
      <p:sp>
        <p:nvSpPr>
          <p:cNvPr id="11" name="PlaceHolder 10"/>
          <p:cNvSpPr>
            <a:spLocks noGrp="1"/>
          </p:cNvSpPr>
          <p:nvPr>
            <p:ph type="dt" idx="42"/>
          </p:nvPr>
        </p:nvSpPr>
        <p:spPr/>
        <p:txBody>
          <a:bodyPr/>
          <a:p>
            <a:r>
              <a:rPr lang="en-US"/>
              <a:t/>
            </a: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575CCBD0-ED66-4BE3-A7E3-30FF75C4150E}" type="slidenum">
              <a:t>&lt;#&gt;</a:t>
            </a:fld>
          </a:p>
        </p:txBody>
      </p:sp>
      <p:sp>
        <p:nvSpPr>
          <p:cNvPr id="4" name="PlaceHolder 3"/>
          <p:cNvSpPr>
            <a:spLocks noGrp="1"/>
          </p:cNvSpPr>
          <p:nvPr>
            <p:ph type="dt" idx="45"/>
          </p:nvPr>
        </p:nvSpPr>
        <p:spPr/>
        <p:txBody>
          <a:bodyPr/>
          <a:p>
            <a:r>
              <a:rPr lang="en-US"/>
              <a:t/>
            </a:r>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06A58ABD-6429-4B1E-89E5-45D3F3B5D001}" type="slidenum">
              <a:t>&lt;#&gt;</a:t>
            </a:fld>
          </a:p>
        </p:txBody>
      </p:sp>
      <p:sp>
        <p:nvSpPr>
          <p:cNvPr id="6" name="PlaceHolder 5"/>
          <p:cNvSpPr>
            <a:spLocks noGrp="1"/>
          </p:cNvSpPr>
          <p:nvPr>
            <p:ph type="dt" idx="45"/>
          </p:nvPr>
        </p:nvSpPr>
        <p:spPr/>
        <p:txBody>
          <a:bodyPr/>
          <a:p>
            <a:r>
              <a:rPr lang="en-US"/>
              <a:t/>
            </a: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EC8099E4-A981-4880-BD7F-021D21B6B261}" type="slidenum">
              <a:t>&lt;#&gt;</a:t>
            </a:fld>
          </a:p>
        </p:txBody>
      </p:sp>
      <p:sp>
        <p:nvSpPr>
          <p:cNvPr id="6" name="PlaceHolder 5"/>
          <p:cNvSpPr>
            <a:spLocks noGrp="1"/>
          </p:cNvSpPr>
          <p:nvPr>
            <p:ph type="dt" idx="45"/>
          </p:nvPr>
        </p:nvSpPr>
        <p:spPr/>
        <p:txBody>
          <a:bodyPr/>
          <a:p>
            <a:r>
              <a:rPr lang="en-US"/>
              <a:t/>
            </a: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3"/>
          </p:nvPr>
        </p:nvSpPr>
        <p:spPr/>
        <p:txBody>
          <a:bodyPr/>
          <a:p>
            <a:r>
              <a:t>Footer</a:t>
            </a:r>
          </a:p>
        </p:txBody>
      </p:sp>
      <p:sp>
        <p:nvSpPr>
          <p:cNvPr id="6" name="PlaceHolder 5"/>
          <p:cNvSpPr>
            <a:spLocks noGrp="1"/>
          </p:cNvSpPr>
          <p:nvPr>
            <p:ph type="sldNum" idx="44"/>
          </p:nvPr>
        </p:nvSpPr>
        <p:spPr/>
        <p:txBody>
          <a:bodyPr/>
          <a:p>
            <a:fld id="{2841AD05-0690-4363-9B07-E899720F6F9A}" type="slidenum">
              <a:t>&lt;#&gt;</a:t>
            </a:fld>
          </a:p>
        </p:txBody>
      </p:sp>
      <p:sp>
        <p:nvSpPr>
          <p:cNvPr id="7" name="PlaceHolder 6"/>
          <p:cNvSpPr>
            <a:spLocks noGrp="1"/>
          </p:cNvSpPr>
          <p:nvPr>
            <p:ph type="dt" idx="45"/>
          </p:nvPr>
        </p:nvSpPr>
        <p:spPr/>
        <p:txBody>
          <a:bodyPr/>
          <a:p>
            <a:r>
              <a:rPr lang="en-US"/>
              <a:t/>
            </a: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3"/>
          </p:nvPr>
        </p:nvSpPr>
        <p:spPr/>
        <p:txBody>
          <a:bodyPr/>
          <a:p>
            <a:r>
              <a:t>Footer</a:t>
            </a:r>
          </a:p>
        </p:txBody>
      </p:sp>
      <p:sp>
        <p:nvSpPr>
          <p:cNvPr id="4" name="PlaceHolder 3"/>
          <p:cNvSpPr>
            <a:spLocks noGrp="1"/>
          </p:cNvSpPr>
          <p:nvPr>
            <p:ph type="sldNum" idx="44"/>
          </p:nvPr>
        </p:nvSpPr>
        <p:spPr/>
        <p:txBody>
          <a:bodyPr/>
          <a:p>
            <a:fld id="{2BE96AE7-92DA-4491-8FDD-5B9E540397CC}" type="slidenum">
              <a:t>&lt;#&gt;</a:t>
            </a:fld>
          </a:p>
        </p:txBody>
      </p:sp>
      <p:sp>
        <p:nvSpPr>
          <p:cNvPr id="5" name="PlaceHolder 4"/>
          <p:cNvSpPr>
            <a:spLocks noGrp="1"/>
          </p:cNvSpPr>
          <p:nvPr>
            <p:ph type="dt" idx="45"/>
          </p:nvPr>
        </p:nvSpPr>
        <p:spPr/>
        <p:txBody>
          <a:bodyPr/>
          <a:p>
            <a:r>
              <a:rPr lang="en-US"/>
              <a:t/>
            </a: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3"/>
          </p:nvPr>
        </p:nvSpPr>
        <p:spPr/>
        <p:txBody>
          <a:bodyPr/>
          <a:p>
            <a:r>
              <a:t>Footer</a:t>
            </a:r>
          </a:p>
        </p:txBody>
      </p:sp>
      <p:sp>
        <p:nvSpPr>
          <p:cNvPr id="4" name="PlaceHolder 3"/>
          <p:cNvSpPr>
            <a:spLocks noGrp="1"/>
          </p:cNvSpPr>
          <p:nvPr>
            <p:ph type="sldNum" idx="44"/>
          </p:nvPr>
        </p:nvSpPr>
        <p:spPr/>
        <p:txBody>
          <a:bodyPr/>
          <a:p>
            <a:fld id="{B38F774D-DEBC-4F00-89CF-B22978E6BF6F}" type="slidenum">
              <a:t>&lt;#&gt;</a:t>
            </a:fld>
          </a:p>
        </p:txBody>
      </p:sp>
      <p:sp>
        <p:nvSpPr>
          <p:cNvPr id="5" name="PlaceHolder 4"/>
          <p:cNvSpPr>
            <a:spLocks noGrp="1"/>
          </p:cNvSpPr>
          <p:nvPr>
            <p:ph type="dt" idx="45"/>
          </p:nvPr>
        </p:nvSpPr>
        <p:spPr/>
        <p:txBody>
          <a:bodyPr/>
          <a:p>
            <a:r>
              <a:rPr lang="en-US"/>
              <a:t/>
            </a: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3"/>
          </p:nvPr>
        </p:nvSpPr>
        <p:spPr/>
        <p:txBody>
          <a:bodyPr/>
          <a:p>
            <a:r>
              <a:t>Footer</a:t>
            </a:r>
          </a:p>
        </p:txBody>
      </p:sp>
      <p:sp>
        <p:nvSpPr>
          <p:cNvPr id="7" name="PlaceHolder 6"/>
          <p:cNvSpPr>
            <a:spLocks noGrp="1"/>
          </p:cNvSpPr>
          <p:nvPr>
            <p:ph type="sldNum" idx="44"/>
          </p:nvPr>
        </p:nvSpPr>
        <p:spPr/>
        <p:txBody>
          <a:bodyPr/>
          <a:p>
            <a:fld id="{C2113B50-C26E-4884-9E3C-5F5077B5082C}" type="slidenum">
              <a:t>&lt;#&gt;</a:t>
            </a:fld>
          </a:p>
        </p:txBody>
      </p:sp>
      <p:sp>
        <p:nvSpPr>
          <p:cNvPr id="8" name="PlaceHolder 7"/>
          <p:cNvSpPr>
            <a:spLocks noGrp="1"/>
          </p:cNvSpPr>
          <p:nvPr>
            <p:ph type="dt" idx="45"/>
          </p:nvPr>
        </p:nvSpPr>
        <p:spPr/>
        <p:txBody>
          <a:bodyPr/>
          <a:p>
            <a:r>
              <a:rPr lang="en-US"/>
              <a:t/>
            </a: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3"/>
          </p:nvPr>
        </p:nvSpPr>
        <p:spPr/>
        <p:txBody>
          <a:bodyPr/>
          <a:p>
            <a:r>
              <a:t>Footer</a:t>
            </a:r>
          </a:p>
        </p:txBody>
      </p:sp>
      <p:sp>
        <p:nvSpPr>
          <p:cNvPr id="7" name="PlaceHolder 6"/>
          <p:cNvSpPr>
            <a:spLocks noGrp="1"/>
          </p:cNvSpPr>
          <p:nvPr>
            <p:ph type="sldNum" idx="44"/>
          </p:nvPr>
        </p:nvSpPr>
        <p:spPr/>
        <p:txBody>
          <a:bodyPr/>
          <a:p>
            <a:fld id="{18F7EC55-40F8-4E73-BAAB-1A4812653B42}" type="slidenum">
              <a:t>&lt;#&gt;</a:t>
            </a:fld>
          </a:p>
        </p:txBody>
      </p:sp>
      <p:sp>
        <p:nvSpPr>
          <p:cNvPr id="8" name="PlaceHolder 7"/>
          <p:cNvSpPr>
            <a:spLocks noGrp="1"/>
          </p:cNvSpPr>
          <p:nvPr>
            <p:ph type="dt" idx="45"/>
          </p:nvPr>
        </p:nvSpPr>
        <p:spPr/>
        <p:txBody>
          <a:bodyPr/>
          <a:p>
            <a:r>
              <a:rPr lang="en-US"/>
              <a:t/>
            </a: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3"/>
          </p:nvPr>
        </p:nvSpPr>
        <p:spPr/>
        <p:txBody>
          <a:bodyPr/>
          <a:p>
            <a:r>
              <a:t>Footer</a:t>
            </a:r>
          </a:p>
        </p:txBody>
      </p:sp>
      <p:sp>
        <p:nvSpPr>
          <p:cNvPr id="7" name="PlaceHolder 6"/>
          <p:cNvSpPr>
            <a:spLocks noGrp="1"/>
          </p:cNvSpPr>
          <p:nvPr>
            <p:ph type="sldNum" idx="44"/>
          </p:nvPr>
        </p:nvSpPr>
        <p:spPr/>
        <p:txBody>
          <a:bodyPr/>
          <a:p>
            <a:fld id="{48434800-572D-4E56-B01E-A47ACC198BE5}" type="slidenum">
              <a:t>&lt;#&gt;</a:t>
            </a:fld>
          </a:p>
        </p:txBody>
      </p:sp>
      <p:sp>
        <p:nvSpPr>
          <p:cNvPr id="8" name="PlaceHolder 7"/>
          <p:cNvSpPr>
            <a:spLocks noGrp="1"/>
          </p:cNvSpPr>
          <p:nvPr>
            <p:ph type="dt" idx="4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8A63C0-4350-4E3C-9D48-FCAF6F9ED35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3"/>
          </p:nvPr>
        </p:nvSpPr>
        <p:spPr/>
        <p:txBody>
          <a:bodyPr/>
          <a:p>
            <a:r>
              <a:t>Footer</a:t>
            </a:r>
          </a:p>
        </p:txBody>
      </p:sp>
      <p:sp>
        <p:nvSpPr>
          <p:cNvPr id="6" name="PlaceHolder 5"/>
          <p:cNvSpPr>
            <a:spLocks noGrp="1"/>
          </p:cNvSpPr>
          <p:nvPr>
            <p:ph type="sldNum" idx="44"/>
          </p:nvPr>
        </p:nvSpPr>
        <p:spPr/>
        <p:txBody>
          <a:bodyPr/>
          <a:p>
            <a:fld id="{A57B02D7-2616-4CBB-992B-743A919CA2EA}" type="slidenum">
              <a:t>&lt;#&gt;</a:t>
            </a:fld>
          </a:p>
        </p:txBody>
      </p:sp>
      <p:sp>
        <p:nvSpPr>
          <p:cNvPr id="7" name="PlaceHolder 6"/>
          <p:cNvSpPr>
            <a:spLocks noGrp="1"/>
          </p:cNvSpPr>
          <p:nvPr>
            <p:ph type="dt" idx="45"/>
          </p:nvPr>
        </p:nvSpPr>
        <p:spPr/>
        <p:txBody>
          <a:bodyPr/>
          <a:p>
            <a:r>
              <a:rPr lang="en-US"/>
              <a:t/>
            </a: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3"/>
          </p:nvPr>
        </p:nvSpPr>
        <p:spPr/>
        <p:txBody>
          <a:bodyPr/>
          <a:p>
            <a:r>
              <a:t>Footer</a:t>
            </a:r>
          </a:p>
        </p:txBody>
      </p:sp>
      <p:sp>
        <p:nvSpPr>
          <p:cNvPr id="8" name="PlaceHolder 7"/>
          <p:cNvSpPr>
            <a:spLocks noGrp="1"/>
          </p:cNvSpPr>
          <p:nvPr>
            <p:ph type="sldNum" idx="44"/>
          </p:nvPr>
        </p:nvSpPr>
        <p:spPr/>
        <p:txBody>
          <a:bodyPr/>
          <a:p>
            <a:fld id="{6495FDD5-E938-44F9-BC4F-EE376DC5F015}" type="slidenum">
              <a:t>&lt;#&gt;</a:t>
            </a:fld>
          </a:p>
        </p:txBody>
      </p:sp>
      <p:sp>
        <p:nvSpPr>
          <p:cNvPr id="9" name="PlaceHolder 8"/>
          <p:cNvSpPr>
            <a:spLocks noGrp="1"/>
          </p:cNvSpPr>
          <p:nvPr>
            <p:ph type="dt" idx="45"/>
          </p:nvPr>
        </p:nvSpPr>
        <p:spPr/>
        <p:txBody>
          <a:bodyPr/>
          <a:p>
            <a:r>
              <a:rPr lang="en-US"/>
              <a:t/>
            </a: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3"/>
          </p:nvPr>
        </p:nvSpPr>
        <p:spPr/>
        <p:txBody>
          <a:bodyPr/>
          <a:p>
            <a:r>
              <a:t>Footer</a:t>
            </a:r>
          </a:p>
        </p:txBody>
      </p:sp>
      <p:sp>
        <p:nvSpPr>
          <p:cNvPr id="10" name="PlaceHolder 9"/>
          <p:cNvSpPr>
            <a:spLocks noGrp="1"/>
          </p:cNvSpPr>
          <p:nvPr>
            <p:ph type="sldNum" idx="44"/>
          </p:nvPr>
        </p:nvSpPr>
        <p:spPr/>
        <p:txBody>
          <a:bodyPr/>
          <a:p>
            <a:fld id="{28CDE65D-8CFA-4857-85F1-386FD84A5F63}" type="slidenum">
              <a:t>&lt;#&gt;</a:t>
            </a:fld>
          </a:p>
        </p:txBody>
      </p:sp>
      <p:sp>
        <p:nvSpPr>
          <p:cNvPr id="11" name="PlaceHolder 10"/>
          <p:cNvSpPr>
            <a:spLocks noGrp="1"/>
          </p:cNvSpPr>
          <p:nvPr>
            <p:ph type="dt" idx="45"/>
          </p:nvPr>
        </p:nvSpPr>
        <p:spPr/>
        <p:txBody>
          <a:bodyPr/>
          <a:p>
            <a:r>
              <a:rPr lang="en-US"/>
              <a:t/>
            </a: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D479B5-1C1F-46C0-B546-8325EB077F8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11CE41-2CDF-4116-BBCA-90F83403EC2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C50171-5D34-45C3-AE60-D3CC6B2B692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11D376E-B10C-4020-9BD6-51CEDAEF530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3D9EF0A-7B0B-4D78-832D-0FB3BE1984E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C5D60AA-C749-4F21-9940-4F80A0CFEA9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15BB590-13D9-43C0-AC18-3E7A87CFD94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B68624-CCD0-4D2E-A846-20B1847BD7C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6C093DF-01DF-4685-9488-47A9C616741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E719AE4-CC7D-46B3-B5EA-7A90C552B92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6B836EE-2086-4229-B47F-5D632B6BD16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41D4B9F-B139-4473-8DD1-4A59484A57E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26AB83-7B95-4A9A-8044-D1D1452C19B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ADCE0B-3571-4017-9CE0-9230FDC6F74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88A91D5-766F-423E-A56E-AEDA4EB2F62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593B716-0456-45B1-A280-76F5DC036A8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56F2E91-F5F1-47AC-A460-96D847D8FE1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CA9428F-7F08-40A1-9B39-C26529ABF3E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F47D095-15FC-4360-AA0F-EB37CD055849}"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9EF3A96-5D4D-40C8-8B35-9884FA0AA22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65F4178-89EB-4A5A-87C6-2EF4F294544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EFDAC8C-CF22-404A-B175-BD3B3B5CC67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0E7279B-8A48-4594-B816-78ECB298F62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CDE706F-CDB3-48C4-AB14-81F953DA9FB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281CBD0-C396-4C22-BC76-2A842D56E8C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085771C-24AD-4C13-9EF8-65B67209C51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D9318B5-EFA5-49DC-849D-9A1FA630A32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8CD66DF-EB40-45FF-96B6-628B2DEEF2D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05FF84D-2B44-4AA9-A938-3485FA91F89C}"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3C248DF-5CF6-41BB-A2AB-DAF4C7C049FC}"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0150D3B-6DA5-4A1B-8E86-7DA53BB17CF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01D09C5-5942-4194-96DF-007A8E35E8A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3D9A49D-867A-4BB9-86FA-55CC26EE4F1F}"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2BFAABE-A8D1-4FD7-B957-6E7917A3E9C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39378F4-4AB0-449A-A364-AC2DFF2EECD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816D3D3-037D-42BA-B255-B71D6273AEC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F0D6970-95A3-4697-B13B-1D2C5E180C7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2F76FE3-015B-45B0-BA69-9EF136349FF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10FBA5F-BED3-49BF-A56E-80518C8ABD51}"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49FACFE6-F862-4B2F-B470-27B91E3F7687}"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29B46FA-5746-43BD-8F47-68E09102F92C}"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B98A36DE-27E3-496F-B621-8855CE80A98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325B041-057D-44C5-9FA2-3CD014B74FF9}"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B66D4E7-F943-430A-B0BE-D1AC46ADF092}"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6F38DA5-A678-4031-9019-B45233E54B13}"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2601B62-7778-4183-9F17-367EDBBCF04E}"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4BFE400-3375-4D1D-BE39-83FF1EBF1528}"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0033CBE-E9A6-4AF1-A5C4-85E11D7085CA}"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AC7CEEA-96D4-4E1F-9C3E-AF018C31C2F6}"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38135BA-6C6B-41B3-B840-E0C9C5A7DE1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7C82454-9CB9-49D3-95D8-D25C2EBCEBB1}"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D9D1B379-4445-499B-9200-A87D556E3952}"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388501C7-DFE1-428F-8016-ABA7F4C977C0}"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FFBE2C8A-78C3-4A45-B86F-76DBF761D746}"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EE6D5B71-2E25-4F51-AA74-3B345B8C5BFE}"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D04A1BC8-3551-4536-94CC-091BF5BB10E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23DB593-0DE1-4663-891B-1CAECC5A037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DDC75BE5-01FA-4CC4-A8E9-A99671E4E304}"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6B7A4D9B-8A47-4E7E-A65C-AF5B69351FC5}"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65C68DA8-A48C-43C0-BCD5-C18FDEB7D0E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917D9EF-1850-4B2C-8740-904ADA4559B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6374A28F-9FB5-401F-AE5E-ED7AD330FA70}"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116682D-D568-4F45-A8E1-D94C35B87AB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9F4060AC-6AA4-415C-9451-17D144ED4272}"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84CB7886-6D17-4208-A7A5-73D280544C9E}"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13B1EBB1-F594-48D7-8C37-E81585A65C8A}"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3271D2B-3305-4DBF-B6C5-2F4A1F02EFFC}"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92DFC92C-380C-471B-A0C1-6B6AFC5F20EC}"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EBA1E839-5638-4901-B88F-16655433F8B4}"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5C3659E4-2330-453E-860D-3EE04E76E64B}"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C3ED06CA-E80F-473A-9C29-4D56D5A713A9}"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22BFDAF5-9082-4D3E-9865-46A05C045DA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413D592-D4AC-4C00-A06E-221127AA4526}"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FA6053EF-B3E1-4CD5-9B6B-C9AADA290A09}"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C9F3079C-87F8-4BB7-A94E-BD78FB6DB76F}"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8F26E147-3D4B-4D77-844D-A12F5E809B61}"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EDCD6800-BE85-4C12-9E1D-74731D48B170}"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35CF99E-6801-4B86-B6D5-7B45CF2BC0CD}"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493725A-D429-4422-A831-61FEDA07FC9E}"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48470C19-AF21-455C-804A-475978D4D42A}" type="slidenum">
              <a:t>&lt;#&gt;</a:t>
            </a:fld>
          </a:p>
        </p:txBody>
      </p:sp>
      <p:sp>
        <p:nvSpPr>
          <p:cNvPr id="6" name="PlaceHolder 5"/>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image" Target="../media/image19.wmf"/><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slideLayout" Target="../slideLayouts/slideLayout202.xml"/><Relationship Id="rId14" Type="http://schemas.openxmlformats.org/officeDocument/2006/relationships/slideLayout" Target="../slideLayouts/slideLayout203.xml"/><Relationship Id="rId15"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3a0"/>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0" y="6315840"/>
            <a:ext cx="12191400" cy="541440"/>
          </a:xfrm>
          <a:prstGeom prst="rect">
            <a:avLst/>
          </a:prstGeom>
          <a:ln w="0">
            <a:noFill/>
          </a:ln>
        </p:spPr>
      </p:pic>
      <p:pic>
        <p:nvPicPr>
          <p:cNvPr id="1" name="Image 2" descr="logooutline.eps"/>
          <p:cNvPicPr/>
          <p:nvPr/>
        </p:nvPicPr>
        <p:blipFill>
          <a:blip r:embed="rId3"/>
          <a:stretch/>
        </p:blipFill>
        <p:spPr>
          <a:xfrm>
            <a:off x="5106240" y="710280"/>
            <a:ext cx="1989720" cy="1969560"/>
          </a:xfrm>
          <a:prstGeom prst="rect">
            <a:avLst/>
          </a:prstGeom>
          <a:ln w="0">
            <a:noFill/>
          </a:ln>
        </p:spPr>
      </p:pic>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6" name="Picture 4" descr=""/>
          <p:cNvPicPr/>
          <p:nvPr/>
        </p:nvPicPr>
        <p:blipFill>
          <a:blip r:embed="rId2"/>
          <a:stretch/>
        </p:blipFill>
        <p:spPr>
          <a:xfrm>
            <a:off x="0" y="6315840"/>
            <a:ext cx="12191400" cy="541440"/>
          </a:xfrm>
          <a:prstGeom prst="rect">
            <a:avLst/>
          </a:prstGeom>
          <a:ln w="0">
            <a:noFill/>
          </a:ln>
        </p:spPr>
      </p:pic>
      <p:sp>
        <p:nvSpPr>
          <p:cNvPr id="377" name="PlaceHolder 1"/>
          <p:cNvSpPr>
            <a:spLocks noGrp="1"/>
          </p:cNvSpPr>
          <p:nvPr>
            <p:ph type="ftr" idx="25"/>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378" name="PlaceHolder 2"/>
          <p:cNvSpPr>
            <a:spLocks noGrp="1"/>
          </p:cNvSpPr>
          <p:nvPr>
            <p:ph type="sldNum" idx="26"/>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4070E984-8E71-4973-B985-E6CD9549198D}" type="slidenum">
              <a:rPr b="0" lang="en-US" sz="1000" spc="-1" strike="noStrike">
                <a:solidFill>
                  <a:srgbClr val="ffffff"/>
                </a:solidFill>
                <a:latin typeface="Arial"/>
              </a:rPr>
              <a:t>&lt;number&gt;</a:t>
            </a:fld>
            <a:endParaRPr b="0" lang="en-US" sz="1000" spc="-1" strike="noStrike">
              <a:latin typeface="Times New Roman"/>
            </a:endParaRPr>
          </a:p>
        </p:txBody>
      </p:sp>
      <p:sp>
        <p:nvSpPr>
          <p:cNvPr id="379" name="PlaceHolder 3"/>
          <p:cNvSpPr>
            <a:spLocks noGrp="1"/>
          </p:cNvSpPr>
          <p:nvPr>
            <p:ph type="dt" idx="27"/>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8" name="Picture 4" descr=""/>
          <p:cNvPicPr/>
          <p:nvPr/>
        </p:nvPicPr>
        <p:blipFill>
          <a:blip r:embed="rId2"/>
          <a:stretch/>
        </p:blipFill>
        <p:spPr>
          <a:xfrm>
            <a:off x="0" y="6315840"/>
            <a:ext cx="12191400" cy="541440"/>
          </a:xfrm>
          <a:prstGeom prst="rect">
            <a:avLst/>
          </a:prstGeom>
          <a:ln w="0">
            <a:noFill/>
          </a:ln>
        </p:spPr>
      </p:pic>
      <p:sp>
        <p:nvSpPr>
          <p:cNvPr id="419" name="PlaceHolder 1"/>
          <p:cNvSpPr>
            <a:spLocks noGrp="1"/>
          </p:cNvSpPr>
          <p:nvPr>
            <p:ph type="ftr" idx="28"/>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20" name="PlaceHolder 2"/>
          <p:cNvSpPr>
            <a:spLocks noGrp="1"/>
          </p:cNvSpPr>
          <p:nvPr>
            <p:ph type="sldNum" idx="29"/>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B12212CD-3435-4080-B2B7-07A97B99176E}" type="slidenum">
              <a:rPr b="0" lang="en-US" sz="1000" spc="-1" strike="noStrike">
                <a:solidFill>
                  <a:srgbClr val="ffffff"/>
                </a:solidFill>
                <a:latin typeface="Arial"/>
              </a:rPr>
              <a:t>&lt;number&gt;</a:t>
            </a:fld>
            <a:endParaRPr b="0" lang="en-US" sz="1000" spc="-1" strike="noStrike">
              <a:latin typeface="Times New Roman"/>
            </a:endParaRPr>
          </a:p>
        </p:txBody>
      </p:sp>
      <p:sp>
        <p:nvSpPr>
          <p:cNvPr id="421" name="PlaceHolder 3"/>
          <p:cNvSpPr>
            <a:spLocks noGrp="1"/>
          </p:cNvSpPr>
          <p:nvPr>
            <p:ph type="dt" idx="30"/>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2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2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0" name="Picture 4" descr=""/>
          <p:cNvPicPr/>
          <p:nvPr/>
        </p:nvPicPr>
        <p:blipFill>
          <a:blip r:embed="rId2"/>
          <a:stretch/>
        </p:blipFill>
        <p:spPr>
          <a:xfrm>
            <a:off x="0" y="6315840"/>
            <a:ext cx="12191400" cy="541440"/>
          </a:xfrm>
          <a:prstGeom prst="rect">
            <a:avLst/>
          </a:prstGeom>
          <a:ln w="0">
            <a:noFill/>
          </a:ln>
        </p:spPr>
      </p:pic>
      <p:sp>
        <p:nvSpPr>
          <p:cNvPr id="461" name="PlaceHolder 1"/>
          <p:cNvSpPr>
            <a:spLocks noGrp="1"/>
          </p:cNvSpPr>
          <p:nvPr>
            <p:ph type="ftr" idx="31"/>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62" name="PlaceHolder 2"/>
          <p:cNvSpPr>
            <a:spLocks noGrp="1"/>
          </p:cNvSpPr>
          <p:nvPr>
            <p:ph type="sldNum" idx="32"/>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988632A3-B5A0-4319-BA21-F8B324888631}" type="slidenum">
              <a:rPr b="0" lang="en-US" sz="1000" spc="-1" strike="noStrike">
                <a:solidFill>
                  <a:srgbClr val="ffffff"/>
                </a:solidFill>
                <a:latin typeface="Arial"/>
              </a:rPr>
              <a:t>&lt;number&gt;</a:t>
            </a:fld>
            <a:endParaRPr b="0" lang="en-US" sz="1000" spc="-1" strike="noStrike">
              <a:latin typeface="Times New Roman"/>
            </a:endParaRPr>
          </a:p>
        </p:txBody>
      </p:sp>
      <p:sp>
        <p:nvSpPr>
          <p:cNvPr id="463" name="PlaceHolder 3"/>
          <p:cNvSpPr>
            <a:spLocks noGrp="1"/>
          </p:cNvSpPr>
          <p:nvPr>
            <p:ph type="dt" idx="33"/>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2" name="Picture 4" descr=""/>
          <p:cNvPicPr/>
          <p:nvPr/>
        </p:nvPicPr>
        <p:blipFill>
          <a:blip r:embed="rId2"/>
          <a:stretch/>
        </p:blipFill>
        <p:spPr>
          <a:xfrm>
            <a:off x="0" y="6315840"/>
            <a:ext cx="12191400" cy="541440"/>
          </a:xfrm>
          <a:prstGeom prst="rect">
            <a:avLst/>
          </a:prstGeom>
          <a:ln w="0">
            <a:noFill/>
          </a:ln>
        </p:spPr>
      </p:pic>
      <p:sp>
        <p:nvSpPr>
          <p:cNvPr id="503" name="PlaceHolder 1"/>
          <p:cNvSpPr>
            <a:spLocks noGrp="1"/>
          </p:cNvSpPr>
          <p:nvPr>
            <p:ph type="ftr" idx="34"/>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504" name="PlaceHolder 2"/>
          <p:cNvSpPr>
            <a:spLocks noGrp="1"/>
          </p:cNvSpPr>
          <p:nvPr>
            <p:ph type="sldNum" idx="35"/>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229EDE97-70FB-432B-9372-12AE5350A658}" type="slidenum">
              <a:rPr b="0" lang="en-US" sz="1000" spc="-1" strike="noStrike">
                <a:solidFill>
                  <a:srgbClr val="ffffff"/>
                </a:solidFill>
                <a:latin typeface="Arial"/>
              </a:rPr>
              <a:t>&lt;number&gt;</a:t>
            </a:fld>
            <a:endParaRPr b="0" lang="en-US" sz="1000" spc="-1" strike="noStrike">
              <a:latin typeface="Times New Roman"/>
            </a:endParaRPr>
          </a:p>
        </p:txBody>
      </p:sp>
      <p:sp>
        <p:nvSpPr>
          <p:cNvPr id="505" name="PlaceHolder 3"/>
          <p:cNvSpPr>
            <a:spLocks noGrp="1"/>
          </p:cNvSpPr>
          <p:nvPr>
            <p:ph type="dt" idx="36"/>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44" name="Picture 4" descr=""/>
          <p:cNvPicPr/>
          <p:nvPr/>
        </p:nvPicPr>
        <p:blipFill>
          <a:blip r:embed="rId2"/>
          <a:stretch/>
        </p:blipFill>
        <p:spPr>
          <a:xfrm>
            <a:off x="0" y="6315840"/>
            <a:ext cx="12191400" cy="541440"/>
          </a:xfrm>
          <a:prstGeom prst="rect">
            <a:avLst/>
          </a:prstGeom>
          <a:ln w="0">
            <a:noFill/>
          </a:ln>
        </p:spPr>
      </p:pic>
      <p:sp>
        <p:nvSpPr>
          <p:cNvPr id="545" name="PlaceHolder 1"/>
          <p:cNvSpPr>
            <a:spLocks noGrp="1"/>
          </p:cNvSpPr>
          <p:nvPr>
            <p:ph type="ftr" idx="37"/>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546" name="PlaceHolder 2"/>
          <p:cNvSpPr>
            <a:spLocks noGrp="1"/>
          </p:cNvSpPr>
          <p:nvPr>
            <p:ph type="sldNum" idx="38"/>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7F315936-FB86-4091-A8FE-2A31FF6BBD75}" type="slidenum">
              <a:rPr b="0" lang="en-US" sz="1000" spc="-1" strike="noStrike">
                <a:solidFill>
                  <a:srgbClr val="ffffff"/>
                </a:solidFill>
                <a:latin typeface="Arial"/>
              </a:rPr>
              <a:t>&lt;number&gt;</a:t>
            </a:fld>
            <a:endParaRPr b="0" lang="en-US" sz="1000" spc="-1" strike="noStrike">
              <a:latin typeface="Times New Roman"/>
            </a:endParaRPr>
          </a:p>
        </p:txBody>
      </p:sp>
      <p:sp>
        <p:nvSpPr>
          <p:cNvPr id="547" name="PlaceHolder 3"/>
          <p:cNvSpPr>
            <a:spLocks noGrp="1"/>
          </p:cNvSpPr>
          <p:nvPr>
            <p:ph type="dt" idx="39"/>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86" name="Picture 4" descr=""/>
          <p:cNvPicPr/>
          <p:nvPr/>
        </p:nvPicPr>
        <p:blipFill>
          <a:blip r:embed="rId2"/>
          <a:stretch/>
        </p:blipFill>
        <p:spPr>
          <a:xfrm>
            <a:off x="0" y="6315840"/>
            <a:ext cx="12191400" cy="541440"/>
          </a:xfrm>
          <a:prstGeom prst="rect">
            <a:avLst/>
          </a:prstGeom>
          <a:ln w="0">
            <a:noFill/>
          </a:ln>
        </p:spPr>
      </p:pic>
      <p:sp>
        <p:nvSpPr>
          <p:cNvPr id="587" name="PlaceHolder 1"/>
          <p:cNvSpPr>
            <a:spLocks noGrp="1"/>
          </p:cNvSpPr>
          <p:nvPr>
            <p:ph type="ftr" idx="40"/>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588" name="PlaceHolder 2"/>
          <p:cNvSpPr>
            <a:spLocks noGrp="1"/>
          </p:cNvSpPr>
          <p:nvPr>
            <p:ph type="sldNum" idx="41"/>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A83A7A9F-50CC-4225-986D-22416FA8EFB8}" type="slidenum">
              <a:rPr b="0" lang="en-US" sz="1000" spc="-1" strike="noStrike">
                <a:solidFill>
                  <a:srgbClr val="ffffff"/>
                </a:solidFill>
                <a:latin typeface="Arial"/>
              </a:rPr>
              <a:t>&lt;number&gt;</a:t>
            </a:fld>
            <a:endParaRPr b="0" lang="en-US" sz="1000" spc="-1" strike="noStrike">
              <a:latin typeface="Times New Roman"/>
            </a:endParaRPr>
          </a:p>
        </p:txBody>
      </p:sp>
      <p:sp>
        <p:nvSpPr>
          <p:cNvPr id="589" name="PlaceHolder 3"/>
          <p:cNvSpPr>
            <a:spLocks noGrp="1"/>
          </p:cNvSpPr>
          <p:nvPr>
            <p:ph type="dt" idx="42"/>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28" name="Picture 4" descr=""/>
          <p:cNvPicPr/>
          <p:nvPr/>
        </p:nvPicPr>
        <p:blipFill>
          <a:blip r:embed="rId2"/>
          <a:stretch/>
        </p:blipFill>
        <p:spPr>
          <a:xfrm>
            <a:off x="0" y="6315840"/>
            <a:ext cx="12191400" cy="541440"/>
          </a:xfrm>
          <a:prstGeom prst="rect">
            <a:avLst/>
          </a:prstGeom>
          <a:ln w="0">
            <a:noFill/>
          </a:ln>
        </p:spPr>
      </p:pic>
      <p:sp>
        <p:nvSpPr>
          <p:cNvPr id="629" name="PlaceHolder 1"/>
          <p:cNvSpPr>
            <a:spLocks noGrp="1"/>
          </p:cNvSpPr>
          <p:nvPr>
            <p:ph type="ftr" idx="43"/>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630" name="PlaceHolder 2"/>
          <p:cNvSpPr>
            <a:spLocks noGrp="1"/>
          </p:cNvSpPr>
          <p:nvPr>
            <p:ph type="sldNum" idx="44"/>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A57B418B-3FF3-4E82-94B2-E7B4C756BE32}" type="slidenum">
              <a:rPr b="0" lang="en-US" sz="1000" spc="-1" strike="noStrike">
                <a:solidFill>
                  <a:srgbClr val="ffffff"/>
                </a:solidFill>
                <a:latin typeface="Arial"/>
              </a:rPr>
              <a:t>&lt;number&gt;</a:t>
            </a:fld>
            <a:endParaRPr b="0" lang="en-US" sz="1000" spc="-1" strike="noStrike">
              <a:latin typeface="Times New Roman"/>
            </a:endParaRPr>
          </a:p>
        </p:txBody>
      </p:sp>
      <p:sp>
        <p:nvSpPr>
          <p:cNvPr id="631" name="PlaceHolder 3"/>
          <p:cNvSpPr>
            <a:spLocks noGrp="1"/>
          </p:cNvSpPr>
          <p:nvPr>
            <p:ph type="dt" idx="45"/>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3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3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70" name="Picture 4" descr=""/>
          <p:cNvPicPr/>
          <p:nvPr/>
        </p:nvPicPr>
        <p:blipFill>
          <a:blip r:embed="rId2"/>
          <a:stretch/>
        </p:blipFill>
        <p:spPr>
          <a:xfrm>
            <a:off x="0" y="6315840"/>
            <a:ext cx="12191400" cy="541440"/>
          </a:xfrm>
          <a:prstGeom prst="rect">
            <a:avLst/>
          </a:prstGeom>
          <a:ln w="0">
            <a:noFill/>
          </a:ln>
        </p:spPr>
      </p:pic>
      <p:sp>
        <p:nvSpPr>
          <p:cNvPr id="671" name="TextBox 3"/>
          <p:cNvSpPr/>
          <p:nvPr/>
        </p:nvSpPr>
        <p:spPr>
          <a:xfrm>
            <a:off x="407880" y="6196320"/>
            <a:ext cx="11375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fr-CH" sz="1800" spc="-1" strike="noStrike">
                <a:solidFill>
                  <a:srgbClr val="0033a0"/>
                </a:solidFill>
                <a:latin typeface="Arial"/>
                <a:ea typeface="DejaVu Sans"/>
              </a:rPr>
              <a:t>home.cern</a:t>
            </a:r>
            <a:endParaRPr b="0" lang="en-US" sz="1800" spc="-1" strike="noStrike">
              <a:latin typeface="Arial"/>
            </a:endParaRPr>
          </a:p>
        </p:txBody>
      </p:sp>
      <p:pic>
        <p:nvPicPr>
          <p:cNvPr id="672" name="Picture 4" descr=""/>
          <p:cNvPicPr/>
          <p:nvPr/>
        </p:nvPicPr>
        <p:blipFill>
          <a:blip r:embed="rId3"/>
          <a:stretch/>
        </p:blipFill>
        <p:spPr>
          <a:xfrm>
            <a:off x="5231880" y="2244960"/>
            <a:ext cx="1727640" cy="1727640"/>
          </a:xfrm>
          <a:prstGeom prst="rect">
            <a:avLst/>
          </a:prstGeom>
          <a:ln w="0">
            <a:noFill/>
          </a:ln>
        </p:spPr>
      </p:pic>
      <p:sp>
        <p:nvSpPr>
          <p:cNvPr id="6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7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4" descr=""/>
          <p:cNvPicPr/>
          <p:nvPr/>
        </p:nvPicPr>
        <p:blipFill>
          <a:blip r:embed="rId2"/>
          <a:stretch/>
        </p:blipFill>
        <p:spPr>
          <a:xfrm>
            <a:off x="0" y="6315840"/>
            <a:ext cx="12191400" cy="541440"/>
          </a:xfrm>
          <a:prstGeom prst="rect">
            <a:avLst/>
          </a:prstGeom>
          <a:ln w="0">
            <a:noFill/>
          </a:ln>
        </p:spPr>
      </p:pic>
      <p:sp>
        <p:nvSpPr>
          <p:cNvPr id="41" name="PlaceHolder 1"/>
          <p:cNvSpPr>
            <a:spLocks noGrp="1"/>
          </p:cNvSpPr>
          <p:nvPr>
            <p:ph type="ftr" idx="1"/>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42" name="PlaceHolder 2"/>
          <p:cNvSpPr>
            <a:spLocks noGrp="1"/>
          </p:cNvSpPr>
          <p:nvPr>
            <p:ph type="sldNum" idx="2"/>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FA7FC2FB-D7EC-4BCC-B743-BFD3AF294E0C}" type="slidenum">
              <a:rPr b="0" lang="en-US" sz="1000" spc="-1" strike="noStrike">
                <a:solidFill>
                  <a:srgbClr val="ffffff"/>
                </a:solidFill>
                <a:latin typeface="Arial"/>
              </a:rPr>
              <a:t>&lt;number&gt;</a:t>
            </a:fld>
            <a:endParaRPr b="0" lang="en-US" sz="1000" spc="-1" strike="noStrike">
              <a:latin typeface="Times New Roman"/>
            </a:endParaRPr>
          </a:p>
        </p:txBody>
      </p:sp>
      <p:sp>
        <p:nvSpPr>
          <p:cNvPr id="43" name="PlaceHolder 3"/>
          <p:cNvSpPr>
            <a:spLocks noGrp="1"/>
          </p:cNvSpPr>
          <p:nvPr>
            <p:ph type="dt" idx="3"/>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4" descr=""/>
          <p:cNvPicPr/>
          <p:nvPr/>
        </p:nvPicPr>
        <p:blipFill>
          <a:blip r:embed="rId2"/>
          <a:stretch/>
        </p:blipFill>
        <p:spPr>
          <a:xfrm>
            <a:off x="0" y="6315840"/>
            <a:ext cx="12191400" cy="541440"/>
          </a:xfrm>
          <a:prstGeom prst="rect">
            <a:avLst/>
          </a:prstGeom>
          <a:ln w="0">
            <a:noFill/>
          </a:ln>
        </p:spPr>
      </p:pic>
      <p:sp>
        <p:nvSpPr>
          <p:cNvPr id="83" name="PlaceHolder 1"/>
          <p:cNvSpPr>
            <a:spLocks noGrp="1"/>
          </p:cNvSpPr>
          <p:nvPr>
            <p:ph type="ftr" idx="4"/>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84" name="PlaceHolder 2"/>
          <p:cNvSpPr>
            <a:spLocks noGrp="1"/>
          </p:cNvSpPr>
          <p:nvPr>
            <p:ph type="sldNum" idx="5"/>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7E13AD25-1758-4C83-8C70-52C7D7E32DF8}" type="slidenum">
              <a:rPr b="0" lang="en-US" sz="1000" spc="-1" strike="noStrike">
                <a:solidFill>
                  <a:srgbClr val="ffffff"/>
                </a:solidFill>
                <a:latin typeface="Arial"/>
              </a:rPr>
              <a:t>&lt;number&gt;</a:t>
            </a:fld>
            <a:endParaRPr b="0" lang="en-US" sz="1000" spc="-1" strike="noStrike">
              <a:latin typeface="Times New Roman"/>
            </a:endParaRPr>
          </a:p>
        </p:txBody>
      </p:sp>
      <p:sp>
        <p:nvSpPr>
          <p:cNvPr id="85" name="PlaceHolder 3"/>
          <p:cNvSpPr>
            <a:spLocks noGrp="1"/>
          </p:cNvSpPr>
          <p:nvPr>
            <p:ph type="dt" idx="6"/>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4" descr=""/>
          <p:cNvPicPr/>
          <p:nvPr/>
        </p:nvPicPr>
        <p:blipFill>
          <a:blip r:embed="rId2"/>
          <a:stretch/>
        </p:blipFill>
        <p:spPr>
          <a:xfrm>
            <a:off x="0" y="6315840"/>
            <a:ext cx="12191400" cy="541440"/>
          </a:xfrm>
          <a:prstGeom prst="rect">
            <a:avLst/>
          </a:prstGeom>
          <a:ln w="0">
            <a:noFill/>
          </a:ln>
        </p:spPr>
      </p:pic>
      <p:sp>
        <p:nvSpPr>
          <p:cNvPr id="125" name="PlaceHolder 1"/>
          <p:cNvSpPr>
            <a:spLocks noGrp="1"/>
          </p:cNvSpPr>
          <p:nvPr>
            <p:ph type="ftr" idx="7"/>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126" name="PlaceHolder 2"/>
          <p:cNvSpPr>
            <a:spLocks noGrp="1"/>
          </p:cNvSpPr>
          <p:nvPr>
            <p:ph type="sldNum" idx="8"/>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B24AC636-8C6A-4992-B682-35293542DB2C}" type="slidenum">
              <a:rPr b="0" lang="en-US" sz="1000" spc="-1" strike="noStrike">
                <a:solidFill>
                  <a:srgbClr val="ffffff"/>
                </a:solidFill>
                <a:latin typeface="Arial"/>
              </a:rPr>
              <a:t>&lt;number&gt;</a:t>
            </a:fld>
            <a:endParaRPr b="0" lang="en-US" sz="1000" spc="-1" strike="noStrike">
              <a:latin typeface="Times New Roman"/>
            </a:endParaRPr>
          </a:p>
        </p:txBody>
      </p:sp>
      <p:sp>
        <p:nvSpPr>
          <p:cNvPr id="127" name="PlaceHolder 3"/>
          <p:cNvSpPr>
            <a:spLocks noGrp="1"/>
          </p:cNvSpPr>
          <p:nvPr>
            <p:ph type="dt" idx="9"/>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6" name="Picture 4" descr=""/>
          <p:cNvPicPr/>
          <p:nvPr/>
        </p:nvPicPr>
        <p:blipFill>
          <a:blip r:embed="rId2"/>
          <a:stretch/>
        </p:blipFill>
        <p:spPr>
          <a:xfrm>
            <a:off x="0" y="6315840"/>
            <a:ext cx="12191400" cy="541440"/>
          </a:xfrm>
          <a:prstGeom prst="rect">
            <a:avLst/>
          </a:prstGeom>
          <a:ln w="0">
            <a:noFill/>
          </a:ln>
        </p:spPr>
      </p:pic>
      <p:sp>
        <p:nvSpPr>
          <p:cNvPr id="167" name="PlaceHolder 1"/>
          <p:cNvSpPr>
            <a:spLocks noGrp="1"/>
          </p:cNvSpPr>
          <p:nvPr>
            <p:ph type="ftr" idx="10"/>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168" name="PlaceHolder 2"/>
          <p:cNvSpPr>
            <a:spLocks noGrp="1"/>
          </p:cNvSpPr>
          <p:nvPr>
            <p:ph type="sldNum" idx="11"/>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A6772C0D-0576-4CBA-8EEB-0F7270756EB2}" type="slidenum">
              <a:rPr b="0" lang="en-US" sz="1000" spc="-1" strike="noStrike">
                <a:solidFill>
                  <a:srgbClr val="ffffff"/>
                </a:solidFill>
                <a:latin typeface="Arial"/>
              </a:rPr>
              <a:t>&lt;number&gt;</a:t>
            </a:fld>
            <a:endParaRPr b="0" lang="en-US" sz="1000" spc="-1" strike="noStrike">
              <a:latin typeface="Times New Roman"/>
            </a:endParaRPr>
          </a:p>
        </p:txBody>
      </p:sp>
      <p:sp>
        <p:nvSpPr>
          <p:cNvPr id="169" name="PlaceHolder 3"/>
          <p:cNvSpPr>
            <a:spLocks noGrp="1"/>
          </p:cNvSpPr>
          <p:nvPr>
            <p:ph type="dt" idx="12"/>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8" name="Picture 4" descr=""/>
          <p:cNvPicPr/>
          <p:nvPr/>
        </p:nvPicPr>
        <p:blipFill>
          <a:blip r:embed="rId2"/>
          <a:stretch/>
        </p:blipFill>
        <p:spPr>
          <a:xfrm>
            <a:off x="0" y="6315840"/>
            <a:ext cx="12191400" cy="541440"/>
          </a:xfrm>
          <a:prstGeom prst="rect">
            <a:avLst/>
          </a:prstGeom>
          <a:ln w="0">
            <a:noFill/>
          </a:ln>
        </p:spPr>
      </p:pic>
      <p:sp>
        <p:nvSpPr>
          <p:cNvPr id="209" name="PlaceHolder 1"/>
          <p:cNvSpPr>
            <a:spLocks noGrp="1"/>
          </p:cNvSpPr>
          <p:nvPr>
            <p:ph type="ftr" idx="13"/>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210" name="PlaceHolder 2"/>
          <p:cNvSpPr>
            <a:spLocks noGrp="1"/>
          </p:cNvSpPr>
          <p:nvPr>
            <p:ph type="sldNum" idx="14"/>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1D457E80-D833-4CC3-8E10-C8767DD30C5C}" type="slidenum">
              <a:rPr b="0" lang="en-US" sz="1000" spc="-1" strike="noStrike">
                <a:solidFill>
                  <a:srgbClr val="ffffff"/>
                </a:solidFill>
                <a:latin typeface="Arial"/>
              </a:rPr>
              <a:t>&lt;number&gt;</a:t>
            </a:fld>
            <a:endParaRPr b="0" lang="en-US" sz="1000" spc="-1" strike="noStrike">
              <a:latin typeface="Times New Roman"/>
            </a:endParaRPr>
          </a:p>
        </p:txBody>
      </p:sp>
      <p:sp>
        <p:nvSpPr>
          <p:cNvPr id="211" name="PlaceHolder 3"/>
          <p:cNvSpPr>
            <a:spLocks noGrp="1"/>
          </p:cNvSpPr>
          <p:nvPr>
            <p:ph type="dt" idx="15"/>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0" name="Picture 4" descr=""/>
          <p:cNvPicPr/>
          <p:nvPr/>
        </p:nvPicPr>
        <p:blipFill>
          <a:blip r:embed="rId2"/>
          <a:stretch/>
        </p:blipFill>
        <p:spPr>
          <a:xfrm>
            <a:off x="0" y="6315840"/>
            <a:ext cx="12191400" cy="541440"/>
          </a:xfrm>
          <a:prstGeom prst="rect">
            <a:avLst/>
          </a:prstGeom>
          <a:ln w="0">
            <a:noFill/>
          </a:ln>
        </p:spPr>
      </p:pic>
      <p:sp>
        <p:nvSpPr>
          <p:cNvPr id="251" name="PlaceHolder 1"/>
          <p:cNvSpPr>
            <a:spLocks noGrp="1"/>
          </p:cNvSpPr>
          <p:nvPr>
            <p:ph type="ftr" idx="16"/>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252" name="PlaceHolder 2"/>
          <p:cNvSpPr>
            <a:spLocks noGrp="1"/>
          </p:cNvSpPr>
          <p:nvPr>
            <p:ph type="sldNum" idx="17"/>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B9B09815-AF39-40B3-BBE7-EF463571653D}" type="slidenum">
              <a:rPr b="0" lang="en-US" sz="1000" spc="-1" strike="noStrike">
                <a:solidFill>
                  <a:srgbClr val="ffffff"/>
                </a:solidFill>
                <a:latin typeface="Arial"/>
              </a:rPr>
              <a:t>&lt;number&gt;</a:t>
            </a:fld>
            <a:endParaRPr b="0" lang="en-US" sz="1000" spc="-1" strike="noStrike">
              <a:latin typeface="Times New Roman"/>
            </a:endParaRPr>
          </a:p>
        </p:txBody>
      </p:sp>
      <p:sp>
        <p:nvSpPr>
          <p:cNvPr id="253" name="PlaceHolder 3"/>
          <p:cNvSpPr>
            <a:spLocks noGrp="1"/>
          </p:cNvSpPr>
          <p:nvPr>
            <p:ph type="dt" idx="18"/>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5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5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2" name="Picture 4" descr=""/>
          <p:cNvPicPr/>
          <p:nvPr/>
        </p:nvPicPr>
        <p:blipFill>
          <a:blip r:embed="rId2"/>
          <a:stretch/>
        </p:blipFill>
        <p:spPr>
          <a:xfrm>
            <a:off x="0" y="6315840"/>
            <a:ext cx="12191400" cy="541440"/>
          </a:xfrm>
          <a:prstGeom prst="rect">
            <a:avLst/>
          </a:prstGeom>
          <a:ln w="0">
            <a:noFill/>
          </a:ln>
        </p:spPr>
      </p:pic>
      <p:sp>
        <p:nvSpPr>
          <p:cNvPr id="293" name="PlaceHolder 1"/>
          <p:cNvSpPr>
            <a:spLocks noGrp="1"/>
          </p:cNvSpPr>
          <p:nvPr>
            <p:ph type="ftr" idx="19"/>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294" name="PlaceHolder 2"/>
          <p:cNvSpPr>
            <a:spLocks noGrp="1"/>
          </p:cNvSpPr>
          <p:nvPr>
            <p:ph type="sldNum" idx="20"/>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B4C1AD2A-9FCF-4D45-93A6-08D9FD8D5178}" type="slidenum">
              <a:rPr b="0" lang="en-US" sz="1000" spc="-1" strike="noStrike">
                <a:solidFill>
                  <a:srgbClr val="ffffff"/>
                </a:solidFill>
                <a:latin typeface="Arial"/>
              </a:rPr>
              <a:t>&lt;number&gt;</a:t>
            </a:fld>
            <a:endParaRPr b="0" lang="en-US" sz="1000" spc="-1" strike="noStrike">
              <a:latin typeface="Times New Roman"/>
            </a:endParaRPr>
          </a:p>
        </p:txBody>
      </p:sp>
      <p:sp>
        <p:nvSpPr>
          <p:cNvPr id="295" name="PlaceHolder 3"/>
          <p:cNvSpPr>
            <a:spLocks noGrp="1"/>
          </p:cNvSpPr>
          <p:nvPr>
            <p:ph type="dt" idx="21"/>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9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4" name="Picture 4" descr=""/>
          <p:cNvPicPr/>
          <p:nvPr/>
        </p:nvPicPr>
        <p:blipFill>
          <a:blip r:embed="rId2"/>
          <a:stretch/>
        </p:blipFill>
        <p:spPr>
          <a:xfrm>
            <a:off x="0" y="6315840"/>
            <a:ext cx="12191400" cy="541440"/>
          </a:xfrm>
          <a:prstGeom prst="rect">
            <a:avLst/>
          </a:prstGeom>
          <a:ln w="0">
            <a:noFill/>
          </a:ln>
        </p:spPr>
      </p:pic>
      <p:sp>
        <p:nvSpPr>
          <p:cNvPr id="335" name="PlaceHolder 1"/>
          <p:cNvSpPr>
            <a:spLocks noGrp="1"/>
          </p:cNvSpPr>
          <p:nvPr>
            <p:ph type="ftr" idx="22"/>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&lt;footer&gt;</a:t>
            </a:r>
            <a:endParaRPr b="0" lang="en-US" sz="1200" spc="-1" strike="noStrike">
              <a:latin typeface="Times New Roman"/>
            </a:endParaRPr>
          </a:p>
        </p:txBody>
      </p:sp>
      <p:sp>
        <p:nvSpPr>
          <p:cNvPr id="336" name="PlaceHolder 2"/>
          <p:cNvSpPr>
            <a:spLocks noGrp="1"/>
          </p:cNvSpPr>
          <p:nvPr>
            <p:ph type="sldNum" idx="23"/>
          </p:nvPr>
        </p:nvSpPr>
        <p:spPr>
          <a:xfrm>
            <a:off x="11107440" y="6356520"/>
            <a:ext cx="680400" cy="36432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ffffff"/>
                </a:solidFill>
                <a:latin typeface="Arial"/>
              </a:defRPr>
            </a:lvl1pPr>
          </a:lstStyle>
          <a:p>
            <a:pPr algn="r">
              <a:lnSpc>
                <a:spcPct val="100000"/>
              </a:lnSpc>
              <a:buNone/>
            </a:pPr>
            <a:fld id="{07638479-CDF8-4724-B25F-D8C98A1B6010}" type="slidenum">
              <a:rPr b="0" lang="en-US" sz="1000" spc="-1" strike="noStrike">
                <a:solidFill>
                  <a:srgbClr val="ffffff"/>
                </a:solidFill>
                <a:latin typeface="Arial"/>
              </a:rPr>
              <a:t>&lt;number&gt;</a:t>
            </a:fld>
            <a:endParaRPr b="0" lang="en-US" sz="1000" spc="-1" strike="noStrike">
              <a:latin typeface="Times New Roman"/>
            </a:endParaRPr>
          </a:p>
        </p:txBody>
      </p:sp>
      <p:sp>
        <p:nvSpPr>
          <p:cNvPr id="337" name="PlaceHolder 3"/>
          <p:cNvSpPr>
            <a:spLocks noGrp="1"/>
          </p:cNvSpPr>
          <p:nvPr>
            <p:ph type="dt" idx="24"/>
          </p:nvPr>
        </p:nvSpPr>
        <p:spPr>
          <a:xfrm>
            <a:off x="2574000" y="6350760"/>
            <a:ext cx="1541520" cy="36432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407880" y="3429000"/>
            <a:ext cx="11375280" cy="2152440"/>
          </a:xfrm>
          <a:prstGeom prst="rect">
            <a:avLst/>
          </a:prstGeom>
          <a:noFill/>
          <a:ln w="0">
            <a:noFill/>
          </a:ln>
        </p:spPr>
        <p:txBody>
          <a:bodyPr lIns="0" rIns="0" tIns="0" bIns="0" anchor="t">
            <a:noAutofit/>
          </a:bodyPr>
          <a:p>
            <a:pPr>
              <a:lnSpc>
                <a:spcPct val="90000"/>
              </a:lnSpc>
              <a:buNone/>
            </a:pPr>
            <a:r>
              <a:rPr b="1" lang="en-US" sz="5000" spc="-1" strike="noStrike">
                <a:solidFill>
                  <a:srgbClr val="ffffff"/>
                </a:solidFill>
                <a:latin typeface="Arial"/>
              </a:rPr>
              <a:t>Machine Learning for Optic Correction in the LHC</a:t>
            </a:r>
            <a:endParaRPr b="0" lang="en-US" sz="5000" spc="-1" strike="noStrike">
              <a:latin typeface="Arial"/>
            </a:endParaRPr>
          </a:p>
        </p:txBody>
      </p:sp>
      <p:sp>
        <p:nvSpPr>
          <p:cNvPr id="712" name="PlaceHolder 2"/>
          <p:cNvSpPr>
            <a:spLocks noGrp="1"/>
          </p:cNvSpPr>
          <p:nvPr>
            <p:ph type="subTitle"/>
          </p:nvPr>
        </p:nvSpPr>
        <p:spPr>
          <a:xfrm>
            <a:off x="407880" y="5700240"/>
            <a:ext cx="11375280" cy="80316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0" lang="en-US" sz="1800" spc="-1" strike="noStrike">
                <a:solidFill>
                  <a:srgbClr val="ffffff"/>
                </a:solidFill>
                <a:latin typeface="Arial"/>
              </a:rPr>
              <a:t>Alejandro Börjesson Carazo</a:t>
            </a:r>
            <a:endParaRPr b="0" lang="en-US" sz="1800" spc="-1" strike="noStrike">
              <a:latin typeface="Arial"/>
            </a:endParaRPr>
          </a:p>
          <a:p>
            <a:pPr>
              <a:lnSpc>
                <a:spcPct val="90000"/>
              </a:lnSpc>
              <a:spcBef>
                <a:spcPts val="1800"/>
              </a:spcBef>
              <a:spcAft>
                <a:spcPts val="400"/>
              </a:spcAft>
              <a:buNone/>
              <a:tabLst>
                <a:tab algn="l" pos="0"/>
              </a:tabLst>
            </a:pPr>
            <a:r>
              <a:rPr b="0" lang="en-US" sz="1800" spc="-1" strike="noStrike">
                <a:solidFill>
                  <a:srgbClr val="ffffff"/>
                </a:solidFill>
                <a:latin typeface="Arial"/>
              </a:rPr>
              <a:t>23/04/2023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Table</a:t>
            </a:r>
            <a:endParaRPr b="0" lang="en-US" sz="3600" spc="-1" strike="noStrike">
              <a:latin typeface="Arial"/>
            </a:endParaRPr>
          </a:p>
        </p:txBody>
      </p:sp>
      <p:graphicFrame>
        <p:nvGraphicFramePr>
          <p:cNvPr id="737" name="Content Placeholder 12"/>
          <p:cNvGraphicFramePr/>
          <p:nvPr/>
        </p:nvGraphicFramePr>
        <p:xfrm>
          <a:off x="407880" y="1592280"/>
          <a:ext cx="11375640" cy="1861560"/>
        </p:xfrm>
        <a:graphic>
          <a:graphicData uri="http://schemas.openxmlformats.org/drawingml/2006/table">
            <a:tbl>
              <a:tblPr/>
              <a:tblGrid>
                <a:gridCol w="2275200"/>
                <a:gridCol w="2275200"/>
                <a:gridCol w="2275200"/>
                <a:gridCol w="2275200"/>
                <a:gridCol w="2275200"/>
              </a:tblGrid>
              <a:tr h="372240">
                <a:tc>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1</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2</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3</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c>
                  <a:txBody>
                    <a:bodyPr lIns="91800" rIns="91800" anchor="t">
                      <a:noAutofit/>
                    </a:bodyPr>
                    <a:p>
                      <a:pPr algn="r">
                        <a:lnSpc>
                          <a:spcPct val="100000"/>
                        </a:lnSpc>
                        <a:buNone/>
                      </a:pPr>
                      <a:r>
                        <a:rPr b="1" lang="en-US" sz="1800" spc="-1" strike="noStrike">
                          <a:solidFill>
                            <a:srgbClr val="ffffff"/>
                          </a:solidFill>
                          <a:latin typeface="Arial"/>
                        </a:rPr>
                        <a:t>Column 4</a:t>
                      </a:r>
                      <a:endParaRPr b="0" lang="en-US" sz="1800" spc="-1" strike="noStrike">
                        <a:latin typeface="Arial"/>
                      </a:endParaRPr>
                    </a:p>
                  </a:txBody>
                  <a:tcPr anchor="t" marL="91800" marR="91800">
                    <a:lnL>
                      <a:noFill/>
                    </a:lnL>
                    <a:lnR>
                      <a:noFill/>
                    </a:lnR>
                    <a:lnT w="25200">
                      <a:solidFill>
                        <a:srgbClr val="0033a0"/>
                      </a:solidFill>
                    </a:lnT>
                    <a:lnB w="25200">
                      <a:solidFill>
                        <a:srgbClr val="0033a0"/>
                      </a:solidFill>
                    </a:lnB>
                    <a:solidFill>
                      <a:srgbClr val="0033a0"/>
                    </a:solidFill>
                  </a:tcPr>
                </a:tc>
              </a:tr>
              <a:tr h="372240">
                <a:tc>
                  <a:txBody>
                    <a:bodyPr lIns="91800" rIns="91800" anchor="t">
                      <a:noAutofit/>
                    </a:bodyPr>
                    <a:p>
                      <a:pPr>
                        <a:lnSpc>
                          <a:spcPct val="100000"/>
                        </a:lnSpc>
                        <a:buNone/>
                      </a:pPr>
                      <a:r>
                        <a:rPr b="0" lang="en-US" sz="1800" spc="-1" strike="noStrike">
                          <a:solidFill>
                            <a:srgbClr val="0033a0"/>
                          </a:solidFill>
                          <a:latin typeface="Arial"/>
                        </a:rPr>
                        <a:t>Row 1</a:t>
                      </a:r>
                      <a:endParaRPr b="0" lang="en-US" sz="1800" spc="-1" strike="noStrike">
                        <a:latin typeface="Arial"/>
                      </a:endParaRPr>
                    </a:p>
                  </a:txBody>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r>
              <a:tr h="372240">
                <a:tc>
                  <a:txBody>
                    <a:bodyPr lIns="91800" rIns="91800" anchor="t">
                      <a:noAutofit/>
                    </a:bodyPr>
                    <a:p>
                      <a:pPr>
                        <a:lnSpc>
                          <a:spcPct val="100000"/>
                        </a:lnSpc>
                        <a:buNone/>
                      </a:pPr>
                      <a:r>
                        <a:rPr b="0" lang="en-US" sz="1800" spc="-1" strike="noStrike">
                          <a:solidFill>
                            <a:srgbClr val="0033a0"/>
                          </a:solidFill>
                          <a:latin typeface="Arial"/>
                        </a:rPr>
                        <a:t>Row 2</a:t>
                      </a:r>
                      <a:endParaRPr b="0" lang="en-US" sz="1800" spc="-1" strike="noStrike">
                        <a:latin typeface="Arial"/>
                      </a:endParaRPr>
                    </a:p>
                  </a:txBody>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c>
                  <a:tcPr anchor="t" marL="91800" marR="91800">
                    <a:lnL>
                      <a:noFill/>
                    </a:lnL>
                    <a:lnR>
                      <a:noFill/>
                    </a:lnR>
                    <a:lnT>
                      <a:noFill/>
                    </a:lnT>
                    <a:lnB>
                      <a:noFill/>
                    </a:lnB>
                    <a:solidFill>
                      <a:srgbClr val="ffffff"/>
                    </a:solidFill>
                  </a:tcPr>
                </a:tc>
              </a:tr>
              <a:tr h="372240">
                <a:tc>
                  <a:txBody>
                    <a:bodyPr lIns="91800" rIns="91800" anchor="t">
                      <a:noAutofit/>
                    </a:bodyPr>
                    <a:p>
                      <a:pPr>
                        <a:lnSpc>
                          <a:spcPct val="100000"/>
                        </a:lnSpc>
                        <a:buNone/>
                      </a:pPr>
                      <a:r>
                        <a:rPr b="0" lang="en-US" sz="1800" spc="-1" strike="noStrike">
                          <a:solidFill>
                            <a:srgbClr val="0033a0"/>
                          </a:solidFill>
                          <a:latin typeface="Arial"/>
                        </a:rPr>
                        <a:t>Row 3</a:t>
                      </a:r>
                      <a:endParaRPr b="0" lang="en-US" sz="1800" spc="-1" strike="noStrike">
                        <a:latin typeface="Arial"/>
                      </a:endParaRPr>
                    </a:p>
                  </a:txBody>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c>
                  <a:tcPr anchor="t" marL="91800" marR="91800">
                    <a:lnL>
                      <a:noFill/>
                    </a:lnL>
                    <a:lnR>
                      <a:noFill/>
                    </a:lnR>
                    <a:lnT>
                      <a:noFill/>
                    </a:lnT>
                    <a:lnB>
                      <a:noFill/>
                    </a:lnB>
                    <a:solidFill>
                      <a:srgbClr val="e7e8ef"/>
                    </a:solidFill>
                  </a:tcPr>
                </a:tc>
              </a:tr>
              <a:tr h="372960">
                <a:tc>
                  <a:txBody>
                    <a:bodyPr lIns="91800" rIns="91800" anchor="t">
                      <a:noAutofit/>
                    </a:bodyPr>
                    <a:p>
                      <a:pPr>
                        <a:lnSpc>
                          <a:spcPct val="100000"/>
                        </a:lnSpc>
                        <a:buNone/>
                      </a:pPr>
                      <a:r>
                        <a:rPr b="1" lang="en-US" sz="1800" spc="-1" strike="noStrike">
                          <a:solidFill>
                            <a:srgbClr val="0033a0"/>
                          </a:solidFill>
                          <a:latin typeface="Arial"/>
                        </a:rPr>
                        <a:t>Row 4</a:t>
                      </a:r>
                      <a:endParaRPr b="0" lang="en-US" sz="1800" spc="-1" strike="noStrike">
                        <a:latin typeface="Arial"/>
                      </a:endParaRPr>
                    </a:p>
                  </a:txBody>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c>
                  <a:tcPr anchor="t" marL="91800" marR="91800">
                    <a:lnL>
                      <a:noFill/>
                    </a:lnL>
                    <a:lnR>
                      <a:noFill/>
                    </a:lnR>
                    <a:lnT>
                      <a:noFill/>
                    </a:lnT>
                    <a:lnB w="25200">
                      <a:solidFill>
                        <a:srgbClr val="0033a0"/>
                      </a:solidFill>
                    </a:lnB>
                    <a:solidFill>
                      <a:srgbClr val="ffffff"/>
                    </a:solidFill>
                  </a:tcPr>
                </a:tc>
              </a:tr>
            </a:tbl>
          </a:graphicData>
        </a:graphic>
      </p:graphicFrame>
      <p:sp>
        <p:nvSpPr>
          <p:cNvPr id="738" name="TextBox 16"/>
          <p:cNvSpPr/>
          <p:nvPr/>
        </p:nvSpPr>
        <p:spPr>
          <a:xfrm>
            <a:off x="420840" y="3981600"/>
            <a:ext cx="5616000" cy="2194560"/>
          </a:xfrm>
          <a:prstGeom prst="rect">
            <a:avLst/>
          </a:prstGeom>
          <a:noFill/>
          <a:ln w="0">
            <a:noFill/>
          </a:ln>
        </p:spPr>
        <p:style>
          <a:lnRef idx="0"/>
          <a:fillRef idx="0"/>
          <a:effectRef idx="0"/>
          <a:fontRef idx="minor"/>
        </p:style>
        <p:txBody>
          <a:bodyPr lIns="0" rIns="0" tIns="0" bIns="0" anchor="t">
            <a:spAutoFit/>
          </a:bodyPr>
          <a:p>
            <a:pPr>
              <a:lnSpc>
                <a:spcPct val="100000"/>
              </a:lnSpc>
              <a:buNone/>
            </a:pPr>
            <a:r>
              <a:rPr b="0" lang="en-US" sz="1800" spc="-1" strike="noStrike">
                <a:solidFill>
                  <a:srgbClr val="2f2f2f"/>
                </a:solidFill>
                <a:latin typeface="Arial"/>
                <a:ea typeface="DejaVu Sans"/>
              </a:rPr>
              <a:t>To help you to give your slides a consistent look, we suggest a basic table style.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2f2f2f"/>
                </a:solidFill>
                <a:latin typeface="Arial"/>
                <a:ea typeface="DejaVu Sans"/>
              </a:rPr>
              <a:t>It is a good starting point, yet should be adjusted to your needs and space – rows, columns, text size.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2f2f2f"/>
                </a:solidFill>
                <a:latin typeface="Arial"/>
                <a:ea typeface="DejaVu Sans"/>
              </a:rPr>
              <a:t>You can modify the table options here: </a:t>
            </a:r>
            <a:endParaRPr b="0" lang="en-US" sz="1800" spc="-1" strike="noStrike">
              <a:latin typeface="Arial"/>
            </a:endParaRPr>
          </a:p>
          <a:p>
            <a:pPr>
              <a:lnSpc>
                <a:spcPct val="100000"/>
              </a:lnSpc>
              <a:buNone/>
            </a:pPr>
            <a:r>
              <a:rPr b="1" lang="en-US" sz="1800" spc="-1" strike="noStrike">
                <a:solidFill>
                  <a:srgbClr val="2f2f2f"/>
                </a:solidFill>
                <a:latin typeface="Arial"/>
                <a:ea typeface="DejaVu Sans"/>
              </a:rPr>
              <a:t>Table Tools</a:t>
            </a:r>
            <a:r>
              <a:rPr b="0" lang="en-US" sz="1800" spc="-1" strike="noStrike">
                <a:solidFill>
                  <a:srgbClr val="2f2f2f"/>
                </a:solidFill>
                <a:latin typeface="Arial"/>
                <a:ea typeface="DejaVu Sans"/>
              </a:rPr>
              <a:t> &gt; </a:t>
            </a:r>
            <a:r>
              <a:rPr b="1" lang="en-US" sz="1800" spc="-1" strike="noStrike">
                <a:solidFill>
                  <a:srgbClr val="2f2f2f"/>
                </a:solidFill>
                <a:latin typeface="Arial"/>
                <a:ea typeface="DejaVu Sans"/>
              </a:rPr>
              <a:t>Design</a:t>
            </a:r>
            <a:endParaRPr b="0" lang="en-US" sz="1800" spc="-1" strike="noStrike">
              <a:latin typeface="Arial"/>
            </a:endParaRPr>
          </a:p>
        </p:txBody>
      </p:sp>
      <p:sp>
        <p:nvSpPr>
          <p:cNvPr id="3" name="PlaceHolder 2"/>
          <p:cNvSpPr>
            <a:spLocks noGrp="1"/>
          </p:cNvSpPr>
          <p:nvPr>
            <p:ph type="ftr" idx="1"/>
          </p:nvPr>
        </p:nvSpPr>
        <p:spPr/>
        <p:txBody>
          <a:bodyPr/>
          <a:p>
            <a:r>
              <a:t>Presenter | Presentation Title</a:t>
            </a:r>
          </a:p>
        </p:txBody>
      </p:sp>
      <p:sp>
        <p:nvSpPr>
          <p:cNvPr id="4" name="PlaceHolder 3"/>
          <p:cNvSpPr>
            <a:spLocks noGrp="1"/>
          </p:cNvSpPr>
          <p:nvPr>
            <p:ph type="sldNum" idx="2"/>
          </p:nvPr>
        </p:nvSpPr>
        <p:spPr/>
        <p:txBody>
          <a:bodyPr/>
          <a:p>
            <a:fld id="{AD346D5F-4F32-4515-8A55-963C2A6D6A05}" type="slidenum">
              <a:t>10</a:t>
            </a:fld>
          </a:p>
        </p:txBody>
      </p:sp>
      <p:sp>
        <p:nvSpPr>
          <p:cNvPr id="5" name="PlaceHolder 4"/>
          <p:cNvSpPr>
            <a:spLocks noGrp="1"/>
          </p:cNvSpPr>
          <p:nvPr>
            <p:ph type="dt" idx="3"/>
          </p:nvPr>
        </p:nvSpPr>
        <p:spPr/>
        <p:txBody>
          <a:bodyPr/>
          <a:p>
            <a:fld id="{690B34A9-E2B9-4D80-920E-BB54BCA05C67}" type="datetime3">
              <a:rPr lang="en-US"/>
              <a:t>April 13, 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Big picture” slide </a:t>
            </a:r>
            <a:endParaRPr b="0" lang="en-US" sz="3600" spc="-1" strike="noStrike">
              <a:latin typeface="Arial"/>
            </a:endParaRPr>
          </a:p>
        </p:txBody>
      </p:sp>
      <p:sp>
        <p:nvSpPr>
          <p:cNvPr id="3" name="PlaceHolder 2"/>
          <p:cNvSpPr>
            <a:spLocks noGrp="1"/>
          </p:cNvSpPr>
          <p:nvPr>
            <p:ph type="ftr" idx="13"/>
          </p:nvPr>
        </p:nvSpPr>
        <p:spPr/>
        <p:txBody>
          <a:bodyPr/>
          <a:p>
            <a:r>
              <a:t>Presenter | Presentation Title</a:t>
            </a:r>
          </a:p>
        </p:txBody>
      </p:sp>
      <p:sp>
        <p:nvSpPr>
          <p:cNvPr id="4" name="PlaceHolder 3"/>
          <p:cNvSpPr>
            <a:spLocks noGrp="1"/>
          </p:cNvSpPr>
          <p:nvPr>
            <p:ph type="sldNum" idx="14"/>
          </p:nvPr>
        </p:nvSpPr>
        <p:spPr/>
        <p:txBody>
          <a:bodyPr/>
          <a:p>
            <a:fld id="{11BA42DE-2177-4F0B-AB89-3970D0FAC6D1}" type="slidenum">
              <a:t>11</a:t>
            </a:fld>
          </a:p>
        </p:txBody>
      </p:sp>
      <p:sp>
        <p:nvSpPr>
          <p:cNvPr id="5" name="PlaceHolder 4"/>
          <p:cNvSpPr>
            <a:spLocks noGrp="1"/>
          </p:cNvSpPr>
          <p:nvPr>
            <p:ph type="dt" idx="15"/>
          </p:nvPr>
        </p:nvSpPr>
        <p:spPr/>
        <p:txBody>
          <a:bodyPr/>
          <a:p>
            <a:fld id="{C1AA9435-E335-4B4D-9AAF-A35FA3314ABB}" type="datetime3">
              <a:rPr lang="en-US"/>
              <a:t>April 13, 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p:nvPr>
        </p:nvSpPr>
        <p:spPr>
          <a:xfrm>
            <a:off x="8075520" y="-45000"/>
            <a:ext cx="4115520" cy="6370200"/>
          </a:xfrm>
          <a:prstGeom prst="rect">
            <a:avLst/>
          </a:prstGeom>
          <a:solidFill>
            <a:srgbClr val="0033a0">
              <a:alpha val="80000"/>
            </a:srgbClr>
          </a:solidFill>
          <a:ln w="0">
            <a:noFill/>
          </a:ln>
        </p:spPr>
        <p:txBody>
          <a:bodyPr lIns="180000" rIns="180000" tIns="180000" bIns="180000" anchor="t">
            <a:noAutofit/>
          </a:bodyPr>
          <a:p>
            <a:pPr>
              <a:lnSpc>
                <a:spcPct val="90000"/>
              </a:lnSpc>
              <a:spcBef>
                <a:spcPts val="1800"/>
              </a:spcBef>
              <a:spcAft>
                <a:spcPts val="400"/>
              </a:spcAft>
              <a:buNone/>
              <a:tabLst>
                <a:tab algn="l" pos="0"/>
              </a:tabLst>
            </a:pPr>
            <a:r>
              <a:rPr b="1" lang="en-US" sz="2800" spc="-1" strike="noStrike">
                <a:solidFill>
                  <a:srgbClr val="ffffff"/>
                </a:solidFill>
                <a:latin typeface="Arial"/>
              </a:rPr>
              <a:t>“</a:t>
            </a:r>
            <a:r>
              <a:rPr b="1" lang="en-US" sz="2800" spc="-1" strike="noStrike">
                <a:solidFill>
                  <a:srgbClr val="ffffff"/>
                </a:solidFill>
                <a:latin typeface="Arial"/>
              </a:rPr>
              <a:t>Full-page picture” slide [28pt]</a:t>
            </a:r>
            <a:endParaRPr b="0" lang="en-US" sz="2800" spc="-1" strike="noStrike">
              <a:latin typeface="Arial"/>
            </a:endParaRPr>
          </a:p>
          <a:p>
            <a:pPr marL="457200" indent="-457200">
              <a:lnSpc>
                <a:spcPct val="90000"/>
              </a:lnSpc>
              <a:spcBef>
                <a:spcPts val="1800"/>
              </a:spcBef>
              <a:spcAft>
                <a:spcPts val="400"/>
              </a:spcAft>
              <a:buClr>
                <a:srgbClr val="ffffff"/>
              </a:buClr>
              <a:buFont typeface="Arial"/>
              <a:buChar char="•"/>
              <a:tabLst>
                <a:tab algn="l" pos="0"/>
              </a:tabLst>
            </a:pPr>
            <a:r>
              <a:rPr b="1" lang="en-US" sz="2100" spc="-1" strike="noStrike">
                <a:solidFill>
                  <a:srgbClr val="ffffff"/>
                </a:solidFill>
                <a:latin typeface="Arial"/>
              </a:rPr>
              <a:t>When you use this slide, please create a background in CERN blue or one of the other colours of this template with transparency set to 20%. </a:t>
            </a:r>
            <a:endParaRPr b="0" lang="en-US" sz="2100" spc="-1" strike="noStrike">
              <a:latin typeface="Arial"/>
            </a:endParaRPr>
          </a:p>
          <a:p>
            <a:pPr marL="457200" indent="-457200">
              <a:lnSpc>
                <a:spcPct val="90000"/>
              </a:lnSpc>
              <a:spcBef>
                <a:spcPts val="1800"/>
              </a:spcBef>
              <a:spcAft>
                <a:spcPts val="400"/>
              </a:spcAft>
              <a:buClr>
                <a:srgbClr val="ffffff"/>
              </a:buClr>
              <a:buFont typeface="Arial"/>
              <a:buChar char="•"/>
              <a:tabLst>
                <a:tab algn="l" pos="0"/>
              </a:tabLst>
            </a:pPr>
            <a:r>
              <a:rPr b="1" lang="en-US" sz="2100" spc="-1" strike="noStrike">
                <a:solidFill>
                  <a:srgbClr val="ffffff"/>
                </a:solidFill>
                <a:latin typeface="Arial"/>
              </a:rPr>
              <a:t>It can be useful to use the guides.</a:t>
            </a:r>
            <a:endParaRPr b="0" lang="en-US" sz="2100" spc="-1" strike="noStrike">
              <a:latin typeface="Arial"/>
            </a:endParaRPr>
          </a:p>
          <a:p>
            <a:pPr>
              <a:lnSpc>
                <a:spcPct val="90000"/>
              </a:lnSpc>
              <a:spcBef>
                <a:spcPts val="1800"/>
              </a:spcBef>
              <a:spcAft>
                <a:spcPts val="400"/>
              </a:spcAft>
              <a:buNone/>
              <a:tabLst>
                <a:tab algn="l" pos="0"/>
              </a:tabLst>
            </a:pPr>
            <a:endParaRPr b="0" lang="en-US" sz="2800" spc="-1" strike="noStrike">
              <a:latin typeface="Arial"/>
            </a:endParaRPr>
          </a:p>
        </p:txBody>
      </p:sp>
      <p:sp>
        <p:nvSpPr>
          <p:cNvPr id="3" name="PlaceHolder 2"/>
          <p:cNvSpPr>
            <a:spLocks noGrp="1"/>
          </p:cNvSpPr>
          <p:nvPr>
            <p:ph type="ftr" idx="16"/>
          </p:nvPr>
        </p:nvSpPr>
        <p:spPr/>
        <p:txBody>
          <a:bodyPr/>
          <a:p>
            <a:r>
              <a:t>Presenter | Presentation Title</a:t>
            </a:r>
          </a:p>
        </p:txBody>
      </p:sp>
      <p:sp>
        <p:nvSpPr>
          <p:cNvPr id="4" name="PlaceHolder 3"/>
          <p:cNvSpPr>
            <a:spLocks noGrp="1"/>
          </p:cNvSpPr>
          <p:nvPr>
            <p:ph type="sldNum" idx="17"/>
          </p:nvPr>
        </p:nvSpPr>
        <p:spPr/>
        <p:txBody>
          <a:bodyPr/>
          <a:p>
            <a:fld id="{07381047-F744-4FC0-8AA2-CAAFA6E39B3C}" type="slidenum">
              <a:t>12</a:t>
            </a:fld>
          </a:p>
        </p:txBody>
      </p:sp>
      <p:sp>
        <p:nvSpPr>
          <p:cNvPr id="5" name="PlaceHolder 4"/>
          <p:cNvSpPr>
            <a:spLocks noGrp="1"/>
          </p:cNvSpPr>
          <p:nvPr>
            <p:ph type="dt" idx="18"/>
          </p:nvPr>
        </p:nvSpPr>
        <p:spPr/>
        <p:txBody>
          <a:bodyPr/>
          <a:p>
            <a:fld id="{44C347DC-9A50-44EB-B274-A0ACDFCB03F1}" type="datetime3">
              <a:rPr lang="en-US"/>
              <a:t>April 13, 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407880" y="373680"/>
            <a:ext cx="561600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picture” slide</a:t>
            </a:r>
            <a:endParaRPr b="0" lang="en-US" sz="3600" spc="-1" strike="noStrike">
              <a:latin typeface="Arial"/>
            </a:endParaRPr>
          </a:p>
        </p:txBody>
      </p:sp>
      <p:sp>
        <p:nvSpPr>
          <p:cNvPr id="742" name="PlaceHolder 2"/>
          <p:cNvSpPr>
            <a:spLocks noGrp="1"/>
          </p:cNvSpPr>
          <p:nvPr>
            <p:ph/>
          </p:nvPr>
        </p:nvSpPr>
        <p:spPr>
          <a:xfrm>
            <a:off x="407880" y="1598760"/>
            <a:ext cx="561600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Donec in quam sit amet justo ullamcorper lobortis. Sed dapibus sapien orci, eget consectetur quam ultrices at. </a:t>
            </a:r>
            <a:endParaRPr b="0" lang="en-US" sz="18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Vivamus ornare luctus dignissim. Praesent ut varius massa, in fermentum nibh. Pellentesque ac dolor metus. Pellentesque vel dapibus sem, eu tincidunt nibh. Nam ac velit dapibus, dignissim nisl eget, fringilla velit. </a:t>
            </a:r>
            <a:endParaRPr b="0" lang="en-US" sz="18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Sed ut tristique ipsum. Vestibulum sed dui nec massa sagittis fermentum. Proin maximus,</a:t>
            </a:r>
            <a:endParaRPr b="0" lang="en-US" sz="1800" spc="-1" strike="noStrike">
              <a:latin typeface="Arial"/>
            </a:endParaRPr>
          </a:p>
          <a:p>
            <a:pPr>
              <a:lnSpc>
                <a:spcPct val="90000"/>
              </a:lnSpc>
              <a:spcBef>
                <a:spcPts val="1417"/>
              </a:spcBef>
              <a:buNone/>
              <a:tabLst>
                <a:tab algn="l" pos="0"/>
              </a:tabLst>
            </a:pPr>
            <a:endParaRPr b="0" lang="en-US" sz="18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4" name="PlaceHolder 3"/>
          <p:cNvSpPr>
            <a:spLocks noGrp="1"/>
          </p:cNvSpPr>
          <p:nvPr>
            <p:ph type="ftr" idx="19"/>
          </p:nvPr>
        </p:nvSpPr>
        <p:spPr/>
        <p:txBody>
          <a:bodyPr/>
          <a:p>
            <a:r>
              <a:t>Presenter | Presentation Title</a:t>
            </a:r>
          </a:p>
        </p:txBody>
      </p:sp>
      <p:sp>
        <p:nvSpPr>
          <p:cNvPr id="5" name="PlaceHolder 4"/>
          <p:cNvSpPr>
            <a:spLocks noGrp="1"/>
          </p:cNvSpPr>
          <p:nvPr>
            <p:ph type="sldNum" idx="20"/>
          </p:nvPr>
        </p:nvSpPr>
        <p:spPr/>
        <p:txBody>
          <a:bodyPr/>
          <a:p>
            <a:fld id="{C171CEBD-13FB-4C1F-A7E1-5F120195F8AD}" type="slidenum">
              <a:t>13</a:t>
            </a:fld>
          </a:p>
        </p:txBody>
      </p:sp>
      <p:sp>
        <p:nvSpPr>
          <p:cNvPr id="6" name="PlaceHolder 5"/>
          <p:cNvSpPr>
            <a:spLocks noGrp="1"/>
          </p:cNvSpPr>
          <p:nvPr>
            <p:ph type="dt" idx="21"/>
          </p:nvPr>
        </p:nvSpPr>
        <p:spPr/>
        <p:txBody>
          <a:bodyPr/>
          <a:p>
            <a:fld id="{2A169FD3-803F-4A13-B17B-E9FB8C7D3503}" type="datetime3">
              <a:rPr lang="en-US"/>
              <a:t>April 13, 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two pictures: horizontal” slide </a:t>
            </a:r>
            <a:endParaRPr b="0" lang="en-US" sz="3600" spc="-1" strike="noStrike">
              <a:latin typeface="Arial"/>
            </a:endParaRPr>
          </a:p>
        </p:txBody>
      </p:sp>
      <p:sp>
        <p:nvSpPr>
          <p:cNvPr id="744" name="PlaceHolder 2"/>
          <p:cNvSpPr>
            <a:spLocks noGrp="1"/>
          </p:cNvSpPr>
          <p:nvPr>
            <p:ph/>
          </p:nvPr>
        </p:nvSpPr>
        <p:spPr>
          <a:xfrm>
            <a:off x="407880" y="1598760"/>
            <a:ext cx="561600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1" marL="285840" indent="-28584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sed do eiusmod tempor incididunt ut labore et dolore magna aliqua.</a:t>
            </a:r>
            <a:endParaRPr b="0" lang="en-US" sz="18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Essunt qui aut ipsamusandae sunt am ut officiatus maxim quo molesti oriatii ssedit, untiunt odit volen.</a:t>
            </a:r>
            <a:endParaRPr b="0" lang="en-US" sz="1800" spc="-1" strike="noStrike">
              <a:latin typeface="Arial"/>
            </a:endParaRPr>
          </a:p>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sed do eiusmod tempor incididunt ut labore et dolore magna aliqua.</a:t>
            </a:r>
            <a:endParaRPr b="0" lang="en-US" sz="18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Essunt qui aut ipsamusandae sunt am ut officiatus maxim quo molesti oriatii ssedit, untiunt odit volen.</a:t>
            </a:r>
            <a:endParaRPr b="0" lang="en-US" sz="1800" spc="-1" strike="noStrike">
              <a:latin typeface="Arial"/>
            </a:endParaRPr>
          </a:p>
          <a:p>
            <a:pPr>
              <a:lnSpc>
                <a:spcPct val="90000"/>
              </a:lnSpc>
              <a:spcBef>
                <a:spcPts val="1417"/>
              </a:spcBef>
              <a:buNone/>
              <a:tabLst>
                <a:tab algn="l" pos="0"/>
              </a:tabLst>
            </a:pPr>
            <a:endParaRPr b="0" lang="en-US" sz="18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4" name="PlaceHolder 3"/>
          <p:cNvSpPr>
            <a:spLocks noGrp="1"/>
          </p:cNvSpPr>
          <p:nvPr>
            <p:ph type="ftr" idx="22"/>
          </p:nvPr>
        </p:nvSpPr>
        <p:spPr/>
        <p:txBody>
          <a:bodyPr/>
          <a:p>
            <a:r>
              <a:t>Presenter | Presentation Title</a:t>
            </a:r>
          </a:p>
        </p:txBody>
      </p:sp>
      <p:sp>
        <p:nvSpPr>
          <p:cNvPr id="5" name="PlaceHolder 4"/>
          <p:cNvSpPr>
            <a:spLocks noGrp="1"/>
          </p:cNvSpPr>
          <p:nvPr>
            <p:ph type="sldNum" idx="23"/>
          </p:nvPr>
        </p:nvSpPr>
        <p:spPr/>
        <p:txBody>
          <a:bodyPr/>
          <a:p>
            <a:fld id="{6A3E9DBF-422F-455B-8CD5-A63B68384564}" type="slidenum">
              <a:t>14</a:t>
            </a:fld>
          </a:p>
        </p:txBody>
      </p:sp>
      <p:sp>
        <p:nvSpPr>
          <p:cNvPr id="6" name="PlaceHolder 5"/>
          <p:cNvSpPr>
            <a:spLocks noGrp="1"/>
          </p:cNvSpPr>
          <p:nvPr>
            <p:ph type="dt" idx="24"/>
          </p:nvPr>
        </p:nvSpPr>
        <p:spPr/>
        <p:txBody>
          <a:bodyPr/>
          <a:p>
            <a:fld id="{0F1138B0-5852-4CA1-AE5B-DC4CCF10E69F}" type="datetime3">
              <a:rPr lang="en-US"/>
              <a:t>April 13, 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two pictures” slide </a:t>
            </a:r>
            <a:endParaRPr b="0" lang="en-US" sz="3600" spc="-1" strike="noStrike">
              <a:latin typeface="Arial"/>
            </a:endParaRPr>
          </a:p>
        </p:txBody>
      </p:sp>
      <p:sp>
        <p:nvSpPr>
          <p:cNvPr id="746" name="PlaceHolder 2"/>
          <p:cNvSpPr>
            <a:spLocks noGrp="1"/>
          </p:cNvSpPr>
          <p:nvPr>
            <p:ph/>
          </p:nvPr>
        </p:nvSpPr>
        <p:spPr>
          <a:xfrm>
            <a:off x="407880" y="1592280"/>
            <a:ext cx="5616000" cy="6674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GB" sz="2400" spc="-1" strike="noStrike">
                <a:solidFill>
                  <a:srgbClr val="61c4d3"/>
                </a:solidFill>
                <a:latin typeface="Arial"/>
              </a:rPr>
              <a:t>Subtitle</a:t>
            </a:r>
            <a:endParaRPr b="0" lang="en-US" sz="2400" spc="-1" strike="noStrike">
              <a:latin typeface="Arial"/>
            </a:endParaRPr>
          </a:p>
        </p:txBody>
      </p:sp>
      <p:sp>
        <p:nvSpPr>
          <p:cNvPr id="747" name="PlaceHolder 3"/>
          <p:cNvSpPr>
            <a:spLocks noGrp="1"/>
          </p:cNvSpPr>
          <p:nvPr>
            <p:ph/>
          </p:nvPr>
        </p:nvSpPr>
        <p:spPr>
          <a:xfrm>
            <a:off x="6172200" y="1604880"/>
            <a:ext cx="5616000" cy="6548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GB" sz="2400" spc="-1" strike="noStrike">
                <a:solidFill>
                  <a:srgbClr val="61c4d3"/>
                </a:solidFill>
                <a:latin typeface="Arial"/>
              </a:rPr>
              <a:t>Subtitle</a:t>
            </a:r>
            <a:endParaRPr b="0" lang="en-US" sz="2400" spc="-1" strike="noStrike">
              <a:latin typeface="Arial"/>
            </a:endParaRPr>
          </a:p>
        </p:txBody>
      </p:sp>
      <p:sp>
        <p:nvSpPr>
          <p:cNvPr id="5" name="PlaceHolder 4"/>
          <p:cNvSpPr>
            <a:spLocks noGrp="1"/>
          </p:cNvSpPr>
          <p:nvPr>
            <p:ph type="ftr" idx="25"/>
          </p:nvPr>
        </p:nvSpPr>
        <p:spPr/>
        <p:txBody>
          <a:bodyPr/>
          <a:p>
            <a:r>
              <a:t>Presenter | Presentation Title</a:t>
            </a:r>
          </a:p>
        </p:txBody>
      </p:sp>
      <p:sp>
        <p:nvSpPr>
          <p:cNvPr id="6" name="PlaceHolder 5"/>
          <p:cNvSpPr>
            <a:spLocks noGrp="1"/>
          </p:cNvSpPr>
          <p:nvPr>
            <p:ph type="sldNum" idx="26"/>
          </p:nvPr>
        </p:nvSpPr>
        <p:spPr/>
        <p:txBody>
          <a:bodyPr/>
          <a:p>
            <a:fld id="{C0FDD8F0-35C4-4D09-AE7F-AEDCDD0DFD36}" type="slidenum">
              <a:t>15</a:t>
            </a:fld>
          </a:p>
        </p:txBody>
      </p:sp>
      <p:sp>
        <p:nvSpPr>
          <p:cNvPr id="7" name="PlaceHolder 6"/>
          <p:cNvSpPr>
            <a:spLocks noGrp="1"/>
          </p:cNvSpPr>
          <p:nvPr>
            <p:ph type="dt" idx="27"/>
          </p:nvPr>
        </p:nvSpPr>
        <p:spPr/>
        <p:txBody>
          <a:bodyPr/>
          <a:p>
            <a:fld id="{3B01A62A-27EC-4735-8D8A-13EC6D3BB2E9}" type="datetime3">
              <a:rPr lang="en-US"/>
              <a:t>April 13, 2023</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four pictures” slide </a:t>
            </a:r>
            <a:endParaRPr b="0" lang="en-US" sz="3600" spc="-1" strike="noStrike">
              <a:latin typeface="Arial"/>
            </a:endParaRPr>
          </a:p>
        </p:txBody>
      </p:sp>
      <p:sp>
        <p:nvSpPr>
          <p:cNvPr id="749" name="PlaceHolder 2"/>
          <p:cNvSpPr>
            <a:spLocks noGrp="1"/>
          </p:cNvSpPr>
          <p:nvPr>
            <p:ph/>
          </p:nvPr>
        </p:nvSpPr>
        <p:spPr>
          <a:xfrm>
            <a:off x="407880" y="1598760"/>
            <a:ext cx="370764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Maecenas at maximus augue, sed ultrices urna. Nunc non dignissim arcu. Nunc ut efficitur diam. </a:t>
            </a:r>
            <a:endParaRPr b="0" lang="en-US" sz="1700" spc="-1" strike="noStrike">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Lorem ipsum dolor sit amet, consectetur adipiscing elit.</a:t>
            </a:r>
            <a:endParaRPr b="0" lang="en-US" sz="1700" spc="-1" strike="noStrike">
              <a:latin typeface="Arial"/>
            </a:endParaRPr>
          </a:p>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Maecenas at maximus augue, sed ultrices urna. Nunc non dignissim arcu. Nunc ut efficitur diam. </a:t>
            </a:r>
            <a:endParaRPr b="0" lang="en-US" sz="1700" spc="-1" strike="noStrike">
              <a:latin typeface="Arial"/>
            </a:endParaRPr>
          </a:p>
          <a:p>
            <a:pPr lvl="2" marL="648000" indent="-324000">
              <a:lnSpc>
                <a:spcPct val="100000"/>
              </a:lnSpc>
              <a:spcBef>
                <a:spcPts val="499"/>
              </a:spcBef>
              <a:spcAft>
                <a:spcPts val="300"/>
              </a:spcAft>
              <a:buClr>
                <a:srgbClr val="171717"/>
              </a:buClr>
              <a:buFont typeface="Arial"/>
              <a:buChar char="•"/>
              <a:tabLst>
                <a:tab algn="l" pos="0"/>
              </a:tabLst>
            </a:pPr>
            <a:r>
              <a:rPr b="0" lang="en-US" sz="1700" spc="-1" strike="noStrike">
                <a:solidFill>
                  <a:srgbClr val="171717"/>
                </a:solidFill>
                <a:latin typeface="Arial"/>
              </a:rPr>
              <a:t>Lorem ipsum dolor sit amet, consectetur adipiscing elit.</a:t>
            </a:r>
            <a:endParaRPr b="0" lang="en-US" sz="1700" spc="-1" strike="noStrike">
              <a:latin typeface="Arial"/>
            </a:endParaRPr>
          </a:p>
          <a:p>
            <a:pPr>
              <a:lnSpc>
                <a:spcPct val="90000"/>
              </a:lnSpc>
              <a:spcBef>
                <a:spcPts val="1417"/>
              </a:spcBef>
              <a:buNone/>
              <a:tabLst>
                <a:tab algn="l" pos="0"/>
              </a:tabLst>
            </a:pPr>
            <a:endParaRPr b="0" lang="en-US" sz="1700" spc="-1" strike="noStrike">
              <a:latin typeface="Arial"/>
            </a:endParaRPr>
          </a:p>
          <a:p>
            <a:pPr>
              <a:lnSpc>
                <a:spcPct val="90000"/>
              </a:lnSpc>
              <a:spcBef>
                <a:spcPts val="1417"/>
              </a:spcBef>
              <a:buNone/>
              <a:tabLst>
                <a:tab algn="l" pos="0"/>
              </a:tabLst>
            </a:pPr>
            <a:endParaRPr b="0" lang="en-US" sz="17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4" name="PlaceHolder 3"/>
          <p:cNvSpPr>
            <a:spLocks noGrp="1"/>
          </p:cNvSpPr>
          <p:nvPr>
            <p:ph type="ftr" idx="28"/>
          </p:nvPr>
        </p:nvSpPr>
        <p:spPr/>
        <p:txBody>
          <a:bodyPr/>
          <a:p>
            <a:r>
              <a:t>Presenter | Presentation Title</a:t>
            </a:r>
          </a:p>
        </p:txBody>
      </p:sp>
      <p:sp>
        <p:nvSpPr>
          <p:cNvPr id="5" name="PlaceHolder 4"/>
          <p:cNvSpPr>
            <a:spLocks noGrp="1"/>
          </p:cNvSpPr>
          <p:nvPr>
            <p:ph type="sldNum" idx="29"/>
          </p:nvPr>
        </p:nvSpPr>
        <p:spPr/>
        <p:txBody>
          <a:bodyPr/>
          <a:p>
            <a:fld id="{27BCF838-62CE-4DC3-983F-448FB50EB893}" type="slidenum">
              <a:t>16</a:t>
            </a:fld>
          </a:p>
        </p:txBody>
      </p:sp>
      <p:sp>
        <p:nvSpPr>
          <p:cNvPr id="6" name="PlaceHolder 5"/>
          <p:cNvSpPr>
            <a:spLocks noGrp="1"/>
          </p:cNvSpPr>
          <p:nvPr>
            <p:ph type="dt" idx="30"/>
          </p:nvPr>
        </p:nvSpPr>
        <p:spPr/>
        <p:txBody>
          <a:bodyPr/>
          <a:p>
            <a:fld id="{0C4996F9-81E8-4783-B161-B8E7E75AA675}" type="datetime3">
              <a:rPr lang="en-US"/>
              <a:t>April 13, 2023</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three pictures” slide</a:t>
            </a:r>
            <a:endParaRPr b="0" lang="en-US" sz="3600" spc="-1" strike="noStrike">
              <a:latin typeface="Arial"/>
            </a:endParaRPr>
          </a:p>
        </p:txBody>
      </p:sp>
      <p:sp>
        <p:nvSpPr>
          <p:cNvPr id="751" name="PlaceHolder 2"/>
          <p:cNvSpPr>
            <a:spLocks noGrp="1"/>
          </p:cNvSpPr>
          <p:nvPr>
            <p:ph/>
          </p:nvPr>
        </p:nvSpPr>
        <p:spPr>
          <a:xfrm>
            <a:off x="407880" y="1592280"/>
            <a:ext cx="3707640" cy="667440"/>
          </a:xfrm>
          <a:prstGeom prst="rect">
            <a:avLst/>
          </a:prstGeom>
          <a:noFill/>
          <a:ln w="0">
            <a:noFill/>
          </a:ln>
        </p:spPr>
        <p:txBody>
          <a:bodyPr lIns="0" rIns="0" tIns="0" bIns="0" anchor="t">
            <a:noAutofit/>
          </a:bodyPr>
          <a:p>
            <a:pPr>
              <a:lnSpc>
                <a:spcPct val="100000"/>
              </a:lnSpc>
              <a:spcBef>
                <a:spcPts val="400"/>
              </a:spcBef>
              <a:buNone/>
              <a:tabLst>
                <a:tab algn="l" pos="0"/>
              </a:tabLst>
            </a:pPr>
            <a:r>
              <a:rPr b="1" lang="en-US" sz="2100" spc="-1" strike="noStrike">
                <a:solidFill>
                  <a:srgbClr val="61c4d3"/>
                </a:solidFill>
                <a:latin typeface="Arial"/>
              </a:rPr>
              <a:t>Subtitle</a:t>
            </a:r>
            <a:endParaRPr b="0" lang="en-US" sz="2100" spc="-1" strike="noStrike">
              <a:latin typeface="Arial"/>
            </a:endParaRPr>
          </a:p>
        </p:txBody>
      </p:sp>
      <p:sp>
        <p:nvSpPr>
          <p:cNvPr id="752" name="PlaceHolder 3"/>
          <p:cNvSpPr>
            <a:spLocks noGrp="1"/>
          </p:cNvSpPr>
          <p:nvPr>
            <p:ph/>
          </p:nvPr>
        </p:nvSpPr>
        <p:spPr>
          <a:xfrm>
            <a:off x="8075520" y="1604880"/>
            <a:ext cx="3712320" cy="654840"/>
          </a:xfrm>
          <a:prstGeom prst="rect">
            <a:avLst/>
          </a:prstGeom>
          <a:noFill/>
          <a:ln w="0">
            <a:noFill/>
          </a:ln>
        </p:spPr>
        <p:txBody>
          <a:bodyPr lIns="0" rIns="0" tIns="0" bIns="0" anchor="t">
            <a:noAutofit/>
          </a:bodyPr>
          <a:p>
            <a:pPr>
              <a:lnSpc>
                <a:spcPct val="90000"/>
              </a:lnSpc>
              <a:spcBef>
                <a:spcPts val="400"/>
              </a:spcBef>
              <a:buNone/>
              <a:tabLst>
                <a:tab algn="l" pos="0"/>
              </a:tabLst>
            </a:pPr>
            <a:r>
              <a:rPr b="1" lang="en-US" sz="2400" spc="-1" strike="noStrike">
                <a:solidFill>
                  <a:srgbClr val="61c4d3"/>
                </a:solidFill>
                <a:latin typeface="Arial"/>
              </a:rPr>
              <a:t>Subtitle</a:t>
            </a:r>
            <a:endParaRPr b="0" lang="en-US" sz="2400" spc="-1" strike="noStrike">
              <a:latin typeface="Arial"/>
            </a:endParaRPr>
          </a:p>
        </p:txBody>
      </p:sp>
      <p:sp>
        <p:nvSpPr>
          <p:cNvPr id="753" name="PlaceHolder 4"/>
          <p:cNvSpPr>
            <a:spLocks noGrp="1"/>
          </p:cNvSpPr>
          <p:nvPr>
            <p:ph/>
          </p:nvPr>
        </p:nvSpPr>
        <p:spPr>
          <a:xfrm>
            <a:off x="4253760" y="1601280"/>
            <a:ext cx="3707640" cy="667440"/>
          </a:xfrm>
          <a:prstGeom prst="rect">
            <a:avLst/>
          </a:prstGeom>
          <a:noFill/>
          <a:ln w="0">
            <a:noFill/>
          </a:ln>
        </p:spPr>
        <p:txBody>
          <a:bodyPr lIns="0" rIns="0" tIns="0" bIns="0" anchor="t">
            <a:noAutofit/>
          </a:bodyPr>
          <a:p>
            <a:pPr>
              <a:lnSpc>
                <a:spcPct val="90000"/>
              </a:lnSpc>
              <a:spcBef>
                <a:spcPts val="400"/>
              </a:spcBef>
              <a:buNone/>
              <a:tabLst>
                <a:tab algn="l" pos="0"/>
              </a:tabLst>
            </a:pPr>
            <a:r>
              <a:rPr b="1" lang="en-US" sz="2100" spc="-1" strike="noStrike">
                <a:solidFill>
                  <a:srgbClr val="61c4d3"/>
                </a:solidFill>
                <a:latin typeface="Arial"/>
              </a:rPr>
              <a:t>Subtitle</a:t>
            </a:r>
            <a:endParaRPr b="0" lang="en-US" sz="2100" spc="-1" strike="noStrike">
              <a:latin typeface="Arial"/>
            </a:endParaRPr>
          </a:p>
        </p:txBody>
      </p:sp>
      <p:sp>
        <p:nvSpPr>
          <p:cNvPr id="6" name="PlaceHolder 5"/>
          <p:cNvSpPr>
            <a:spLocks noGrp="1"/>
          </p:cNvSpPr>
          <p:nvPr>
            <p:ph type="ftr" idx="31"/>
          </p:nvPr>
        </p:nvSpPr>
        <p:spPr/>
        <p:txBody>
          <a:bodyPr/>
          <a:p>
            <a:r>
              <a:t>Presenter | Presentation Title</a:t>
            </a:r>
          </a:p>
        </p:txBody>
      </p:sp>
      <p:sp>
        <p:nvSpPr>
          <p:cNvPr id="7" name="PlaceHolder 6"/>
          <p:cNvSpPr>
            <a:spLocks noGrp="1"/>
          </p:cNvSpPr>
          <p:nvPr>
            <p:ph type="sldNum" idx="32"/>
          </p:nvPr>
        </p:nvSpPr>
        <p:spPr/>
        <p:txBody>
          <a:bodyPr/>
          <a:p>
            <a:fld id="{6144DE46-D4D0-442D-9A4B-EA868871A78E}" type="slidenum">
              <a:t>17</a:t>
            </a:fld>
          </a:p>
        </p:txBody>
      </p:sp>
      <p:sp>
        <p:nvSpPr>
          <p:cNvPr id="8" name="PlaceHolder 7"/>
          <p:cNvSpPr>
            <a:spLocks noGrp="1"/>
          </p:cNvSpPr>
          <p:nvPr>
            <p:ph type="dt" idx="33"/>
          </p:nvPr>
        </p:nvSpPr>
        <p:spPr/>
        <p:txBody>
          <a:bodyPr/>
          <a:p>
            <a:fld id="{7B2B76B8-1D24-41D0-9EE9-FA644D0B0BB8}" type="datetime3">
              <a:rPr lang="en-US"/>
              <a:t>April 13, 2023</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Text and three pictures with boxes” slide</a:t>
            </a:r>
            <a:endParaRPr b="0" lang="en-US" sz="3600" spc="-1" strike="noStrike">
              <a:latin typeface="Arial"/>
            </a:endParaRPr>
          </a:p>
        </p:txBody>
      </p:sp>
      <p:sp>
        <p:nvSpPr>
          <p:cNvPr id="755" name="PlaceHolder 2"/>
          <p:cNvSpPr>
            <a:spLocks noGrp="1"/>
          </p:cNvSpPr>
          <p:nvPr>
            <p:ph/>
          </p:nvPr>
        </p:nvSpPr>
        <p:spPr>
          <a:xfrm>
            <a:off x="4116240" y="1601280"/>
            <a:ext cx="3959280" cy="113040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By default, the background</a:t>
            </a:r>
            <a:endParaRPr b="0" lang="en-US" sz="2100" spc="-1" strike="noStrike">
              <a:latin typeface="Arial"/>
            </a:endParaRPr>
          </a:p>
          <a:p>
            <a:pPr algn="ctr">
              <a:lnSpc>
                <a:spcPct val="90000"/>
              </a:lnSpc>
              <a:buNone/>
              <a:tabLst>
                <a:tab algn="l" pos="0"/>
              </a:tabLst>
            </a:pPr>
            <a:r>
              <a:rPr b="0" lang="en-US" sz="2100" spc="-1" strike="noStrike">
                <a:solidFill>
                  <a:srgbClr val="ffffff"/>
                </a:solidFill>
                <a:latin typeface="Arial"/>
              </a:rPr>
              <a:t>is in CERN blue</a:t>
            </a:r>
            <a:endParaRPr b="0" lang="en-US" sz="2100" spc="-1" strike="noStrike">
              <a:latin typeface="Arial"/>
            </a:endParaRPr>
          </a:p>
        </p:txBody>
      </p:sp>
      <p:sp>
        <p:nvSpPr>
          <p:cNvPr id="756" name="PlaceHolder 3"/>
          <p:cNvSpPr>
            <a:spLocks noGrp="1"/>
          </p:cNvSpPr>
          <p:nvPr>
            <p:ph/>
          </p:nvPr>
        </p:nvSpPr>
        <p:spPr>
          <a:xfrm>
            <a:off x="3240" y="5078520"/>
            <a:ext cx="3959280" cy="1130400"/>
          </a:xfrm>
          <a:prstGeom prst="rect">
            <a:avLst/>
          </a:prstGeom>
          <a:solidFill>
            <a:srgbClr val="0033a0"/>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Subtitle</a:t>
            </a:r>
            <a:endParaRPr b="0" lang="en-US" sz="2100" spc="-1" strike="noStrike">
              <a:latin typeface="Arial"/>
            </a:endParaRPr>
          </a:p>
        </p:txBody>
      </p:sp>
      <p:sp>
        <p:nvSpPr>
          <p:cNvPr id="757" name="PlaceHolder 4"/>
          <p:cNvSpPr>
            <a:spLocks noGrp="1"/>
          </p:cNvSpPr>
          <p:nvPr>
            <p:ph/>
          </p:nvPr>
        </p:nvSpPr>
        <p:spPr>
          <a:xfrm>
            <a:off x="8232480" y="5078520"/>
            <a:ext cx="3959280" cy="1130400"/>
          </a:xfrm>
          <a:prstGeom prst="rect">
            <a:avLst/>
          </a:prstGeom>
          <a:solidFill>
            <a:srgbClr val="61c4d3"/>
          </a:solidFill>
          <a:ln w="0">
            <a:noFill/>
          </a:ln>
        </p:spPr>
        <p:txBody>
          <a:bodyPr lIns="36000" rIns="36000" tIns="36000" bIns="36000" anchor="ctr">
            <a:noAutofit/>
          </a:bodyPr>
          <a:p>
            <a:pPr algn="ctr">
              <a:lnSpc>
                <a:spcPct val="90000"/>
              </a:lnSpc>
              <a:buNone/>
              <a:tabLst>
                <a:tab algn="l" pos="0"/>
              </a:tabLst>
            </a:pPr>
            <a:r>
              <a:rPr b="0" lang="en-US" sz="2100" spc="-1" strike="noStrike">
                <a:solidFill>
                  <a:srgbClr val="ffffff"/>
                </a:solidFill>
                <a:latin typeface="Arial"/>
              </a:rPr>
              <a:t>However, you can change it </a:t>
            </a:r>
            <a:endParaRPr b="0" lang="en-US" sz="2100" spc="-1" strike="noStrike">
              <a:latin typeface="Arial"/>
            </a:endParaRPr>
          </a:p>
          <a:p>
            <a:pPr algn="ctr">
              <a:lnSpc>
                <a:spcPct val="90000"/>
              </a:lnSpc>
              <a:buNone/>
              <a:tabLst>
                <a:tab algn="l" pos="0"/>
              </a:tabLst>
            </a:pPr>
            <a:r>
              <a:rPr b="0" lang="en-US" sz="2100" spc="-1" strike="noStrike">
                <a:solidFill>
                  <a:srgbClr val="ffffff"/>
                </a:solidFill>
                <a:latin typeface="Arial"/>
              </a:rPr>
              <a:t>to any other colour from </a:t>
            </a:r>
            <a:endParaRPr b="0" lang="en-US" sz="2100" spc="-1" strike="noStrike">
              <a:latin typeface="Arial"/>
            </a:endParaRPr>
          </a:p>
          <a:p>
            <a:pPr algn="ctr">
              <a:lnSpc>
                <a:spcPct val="90000"/>
              </a:lnSpc>
              <a:buNone/>
              <a:tabLst>
                <a:tab algn="l" pos="0"/>
              </a:tabLst>
            </a:pPr>
            <a:r>
              <a:rPr b="0" lang="en-US" sz="2100" spc="-1" strike="noStrike">
                <a:solidFill>
                  <a:srgbClr val="ffffff"/>
                </a:solidFill>
                <a:latin typeface="Arial"/>
              </a:rPr>
              <a:t>this template.</a:t>
            </a:r>
            <a:endParaRPr b="0" lang="en-US" sz="2100" spc="-1" strike="noStrike">
              <a:latin typeface="Arial"/>
            </a:endParaRPr>
          </a:p>
        </p:txBody>
      </p:sp>
      <p:sp>
        <p:nvSpPr>
          <p:cNvPr id="6" name="PlaceHolder 5"/>
          <p:cNvSpPr>
            <a:spLocks noGrp="1"/>
          </p:cNvSpPr>
          <p:nvPr>
            <p:ph type="ftr" idx="34"/>
          </p:nvPr>
        </p:nvSpPr>
        <p:spPr/>
        <p:txBody>
          <a:bodyPr/>
          <a:p>
            <a:r>
              <a:t>Presenter | Presentation Title</a:t>
            </a:r>
          </a:p>
        </p:txBody>
      </p:sp>
      <p:sp>
        <p:nvSpPr>
          <p:cNvPr id="7" name="PlaceHolder 6"/>
          <p:cNvSpPr>
            <a:spLocks noGrp="1"/>
          </p:cNvSpPr>
          <p:nvPr>
            <p:ph type="sldNum" idx="35"/>
          </p:nvPr>
        </p:nvSpPr>
        <p:spPr/>
        <p:txBody>
          <a:bodyPr/>
          <a:p>
            <a:fld id="{12D9D518-A5CD-41B7-99E6-6890BCBF7FA6}" type="slidenum">
              <a:t>18</a:t>
            </a:fld>
          </a:p>
        </p:txBody>
      </p:sp>
      <p:sp>
        <p:nvSpPr>
          <p:cNvPr id="8" name="PlaceHolder 7"/>
          <p:cNvSpPr>
            <a:spLocks noGrp="1"/>
          </p:cNvSpPr>
          <p:nvPr>
            <p:ph type="dt" idx="36"/>
          </p:nvPr>
        </p:nvSpPr>
        <p:spPr/>
        <p:txBody>
          <a:bodyPr/>
          <a:p>
            <a:fld id="{AE14529D-8D00-4175-90C9-B071364808D7}" type="datetime3">
              <a:rPr lang="en-US"/>
              <a:t>April 13, 2023</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Horizontal picture and text” slide</a:t>
            </a:r>
            <a:endParaRPr b="0" lang="en-US" sz="3600" spc="-1" strike="noStrike">
              <a:latin typeface="Arial"/>
            </a:endParaRPr>
          </a:p>
        </p:txBody>
      </p:sp>
      <p:sp>
        <p:nvSpPr>
          <p:cNvPr id="759" name="PlaceHolder 2"/>
          <p:cNvSpPr>
            <a:spLocks noGrp="1"/>
          </p:cNvSpPr>
          <p:nvPr>
            <p:ph/>
          </p:nvPr>
        </p:nvSpPr>
        <p:spPr>
          <a:xfrm>
            <a:off x="407880" y="4294080"/>
            <a:ext cx="5616000" cy="19058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Maecenas at maximus augue, sed ultrices urna. Nunc non dignissim arcu. Nunc ut efficitur diam. Suspendisse venenatis ipsum sapien, sed vulputate eros molestie vitae.</a:t>
            </a:r>
            <a:endParaRPr b="0" lang="en-US" sz="1800" spc="-1" strike="noStrike">
              <a:latin typeface="Arial"/>
            </a:endParaRPr>
          </a:p>
        </p:txBody>
      </p:sp>
      <p:sp>
        <p:nvSpPr>
          <p:cNvPr id="760" name="PlaceHolder 3"/>
          <p:cNvSpPr>
            <a:spLocks noGrp="1"/>
          </p:cNvSpPr>
          <p:nvPr>
            <p:ph/>
          </p:nvPr>
        </p:nvSpPr>
        <p:spPr>
          <a:xfrm>
            <a:off x="6172200" y="4294080"/>
            <a:ext cx="5616000" cy="19058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Heading</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Maecenas at maximus augue, sed ultrices urna. Nunc non dignissim arcu. Nunc ut efficitur diam. Suspendisse venenatis ipsum sapien, sed vulputate eros molestie vitae.</a:t>
            </a:r>
            <a:endParaRPr b="0" lang="en-US" sz="18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5" name="PlaceHolder 4"/>
          <p:cNvSpPr>
            <a:spLocks noGrp="1"/>
          </p:cNvSpPr>
          <p:nvPr>
            <p:ph type="ftr" idx="37"/>
          </p:nvPr>
        </p:nvSpPr>
        <p:spPr/>
        <p:txBody>
          <a:bodyPr/>
          <a:p>
            <a:r>
              <a:t>Presenter | Presentation Title</a:t>
            </a:r>
          </a:p>
        </p:txBody>
      </p:sp>
      <p:sp>
        <p:nvSpPr>
          <p:cNvPr id="6" name="PlaceHolder 5"/>
          <p:cNvSpPr>
            <a:spLocks noGrp="1"/>
          </p:cNvSpPr>
          <p:nvPr>
            <p:ph type="sldNum" idx="38"/>
          </p:nvPr>
        </p:nvSpPr>
        <p:spPr/>
        <p:txBody>
          <a:bodyPr/>
          <a:p>
            <a:fld id="{1B16D7F7-ED20-428E-8E8B-5BEC111EBC71}" type="slidenum">
              <a:t>19</a:t>
            </a:fld>
          </a:p>
        </p:txBody>
      </p:sp>
      <p:sp>
        <p:nvSpPr>
          <p:cNvPr id="7" name="PlaceHolder 6"/>
          <p:cNvSpPr>
            <a:spLocks noGrp="1"/>
          </p:cNvSpPr>
          <p:nvPr>
            <p:ph type="dt" idx="39"/>
          </p:nvPr>
        </p:nvSpPr>
        <p:spPr/>
        <p:txBody>
          <a:bodyPr/>
          <a:p>
            <a:fld id="{DC3294D6-82B5-4C65-9069-9426CFFA7E68}" type="datetime3">
              <a:rPr lang="en-US"/>
              <a:t>April 13, 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p:nvPr>
        </p:nvSpPr>
        <p:spPr>
          <a:xfrm>
            <a:off x="407880" y="1592280"/>
            <a:ext cx="5687280" cy="4607640"/>
          </a:xfrm>
          <a:prstGeom prst="rect">
            <a:avLst/>
          </a:prstGeom>
          <a:noFill/>
          <a:ln w="0">
            <a:noFill/>
          </a:ln>
        </p:spPr>
        <p:txBody>
          <a:bodyPr lIns="0" rIns="0" tIns="0" bIns="0" anchor="t">
            <a:noAutofit/>
          </a:bodyPr>
          <a:p>
            <a:pPr lvl="1" marL="343080" indent="-343080">
              <a:lnSpc>
                <a:spcPct val="100000"/>
              </a:lnSpc>
              <a:spcBef>
                <a:spcPts val="499"/>
              </a:spcBef>
              <a:spcAft>
                <a:spcPts val="300"/>
              </a:spcAft>
              <a:buClr>
                <a:srgbClr val="2f2f2f"/>
              </a:buClr>
              <a:buFont typeface="Arial"/>
              <a:buAutoNum type="arabicPeriod"/>
            </a:pPr>
            <a:r>
              <a:rPr b="0" lang="en-US" sz="1800" spc="-1" strike="noStrike">
                <a:solidFill>
                  <a:srgbClr val="2f2f2f"/>
                </a:solidFill>
                <a:latin typeface="Arial"/>
              </a:rPr>
              <a:t>Result A</a:t>
            </a:r>
            <a:endParaRPr b="0" lang="en-US" sz="1800" spc="-1" strike="noStrike">
              <a:latin typeface="Arial"/>
            </a:endParaRPr>
          </a:p>
          <a:p>
            <a:pPr lvl="2" marL="667080" indent="-343080">
              <a:lnSpc>
                <a:spcPct val="100000"/>
              </a:lnSpc>
              <a:spcBef>
                <a:spcPts val="499"/>
              </a:spcBef>
              <a:spcAft>
                <a:spcPts val="300"/>
              </a:spcAft>
              <a:buClr>
                <a:srgbClr val="ffc000"/>
              </a:buClr>
              <a:buFont typeface="Arial"/>
              <a:buAutoNum type="arabicPeriod"/>
            </a:pPr>
            <a:r>
              <a:rPr b="0" lang="en-US" sz="1700" spc="-1" strike="noStrike">
                <a:solidFill>
                  <a:srgbClr val="ffc000"/>
                </a:solidFill>
                <a:latin typeface="Arial"/>
              </a:rPr>
              <a:t>Pending improvement (Important)</a:t>
            </a:r>
            <a:endParaRPr b="0" lang="en-US" sz="1700" spc="-1" strike="noStrike">
              <a:latin typeface="Arial"/>
            </a:endParaRPr>
          </a:p>
          <a:p>
            <a:pPr lvl="2" marL="667080" indent="-343080">
              <a:lnSpc>
                <a:spcPct val="100000"/>
              </a:lnSpc>
              <a:spcBef>
                <a:spcPts val="499"/>
              </a:spcBef>
              <a:spcAft>
                <a:spcPts val="300"/>
              </a:spcAft>
              <a:buClr>
                <a:srgbClr val="2f2f2f"/>
              </a:buClr>
              <a:buFont typeface="Arial"/>
              <a:buAutoNum type="arabicPeriod"/>
            </a:pPr>
            <a:r>
              <a:rPr b="0" lang="en-US" sz="1700" spc="-1" strike="noStrike">
                <a:solidFill>
                  <a:srgbClr val="2f2f2f"/>
                </a:solidFill>
                <a:latin typeface="Arial"/>
              </a:rPr>
              <a:t>Pending improvement (Not so important)</a:t>
            </a:r>
            <a:endParaRPr b="0" lang="en-US" sz="1700" spc="-1" strike="noStrike">
              <a:latin typeface="Arial"/>
            </a:endParaRPr>
          </a:p>
          <a:p>
            <a:pPr lvl="2" marL="667080" indent="-343080">
              <a:lnSpc>
                <a:spcPct val="100000"/>
              </a:lnSpc>
              <a:spcBef>
                <a:spcPts val="499"/>
              </a:spcBef>
              <a:spcAft>
                <a:spcPts val="300"/>
              </a:spcAft>
              <a:buClr>
                <a:srgbClr val="979797"/>
              </a:buClr>
              <a:buFont typeface="Arial"/>
              <a:buAutoNum type="arabicPeriod"/>
            </a:pPr>
            <a:r>
              <a:rPr b="0" lang="en-US" sz="1700" spc="-1" strike="noStrike">
                <a:solidFill>
                  <a:srgbClr val="979797"/>
                </a:solidFill>
                <a:latin typeface="Arial"/>
              </a:rPr>
              <a:t>Already done</a:t>
            </a:r>
            <a:endParaRPr b="0" lang="en-US" sz="1700" spc="-1" strike="noStrike">
              <a:latin typeface="Arial"/>
            </a:endParaRPr>
          </a:p>
          <a:p>
            <a:pPr lvl="1" marL="343080" indent="-343080">
              <a:lnSpc>
                <a:spcPct val="100000"/>
              </a:lnSpc>
              <a:spcBef>
                <a:spcPts val="499"/>
              </a:spcBef>
              <a:spcAft>
                <a:spcPts val="300"/>
              </a:spcAft>
              <a:buClr>
                <a:srgbClr val="2f2f2f"/>
              </a:buClr>
              <a:buFont typeface="Arial"/>
              <a:buAutoNum type="arabicPeriod"/>
            </a:pPr>
            <a:r>
              <a:rPr b="0" lang="en-US" sz="1800" spc="-1" strike="noStrike">
                <a:solidFill>
                  <a:srgbClr val="2f2f2f"/>
                </a:solidFill>
                <a:latin typeface="Arial"/>
              </a:rPr>
              <a:t>Result B</a:t>
            </a:r>
            <a:endParaRPr b="0" lang="en-US" sz="1800" spc="-1" strike="noStrike">
              <a:latin typeface="Arial"/>
            </a:endParaRPr>
          </a:p>
          <a:p>
            <a:pPr lvl="2" marL="667080" indent="-343080">
              <a:lnSpc>
                <a:spcPct val="100000"/>
              </a:lnSpc>
              <a:spcBef>
                <a:spcPts val="499"/>
              </a:spcBef>
              <a:spcAft>
                <a:spcPts val="300"/>
              </a:spcAft>
              <a:buClr>
                <a:srgbClr val="92d050"/>
              </a:buClr>
              <a:buFont typeface="Arial"/>
              <a:buAutoNum type="arabicPeriod"/>
            </a:pPr>
            <a:r>
              <a:rPr b="0" lang="en-US" sz="1700" spc="-1" strike="noStrike">
                <a:solidFill>
                  <a:srgbClr val="92d050"/>
                </a:solidFill>
                <a:latin typeface="Arial"/>
              </a:rPr>
              <a:t>New result</a:t>
            </a:r>
            <a:endParaRPr b="0" lang="en-US" sz="1700" spc="-1" strike="noStrike">
              <a:latin typeface="Arial"/>
            </a:endParaRPr>
          </a:p>
          <a:p>
            <a:pPr>
              <a:lnSpc>
                <a:spcPct val="90000"/>
              </a:lnSpc>
              <a:spcBef>
                <a:spcPts val="1417"/>
              </a:spcBef>
              <a:buNone/>
            </a:pPr>
            <a:endParaRPr b="0" lang="en-US" sz="1700" spc="-1" strike="noStrike">
              <a:latin typeface="Arial"/>
            </a:endParaRPr>
          </a:p>
        </p:txBody>
      </p:sp>
      <p:sp>
        <p:nvSpPr>
          <p:cNvPr id="714"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Summary</a:t>
            </a:r>
            <a:endParaRPr b="0" lang="en-US" sz="3600" spc="-1" strike="noStrike">
              <a:latin typeface="Arial"/>
            </a:endParaRPr>
          </a:p>
        </p:txBody>
      </p:sp>
      <p:sp>
        <p:nvSpPr>
          <p:cNvPr id="715" name="PlaceHolder 3"/>
          <p:cNvSpPr>
            <a:spLocks noGrp="1"/>
          </p:cNvSpPr>
          <p:nvPr>
            <p:ph type="ftr" idx="46"/>
          </p:nvPr>
        </p:nvSpPr>
        <p:spPr>
          <a:xfrm>
            <a:off x="4259160" y="6356520"/>
            <a:ext cx="6571440" cy="36432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ffffff"/>
                </a:solidFill>
                <a:latin typeface="Arial"/>
              </a:defRPr>
            </a:lvl1pPr>
          </a:lstStyle>
          <a:p>
            <a:pPr algn="ctr">
              <a:lnSpc>
                <a:spcPct val="100000"/>
              </a:lnSpc>
              <a:buNone/>
            </a:pPr>
            <a:r>
              <a:rPr b="0" lang="en-US" sz="1200" spc="-1" strike="noStrike">
                <a:solidFill>
                  <a:srgbClr val="ffffff"/>
                </a:solidFill>
                <a:latin typeface="Arial"/>
              </a:rPr>
              <a:t>Alejandro Börjesson Carazo | Machine Learning for Optic Correction in the LHC</a:t>
            </a:r>
            <a:endParaRPr b="0" lang="en-US" sz="1200" spc="-1" strike="noStrike">
              <a:latin typeface="Times New Roman"/>
            </a:endParaRPr>
          </a:p>
        </p:txBody>
      </p:sp>
      <p:sp>
        <p:nvSpPr>
          <p:cNvPr id="5" name="PlaceHolder 4"/>
          <p:cNvSpPr>
            <a:spLocks noGrp="1"/>
          </p:cNvSpPr>
          <p:nvPr>
            <p:ph type="sldNum" idx="2"/>
          </p:nvPr>
        </p:nvSpPr>
        <p:spPr/>
        <p:txBody>
          <a:bodyPr/>
          <a:p>
            <a:fld id="{DA6A070A-09E5-427E-802D-16E36580F9FE}" type="slidenum">
              <a:t>2</a:t>
            </a:fld>
          </a:p>
        </p:txBody>
      </p:sp>
      <p:sp>
        <p:nvSpPr>
          <p:cNvPr id="6" name="PlaceHolder 5"/>
          <p:cNvSpPr>
            <a:spLocks noGrp="1"/>
          </p:cNvSpPr>
          <p:nvPr>
            <p:ph type="dt" idx="3"/>
          </p:nvPr>
        </p:nvSpPr>
        <p:spPr/>
        <p:txBody>
          <a:bodyPr/>
          <a:p>
            <a:fld id="{52F0E7F9-DE00-4821-B967-E1C53335F109}" type="datetime3">
              <a:rPr lang="en-US"/>
              <a:t>April 13, 2023</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Horizontal picture and text in boxes” slide</a:t>
            </a:r>
            <a:endParaRPr b="0" lang="en-US" sz="3600" spc="-1" strike="noStrike">
              <a:latin typeface="Arial"/>
            </a:endParaRPr>
          </a:p>
        </p:txBody>
      </p:sp>
      <p:sp>
        <p:nvSpPr>
          <p:cNvPr id="762" name="PlaceHolder 2"/>
          <p:cNvSpPr>
            <a:spLocks noGrp="1"/>
          </p:cNvSpPr>
          <p:nvPr>
            <p:ph/>
          </p:nvPr>
        </p:nvSpPr>
        <p:spPr>
          <a:xfrm>
            <a:off x="4267080" y="4294080"/>
            <a:ext cx="3664800" cy="190584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0" lang="en-US" sz="2100" spc="-1" strike="noStrike">
              <a:latin typeface="Arial"/>
            </a:endParaRPr>
          </a:p>
        </p:txBody>
      </p:sp>
      <p:sp>
        <p:nvSpPr>
          <p:cNvPr id="763" name="PlaceHolder 3"/>
          <p:cNvSpPr>
            <a:spLocks noGrp="1"/>
          </p:cNvSpPr>
          <p:nvPr>
            <p:ph/>
          </p:nvPr>
        </p:nvSpPr>
        <p:spPr>
          <a:xfrm>
            <a:off x="8085600" y="4294080"/>
            <a:ext cx="3702240" cy="190584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0" lang="en-US" sz="2100" spc="-1" strike="noStrike">
              <a:latin typeface="Arial"/>
            </a:endParaRPr>
          </a:p>
        </p:txBody>
      </p:sp>
      <p:sp>
        <p:nvSpPr>
          <p:cNvPr id="764" name="PlaceHolder 4"/>
          <p:cNvSpPr>
            <a:spLocks noGrp="1"/>
          </p:cNvSpPr>
          <p:nvPr>
            <p:ph/>
          </p:nvPr>
        </p:nvSpPr>
        <p:spPr>
          <a:xfrm>
            <a:off x="407880" y="4294080"/>
            <a:ext cx="3707640" cy="1905840"/>
          </a:xfrm>
          <a:prstGeom prst="rect">
            <a:avLst/>
          </a:prstGeom>
          <a:solidFill>
            <a:srgbClr val="0033a0"/>
          </a:solidFill>
          <a:ln w="0">
            <a:noFill/>
          </a:ln>
        </p:spPr>
        <p:txBody>
          <a:bodyPr lIns="0" rIns="0" tIns="72000" bIns="0" anchor="t">
            <a:noAutofit/>
          </a:bodyPr>
          <a:p>
            <a:pPr algn="ctr">
              <a:lnSpc>
                <a:spcPct val="90000"/>
              </a:lnSpc>
              <a:spcBef>
                <a:spcPts val="1800"/>
              </a:spcBef>
              <a:spcAft>
                <a:spcPts val="400"/>
              </a:spcAft>
              <a:buNone/>
              <a:tabLst>
                <a:tab algn="l" pos="0"/>
              </a:tabLst>
            </a:pPr>
            <a:r>
              <a:rPr b="1" lang="en-US" sz="2100" spc="-1" strike="noStrike">
                <a:solidFill>
                  <a:srgbClr val="f8f8f8"/>
                </a:solidFill>
                <a:latin typeface="Arial"/>
              </a:rPr>
              <a:t>Heading</a:t>
            </a:r>
            <a:endParaRPr b="0" lang="en-US" sz="2100" spc="-1" strike="noStrike">
              <a:latin typeface="Arial"/>
            </a:endParaRPr>
          </a:p>
        </p:txBody>
      </p:sp>
      <p:sp>
        <p:nvSpPr>
          <p:cNvPr id="6" name="PlaceHolder 5"/>
          <p:cNvSpPr>
            <a:spLocks noGrp="1"/>
          </p:cNvSpPr>
          <p:nvPr>
            <p:ph type="ftr" idx="40"/>
          </p:nvPr>
        </p:nvSpPr>
        <p:spPr/>
        <p:txBody>
          <a:bodyPr/>
          <a:p>
            <a:r>
              <a:t>Presenter | Presentation Title</a:t>
            </a:r>
          </a:p>
        </p:txBody>
      </p:sp>
      <p:sp>
        <p:nvSpPr>
          <p:cNvPr id="7" name="PlaceHolder 6"/>
          <p:cNvSpPr>
            <a:spLocks noGrp="1"/>
          </p:cNvSpPr>
          <p:nvPr>
            <p:ph type="sldNum" idx="41"/>
          </p:nvPr>
        </p:nvSpPr>
        <p:spPr/>
        <p:txBody>
          <a:bodyPr/>
          <a:p>
            <a:fld id="{896715C0-2CFB-4920-8433-D76D6E8748A2}" type="slidenum">
              <a:t>20</a:t>
            </a:fld>
          </a:p>
        </p:txBody>
      </p:sp>
      <p:sp>
        <p:nvSpPr>
          <p:cNvPr id="8" name="PlaceHolder 7"/>
          <p:cNvSpPr>
            <a:spLocks noGrp="1"/>
          </p:cNvSpPr>
          <p:nvPr>
            <p:ph type="dt" idx="42"/>
          </p:nvPr>
        </p:nvSpPr>
        <p:spPr/>
        <p:txBody>
          <a:bodyPr/>
          <a:p>
            <a:fld id="{B44F6632-D1A6-45C6-9DD8-0931B92C2EDE}" type="datetime3">
              <a:rPr lang="en-US"/>
              <a:t>April 13, 2023</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title"/>
          </p:nvPr>
        </p:nvSpPr>
        <p:spPr>
          <a:xfrm>
            <a:off x="407880" y="1709640"/>
            <a:ext cx="11375280" cy="2851920"/>
          </a:xfrm>
          <a:prstGeom prst="rect">
            <a:avLst/>
          </a:prstGeom>
          <a:noFill/>
          <a:ln w="0">
            <a:noFill/>
          </a:ln>
        </p:spPr>
        <p:txBody>
          <a:bodyPr lIns="0" rIns="0" tIns="0" bIns="0" anchor="b">
            <a:noAutofit/>
          </a:bodyPr>
          <a:p>
            <a:pPr>
              <a:lnSpc>
                <a:spcPct val="90000"/>
              </a:lnSpc>
              <a:buNone/>
            </a:pPr>
            <a:r>
              <a:rPr b="1" lang="en-US" sz="5000" spc="-1" strike="noStrike">
                <a:solidFill>
                  <a:srgbClr val="0033a0"/>
                </a:solidFill>
                <a:latin typeface="Arial"/>
              </a:rPr>
              <a:t>“</a:t>
            </a:r>
            <a:r>
              <a:rPr b="1" lang="en-US" sz="5000" spc="-1" strike="noStrike">
                <a:solidFill>
                  <a:srgbClr val="0033a0"/>
                </a:solidFill>
                <a:latin typeface="Arial"/>
              </a:rPr>
              <a:t>Chapter” slide [50pt Bold]</a:t>
            </a:r>
            <a:endParaRPr b="0" lang="en-US" sz="5000" spc="-1" strike="noStrike">
              <a:latin typeface="Arial"/>
            </a:endParaRPr>
          </a:p>
        </p:txBody>
      </p:sp>
      <p:sp>
        <p:nvSpPr>
          <p:cNvPr id="766" name="PlaceHolder 2"/>
          <p:cNvSpPr>
            <a:spLocks noGrp="1"/>
          </p:cNvSpPr>
          <p:nvPr>
            <p:ph/>
          </p:nvPr>
        </p:nvSpPr>
        <p:spPr>
          <a:xfrm>
            <a:off x="407880" y="4589640"/>
            <a:ext cx="11375280" cy="149940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Subtitle, optional</a:t>
            </a:r>
            <a:endParaRPr b="0" lang="en-US" sz="2400" spc="-1" strike="noStrike">
              <a:latin typeface="Arial"/>
            </a:endParaRPr>
          </a:p>
        </p:txBody>
      </p:sp>
      <p:sp>
        <p:nvSpPr>
          <p:cNvPr id="4" name="PlaceHolder 3"/>
          <p:cNvSpPr>
            <a:spLocks noGrp="1"/>
          </p:cNvSpPr>
          <p:nvPr>
            <p:ph type="ftr" idx="43"/>
          </p:nvPr>
        </p:nvSpPr>
        <p:spPr/>
        <p:txBody>
          <a:bodyPr/>
          <a:p>
            <a:r>
              <a:t>Presenter | Presentation Title</a:t>
            </a:r>
          </a:p>
        </p:txBody>
      </p:sp>
      <p:sp>
        <p:nvSpPr>
          <p:cNvPr id="5" name="PlaceHolder 4"/>
          <p:cNvSpPr>
            <a:spLocks noGrp="1"/>
          </p:cNvSpPr>
          <p:nvPr>
            <p:ph type="sldNum" idx="44"/>
          </p:nvPr>
        </p:nvSpPr>
        <p:spPr/>
        <p:txBody>
          <a:bodyPr/>
          <a:p>
            <a:fld id="{202FE80A-8EC2-4326-B9C7-3C2D531DA478}" type="slidenum">
              <a:t>21</a:t>
            </a:fld>
          </a:p>
        </p:txBody>
      </p:sp>
      <p:sp>
        <p:nvSpPr>
          <p:cNvPr id="6" name="PlaceHolder 5"/>
          <p:cNvSpPr>
            <a:spLocks noGrp="1"/>
          </p:cNvSpPr>
          <p:nvPr>
            <p:ph type="dt" idx="45"/>
          </p:nvPr>
        </p:nvSpPr>
        <p:spPr/>
        <p:txBody>
          <a:bodyPr/>
          <a:p>
            <a:fld id="{C4325CD5-51FF-49A4-9CC4-B8B45F3DA4C0}" type="datetime3">
              <a:rPr lang="en-US"/>
              <a:t>April 13, 2023</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Fonts</a:t>
            </a:r>
            <a:endParaRPr b="0" lang="en-US" sz="3600" spc="-1" strike="noStrike">
              <a:latin typeface="Arial"/>
            </a:endParaRPr>
          </a:p>
        </p:txBody>
      </p:sp>
      <p:sp>
        <p:nvSpPr>
          <p:cNvPr id="768" name="PlaceHolder 2"/>
          <p:cNvSpPr>
            <a:spLocks noGrp="1"/>
          </p:cNvSpPr>
          <p:nvPr>
            <p:ph/>
          </p:nvPr>
        </p:nvSpPr>
        <p:spPr>
          <a:xfrm>
            <a:off x="407880" y="1592280"/>
            <a:ext cx="561600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The font in this template is Arial. Please only use Arial and Arial Bold, as these are installed on all computers.</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Use </a:t>
            </a:r>
            <a:r>
              <a:rPr b="1" lang="en-US" sz="1800" spc="-1" strike="noStrike">
                <a:solidFill>
                  <a:srgbClr val="171717"/>
                </a:solidFill>
                <a:latin typeface="Arial"/>
              </a:rPr>
              <a:t>bold selectively</a:t>
            </a:r>
            <a:r>
              <a:rPr b="0" lang="en-US" sz="1800" spc="-1" strike="noStrike">
                <a:solidFill>
                  <a:srgbClr val="171717"/>
                </a:solidFill>
                <a:latin typeface="Arial"/>
              </a:rPr>
              <a:t> to emphasise information </a:t>
            </a:r>
            <a:br>
              <a:rPr sz="1800"/>
            </a:br>
            <a:r>
              <a:rPr b="0" lang="en-US" sz="1800" spc="-1" strike="noStrike">
                <a:solidFill>
                  <a:srgbClr val="171717"/>
                </a:solidFill>
                <a:latin typeface="Arial"/>
              </a:rPr>
              <a:t>or titles.</a:t>
            </a:r>
            <a:endParaRPr b="0" lang="en-US" sz="1800" spc="-1" strike="noStrike">
              <a:latin typeface="Arial"/>
            </a:endParaRPr>
          </a:p>
        </p:txBody>
      </p:sp>
      <p:sp>
        <p:nvSpPr>
          <p:cNvPr id="769" name="PlaceHolder 3"/>
          <p:cNvSpPr>
            <a:spLocks noGrp="1"/>
          </p:cNvSpPr>
          <p:nvPr>
            <p:ph/>
          </p:nvPr>
        </p:nvSpPr>
        <p:spPr>
          <a:xfrm>
            <a:off x="6172200" y="1439280"/>
            <a:ext cx="561096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0" lang="en-US" sz="5000" spc="-1" strike="noStrike">
                <a:solidFill>
                  <a:srgbClr val="171717"/>
                </a:solidFill>
                <a:latin typeface="Arial"/>
              </a:rPr>
              <a:t>Arial</a:t>
            </a:r>
            <a:endParaRPr b="0" lang="en-US" sz="5000" spc="-1" strike="noStrike">
              <a:latin typeface="Arial"/>
            </a:endParaRPr>
          </a:p>
          <a:p>
            <a:pPr>
              <a:lnSpc>
                <a:spcPct val="90000"/>
              </a:lnSpc>
              <a:spcBef>
                <a:spcPts val="1800"/>
              </a:spcBef>
              <a:spcAft>
                <a:spcPts val="400"/>
              </a:spcAft>
              <a:buNone/>
              <a:tabLst>
                <a:tab algn="l" pos="0"/>
              </a:tabLst>
            </a:pPr>
            <a:r>
              <a:rPr b="0" lang="en-US" sz="1800" spc="-1" strike="noStrike">
                <a:solidFill>
                  <a:srgbClr val="171717"/>
                </a:solidFill>
                <a:latin typeface="Arial"/>
              </a:rPr>
              <a:t>AaBbCcDdEeFfGgHhIiJjKkLlMmNnOoPpQqRr</a:t>
            </a:r>
            <a:br>
              <a:rPr sz="1800"/>
            </a:br>
            <a:r>
              <a:rPr b="0" lang="en-US" sz="1800" spc="-1" strike="noStrike">
                <a:solidFill>
                  <a:srgbClr val="171717"/>
                </a:solidFill>
                <a:latin typeface="Arial"/>
              </a:rPr>
              <a:t>SsTtUuVvWwXxYyZz1234567890</a:t>
            </a:r>
            <a:endParaRPr b="0" lang="en-US" sz="1800" spc="-1" strike="noStrike">
              <a:latin typeface="Arial"/>
            </a:endParaRPr>
          </a:p>
          <a:p>
            <a:pPr>
              <a:lnSpc>
                <a:spcPct val="90000"/>
              </a:lnSpc>
              <a:spcBef>
                <a:spcPts val="1800"/>
              </a:spcBef>
              <a:spcAft>
                <a:spcPts val="400"/>
              </a:spcAft>
              <a:buNone/>
              <a:tabLst>
                <a:tab algn="l" pos="0"/>
              </a:tabLst>
            </a:pPr>
            <a:r>
              <a:rPr b="1" lang="en-US" sz="5000" spc="-1" strike="noStrike">
                <a:solidFill>
                  <a:srgbClr val="171717"/>
                </a:solidFill>
                <a:latin typeface="Arial"/>
              </a:rPr>
              <a:t>Arial Bold</a:t>
            </a:r>
            <a:endParaRPr b="0" lang="en-US" sz="5000" spc="-1" strike="noStrike">
              <a:latin typeface="Arial"/>
            </a:endParaRPr>
          </a:p>
          <a:p>
            <a:pPr>
              <a:lnSpc>
                <a:spcPct val="90000"/>
              </a:lnSpc>
              <a:spcBef>
                <a:spcPts val="1800"/>
              </a:spcBef>
              <a:spcAft>
                <a:spcPts val="400"/>
              </a:spcAft>
              <a:buNone/>
              <a:tabLst>
                <a:tab algn="l" pos="0"/>
              </a:tabLst>
            </a:pPr>
            <a:r>
              <a:rPr b="1" lang="en-US" sz="1800" spc="-1" strike="noStrike">
                <a:solidFill>
                  <a:srgbClr val="171717"/>
                </a:solidFill>
                <a:latin typeface="Arial"/>
              </a:rPr>
              <a:t>AaBbCcDdEeFfGgHhIiJjKkLlMmNnOoPpQqRr</a:t>
            </a:r>
            <a:br>
              <a:rPr sz="1800"/>
            </a:br>
            <a:r>
              <a:rPr b="1" lang="en-US" sz="1800" spc="-1" strike="noStrike">
                <a:solidFill>
                  <a:srgbClr val="171717"/>
                </a:solidFill>
                <a:latin typeface="Arial"/>
              </a:rPr>
              <a:t>SsTtUuVvWwXxYyZz1234567890</a:t>
            </a:r>
            <a:endParaRPr b="0" lang="en-US" sz="1800" spc="-1" strike="noStrike">
              <a:latin typeface="Arial"/>
            </a:endParaRPr>
          </a:p>
          <a:p>
            <a:pPr>
              <a:lnSpc>
                <a:spcPct val="90000"/>
              </a:lnSpc>
              <a:spcBef>
                <a:spcPts val="1800"/>
              </a:spcBef>
              <a:spcAft>
                <a:spcPts val="400"/>
              </a:spcAft>
              <a:buNone/>
              <a:tabLst>
                <a:tab algn="l" pos="0"/>
              </a:tabLst>
            </a:pPr>
            <a:endParaRPr b="0" lang="en-US" sz="50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5" name="PlaceHolder 4"/>
          <p:cNvSpPr>
            <a:spLocks noGrp="1"/>
          </p:cNvSpPr>
          <p:nvPr>
            <p:ph type="ftr" idx="10"/>
          </p:nvPr>
        </p:nvSpPr>
        <p:spPr/>
        <p:txBody>
          <a:bodyPr/>
          <a:p>
            <a:r>
              <a:t>Presenter | Presentation Title</a:t>
            </a:r>
          </a:p>
        </p:txBody>
      </p:sp>
      <p:sp>
        <p:nvSpPr>
          <p:cNvPr id="6" name="PlaceHolder 5"/>
          <p:cNvSpPr>
            <a:spLocks noGrp="1"/>
          </p:cNvSpPr>
          <p:nvPr>
            <p:ph type="sldNum" idx="11"/>
          </p:nvPr>
        </p:nvSpPr>
        <p:spPr/>
        <p:txBody>
          <a:bodyPr/>
          <a:p>
            <a:fld id="{C746011A-4930-44D0-8519-5AC1B16A4FDB}" type="slidenum">
              <a:t>22</a:t>
            </a:fld>
          </a:p>
        </p:txBody>
      </p:sp>
      <p:sp>
        <p:nvSpPr>
          <p:cNvPr id="7" name="PlaceHolder 6"/>
          <p:cNvSpPr>
            <a:spLocks noGrp="1"/>
          </p:cNvSpPr>
          <p:nvPr>
            <p:ph type="dt" idx="12"/>
          </p:nvPr>
        </p:nvSpPr>
        <p:spPr/>
        <p:txBody>
          <a:bodyPr/>
          <a:p>
            <a:fld id="{CB927085-D7D1-4385-B55C-9B635D4449F6}" type="datetime3">
              <a:rPr lang="en-US"/>
              <a:t>April 13, 2023</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p:nvPr>
        </p:nvSpPr>
        <p:spPr>
          <a:xfrm>
            <a:off x="407880" y="4502880"/>
            <a:ext cx="11375280" cy="148356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These colour combinations work well. Please use it when you need any extra colours, especially when making charts or other SmartArt graphics.</a:t>
            </a:r>
            <a:endParaRPr b="0" lang="en-US" sz="2100" spc="-1" strike="noStrike">
              <a:latin typeface="Arial"/>
            </a:endParaRPr>
          </a:p>
        </p:txBody>
      </p:sp>
      <p:sp>
        <p:nvSpPr>
          <p:cNvPr id="771"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Colours</a:t>
            </a:r>
            <a:endParaRPr b="0" lang="en-US" sz="3600" spc="-1" strike="noStrike">
              <a:latin typeface="Arial"/>
            </a:endParaRPr>
          </a:p>
        </p:txBody>
      </p:sp>
      <p:sp>
        <p:nvSpPr>
          <p:cNvPr id="772" name="Rectangle 7"/>
          <p:cNvSpPr/>
          <p:nvPr/>
        </p:nvSpPr>
        <p:spPr>
          <a:xfrm>
            <a:off x="1266840" y="2994840"/>
            <a:ext cx="978120" cy="978120"/>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p:style>
      </p:sp>
      <p:sp>
        <p:nvSpPr>
          <p:cNvPr id="773" name="Rectangle 8"/>
          <p:cNvSpPr/>
          <p:nvPr/>
        </p:nvSpPr>
        <p:spPr>
          <a:xfrm>
            <a:off x="2502720" y="2994840"/>
            <a:ext cx="978120" cy="978120"/>
          </a:xfrm>
          <a:prstGeom prst="rect">
            <a:avLst/>
          </a:prstGeom>
          <a:solidFill>
            <a:schemeClr val="bg1"/>
          </a:solidFill>
          <a:ln>
            <a:solidFill>
              <a:srgbClr val="2f2f2f"/>
            </a:solidFill>
          </a:ln>
        </p:spPr>
        <p:style>
          <a:lnRef idx="2">
            <a:schemeClr val="accent1">
              <a:shade val="50000"/>
            </a:schemeClr>
          </a:lnRef>
          <a:fillRef idx="1">
            <a:schemeClr val="accent1"/>
          </a:fillRef>
          <a:effectRef idx="0">
            <a:schemeClr val="accent1"/>
          </a:effectRef>
          <a:fontRef idx="minor"/>
        </p:style>
      </p:sp>
      <p:sp>
        <p:nvSpPr>
          <p:cNvPr id="774" name="Rectangle 9"/>
          <p:cNvSpPr/>
          <p:nvPr/>
        </p:nvSpPr>
        <p:spPr>
          <a:xfrm>
            <a:off x="3738960" y="2994840"/>
            <a:ext cx="978120" cy="9781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775" name="Rectangle 10"/>
          <p:cNvSpPr/>
          <p:nvPr/>
        </p:nvSpPr>
        <p:spPr>
          <a:xfrm>
            <a:off x="4974840" y="2994840"/>
            <a:ext cx="978120" cy="978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76" name="Rectangle 11"/>
          <p:cNvSpPr/>
          <p:nvPr/>
        </p:nvSpPr>
        <p:spPr>
          <a:xfrm>
            <a:off x="6210720" y="2994840"/>
            <a:ext cx="978120" cy="978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77" name="Rectangle 12"/>
          <p:cNvSpPr/>
          <p:nvPr/>
        </p:nvSpPr>
        <p:spPr>
          <a:xfrm>
            <a:off x="7446960" y="2994840"/>
            <a:ext cx="978120" cy="978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78" name="Rectangle 13"/>
          <p:cNvSpPr/>
          <p:nvPr/>
        </p:nvSpPr>
        <p:spPr>
          <a:xfrm>
            <a:off x="8682840" y="2994840"/>
            <a:ext cx="978120" cy="9781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779" name="Rectangle 14"/>
          <p:cNvSpPr/>
          <p:nvPr/>
        </p:nvSpPr>
        <p:spPr>
          <a:xfrm>
            <a:off x="9918720" y="2994840"/>
            <a:ext cx="978120" cy="9781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80" name="Content Placeholder 1"/>
          <p:cNvSpPr/>
          <p:nvPr/>
        </p:nvSpPr>
        <p:spPr>
          <a:xfrm>
            <a:off x="607320" y="1780560"/>
            <a:ext cx="11375280" cy="1483560"/>
          </a:xfrm>
          <a:prstGeom prst="rect">
            <a:avLst/>
          </a:prstGeom>
          <a:noFill/>
          <a:ln w="0">
            <a:noFill/>
          </a:ln>
        </p:spPr>
        <p:style>
          <a:lnRef idx="0"/>
          <a:fillRef idx="0"/>
          <a:effectRef idx="0"/>
          <a:fontRef idx="minor"/>
        </p:style>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ea typeface="DejaVu Sans"/>
              </a:rPr>
              <a:t>The colour palette in this template is the following:</a:t>
            </a:r>
            <a:endParaRPr b="0" lang="en-US" sz="2100" spc="-1" strike="noStrike">
              <a:latin typeface="Arial"/>
            </a:endParaRPr>
          </a:p>
        </p:txBody>
      </p:sp>
      <p:sp>
        <p:nvSpPr>
          <p:cNvPr id="4" name="PlaceHolder 3"/>
          <p:cNvSpPr>
            <a:spLocks noGrp="1"/>
          </p:cNvSpPr>
          <p:nvPr>
            <p:ph type="ftr" idx="1"/>
          </p:nvPr>
        </p:nvSpPr>
        <p:spPr/>
        <p:txBody>
          <a:bodyPr/>
          <a:p>
            <a:r>
              <a:t>Presenter | Presentation Title</a:t>
            </a:r>
          </a:p>
        </p:txBody>
      </p:sp>
      <p:sp>
        <p:nvSpPr>
          <p:cNvPr id="5" name="PlaceHolder 4"/>
          <p:cNvSpPr>
            <a:spLocks noGrp="1"/>
          </p:cNvSpPr>
          <p:nvPr>
            <p:ph type="sldNum" idx="2"/>
          </p:nvPr>
        </p:nvSpPr>
        <p:spPr/>
        <p:txBody>
          <a:bodyPr/>
          <a:p>
            <a:fld id="{298E112E-83C4-4F1C-8AF0-8F170A5C67D5}" type="slidenum">
              <a:t>23</a:t>
            </a:fld>
          </a:p>
        </p:txBody>
      </p:sp>
      <p:sp>
        <p:nvSpPr>
          <p:cNvPr id="6" name="PlaceHolder 5"/>
          <p:cNvSpPr>
            <a:spLocks noGrp="1"/>
          </p:cNvSpPr>
          <p:nvPr>
            <p:ph type="dt" idx="3"/>
          </p:nvPr>
        </p:nvSpPr>
        <p:spPr/>
        <p:txBody>
          <a:bodyPr/>
          <a:p>
            <a:fld id="{338ED2C1-9B94-4036-92A6-DB124F96A336}" type="datetime3">
              <a:rPr lang="en-US"/>
              <a:t>April 13, 2023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p:nvPr>
        </p:nvSpPr>
        <p:spPr>
          <a:xfrm>
            <a:off x="407880" y="1592280"/>
            <a:ext cx="1137528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You are using the CERN template with the theme colours.</a:t>
            </a:r>
            <a:endParaRPr b="0" lang="en-US" sz="2100" spc="-1" strike="noStrike">
              <a:latin typeface="Arial"/>
            </a:endParaRPr>
          </a:p>
          <a:p>
            <a:pPr>
              <a:lnSpc>
                <a:spcPct val="90000"/>
              </a:lnSpc>
              <a:spcBef>
                <a:spcPts val="1800"/>
              </a:spcBef>
              <a:spcAft>
                <a:spcPts val="400"/>
              </a:spcAft>
              <a:buNone/>
              <a:tabLst>
                <a:tab algn="l" pos="0"/>
              </a:tabLst>
            </a:pPr>
            <a:r>
              <a:rPr b="1" lang="en-US" sz="2100" spc="-1" strike="noStrike">
                <a:solidFill>
                  <a:srgbClr val="2f2f2f"/>
                </a:solidFill>
                <a:latin typeface="Arial"/>
              </a:rPr>
              <a:t>As soon as you open this presentation for the first time on your computer, you should save it as a current theme.</a:t>
            </a:r>
            <a:endParaRPr b="0" lang="en-US" sz="2100" spc="-1" strike="noStrike">
              <a:latin typeface="Arial"/>
            </a:endParaRPr>
          </a:p>
          <a:p>
            <a:pPr marL="343080" indent="-343080">
              <a:lnSpc>
                <a:spcPct val="90000"/>
              </a:lnSpc>
              <a:spcBef>
                <a:spcPts val="1800"/>
              </a:spcBef>
              <a:spcAft>
                <a:spcPts val="400"/>
              </a:spcAft>
              <a:buClr>
                <a:srgbClr val="2f2f2f"/>
              </a:buClr>
              <a:buFont typeface="Arial"/>
              <a:buChar char="•"/>
              <a:tabLst>
                <a:tab algn="l" pos="0"/>
              </a:tabLst>
            </a:pPr>
            <a:r>
              <a:rPr b="0" lang="en-US" sz="2100" spc="-1" strike="noStrike">
                <a:solidFill>
                  <a:srgbClr val="2f2f2f"/>
                </a:solidFill>
                <a:latin typeface="Arial"/>
              </a:rPr>
              <a:t>Click </a:t>
            </a:r>
            <a:r>
              <a:rPr b="1" lang="en-US" sz="2100" spc="-1" strike="noStrike">
                <a:solidFill>
                  <a:srgbClr val="2f2f2f"/>
                </a:solidFill>
                <a:latin typeface="Arial"/>
              </a:rPr>
              <a:t>View</a:t>
            </a:r>
            <a:r>
              <a:rPr b="0" lang="en-US" sz="2100" spc="-1" strike="noStrike">
                <a:solidFill>
                  <a:srgbClr val="2f2f2f"/>
                </a:solidFill>
                <a:latin typeface="Arial"/>
              </a:rPr>
              <a:t> &gt; </a:t>
            </a:r>
            <a:r>
              <a:rPr b="1" lang="en-US" sz="2100" spc="-1" strike="noStrike">
                <a:solidFill>
                  <a:srgbClr val="2f2f2f"/>
                </a:solidFill>
                <a:latin typeface="Arial"/>
              </a:rPr>
              <a:t>Slide Master </a:t>
            </a:r>
            <a:r>
              <a:rPr b="0" lang="en-US" sz="2100" spc="-1" strike="noStrike">
                <a:solidFill>
                  <a:srgbClr val="2f2f2f"/>
                </a:solidFill>
                <a:latin typeface="Arial"/>
              </a:rPr>
              <a:t>&gt; </a:t>
            </a:r>
            <a:r>
              <a:rPr b="1" lang="en-US" sz="2100" spc="-1" strike="noStrike">
                <a:solidFill>
                  <a:srgbClr val="2f2f2f"/>
                </a:solidFill>
                <a:latin typeface="Arial"/>
              </a:rPr>
              <a:t>Theme</a:t>
            </a:r>
            <a:r>
              <a:rPr b="0" lang="en-US" sz="2100" spc="-1" strike="noStrike">
                <a:solidFill>
                  <a:srgbClr val="2f2f2f"/>
                </a:solidFill>
                <a:latin typeface="Arial"/>
              </a:rPr>
              <a:t> &gt; </a:t>
            </a:r>
            <a:r>
              <a:rPr b="1" lang="en-US" sz="2100" spc="-1" strike="noStrike">
                <a:solidFill>
                  <a:srgbClr val="2f2f2f"/>
                </a:solidFill>
                <a:latin typeface="Arial"/>
              </a:rPr>
              <a:t>Save Current Theme</a:t>
            </a:r>
            <a:endParaRPr b="0" lang="en-US" sz="2100" spc="-1" strike="noStrike">
              <a:latin typeface="Arial"/>
            </a:endParaRPr>
          </a:p>
        </p:txBody>
      </p:sp>
      <p:sp>
        <p:nvSpPr>
          <p:cNvPr id="782"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Theme colours</a:t>
            </a:r>
            <a:endParaRPr b="0" lang="en-US" sz="3600" spc="-1" strike="noStrike">
              <a:latin typeface="Arial"/>
            </a:endParaRPr>
          </a:p>
        </p:txBody>
      </p:sp>
      <p:sp>
        <p:nvSpPr>
          <p:cNvPr id="4" name="PlaceHolder 3"/>
          <p:cNvSpPr>
            <a:spLocks noGrp="1"/>
          </p:cNvSpPr>
          <p:nvPr>
            <p:ph type="ftr" idx="1"/>
          </p:nvPr>
        </p:nvSpPr>
        <p:spPr/>
        <p:txBody>
          <a:bodyPr/>
          <a:p>
            <a:r>
              <a:t>Presenter | Presentation Title</a:t>
            </a:r>
          </a:p>
        </p:txBody>
      </p:sp>
      <p:sp>
        <p:nvSpPr>
          <p:cNvPr id="5" name="PlaceHolder 4"/>
          <p:cNvSpPr>
            <a:spLocks noGrp="1"/>
          </p:cNvSpPr>
          <p:nvPr>
            <p:ph type="sldNum" idx="2"/>
          </p:nvPr>
        </p:nvSpPr>
        <p:spPr/>
        <p:txBody>
          <a:bodyPr/>
          <a:p>
            <a:fld id="{E6DD5CB4-FD55-4076-9CE0-FFD2DBADED14}" type="slidenum">
              <a:t>24</a:t>
            </a:fld>
          </a:p>
        </p:txBody>
      </p:sp>
      <p:sp>
        <p:nvSpPr>
          <p:cNvPr id="6" name="PlaceHolder 5"/>
          <p:cNvSpPr>
            <a:spLocks noGrp="1"/>
          </p:cNvSpPr>
          <p:nvPr>
            <p:ph type="dt" idx="3"/>
          </p:nvPr>
        </p:nvSpPr>
        <p:spPr/>
        <p:txBody>
          <a:bodyPr/>
          <a:p>
            <a:fld id="{ECA8ECDE-584D-443F-BA48-43A738953D2C}" type="datetime3">
              <a:rPr lang="en-US"/>
              <a:t>April 13, 2023</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p:nvPr>
        </p:nvSpPr>
        <p:spPr>
          <a:xfrm>
            <a:off x="407880" y="1592280"/>
            <a:ext cx="11375280" cy="4607640"/>
          </a:xfrm>
          <a:prstGeom prst="rect">
            <a:avLst/>
          </a:prstGeom>
          <a:noFill/>
          <a:ln w="0">
            <a:noFill/>
          </a:ln>
        </p:spPr>
        <p:txBody>
          <a:bodyPr lIns="0" rIns="0" tIns="0" bIns="0" anchor="t">
            <a:noAutofit/>
          </a:bodyPr>
          <a:p>
            <a:endParaRPr b="0" lang="en-US" sz="3200" spc="-1" strike="noStrike">
              <a:latin typeface="Arial"/>
            </a:endParaRPr>
          </a:p>
        </p:txBody>
      </p:sp>
      <p:sp>
        <p:nvSpPr>
          <p:cNvPr id="717"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100000"/>
              </a:lnSpc>
              <a:buNone/>
            </a:pPr>
            <a:r>
              <a:rPr b="0" lang="en-US" sz="1800" spc="-1" strike="noStrike">
                <a:latin typeface="Arial"/>
              </a:rPr>
              <a:t>Pipeline!!!</a:t>
            </a:r>
            <a:endParaRPr b="0" lang="en-US" sz="1800" spc="-1" strike="noStrike">
              <a:latin typeface="Arial"/>
            </a:endParaRPr>
          </a:p>
        </p:txBody>
      </p:sp>
      <p:sp>
        <p:nvSpPr>
          <p:cNvPr id="4" name="PlaceHolder 3"/>
          <p:cNvSpPr>
            <a:spLocks noGrp="1"/>
          </p:cNvSpPr>
          <p:nvPr>
            <p:ph type="ftr" idx="1"/>
          </p:nvPr>
        </p:nvSpPr>
        <p:spPr/>
        <p:txBody>
          <a:bodyPr/>
          <a:p>
            <a:r>
              <a:t>Presenter | Presentation Title</a:t>
            </a:r>
          </a:p>
        </p:txBody>
      </p:sp>
      <p:sp>
        <p:nvSpPr>
          <p:cNvPr id="5" name="PlaceHolder 4"/>
          <p:cNvSpPr>
            <a:spLocks noGrp="1"/>
          </p:cNvSpPr>
          <p:nvPr>
            <p:ph type="sldNum" idx="2"/>
          </p:nvPr>
        </p:nvSpPr>
        <p:spPr/>
        <p:txBody>
          <a:bodyPr/>
          <a:p>
            <a:fld id="{29319D4C-5615-405C-8A6A-501F1FB56DF4}" type="slidenum">
              <a:t>3</a:t>
            </a:fld>
          </a:p>
        </p:txBody>
      </p:sp>
      <p:sp>
        <p:nvSpPr>
          <p:cNvPr id="6" name="PlaceHolder 5"/>
          <p:cNvSpPr>
            <a:spLocks noGrp="1"/>
          </p:cNvSpPr>
          <p:nvPr>
            <p:ph type="dt" idx="3"/>
          </p:nvPr>
        </p:nvSpPr>
        <p:spPr/>
        <p:txBody>
          <a:bodyPr/>
          <a:p>
            <a:fld id="{02DC1B15-6E82-4CE1-962E-065333DAC24F}" type="datetime3">
              <a:rPr lang="en-US"/>
              <a:t>April 13, 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Here you can see examples of slide types which are included in this template</a:t>
            </a:r>
            <a:endParaRPr b="0" lang="en-US" sz="3600" spc="-1" strike="noStrike">
              <a:latin typeface="Arial"/>
            </a:endParaRPr>
          </a:p>
        </p:txBody>
      </p:sp>
      <p:pic>
        <p:nvPicPr>
          <p:cNvPr id="719" name="Picture 21" descr=""/>
          <p:cNvPicPr/>
          <p:nvPr/>
        </p:nvPicPr>
        <p:blipFill>
          <a:blip r:embed="rId1"/>
          <a:srcRect l="0" t="1989" r="0" b="0"/>
          <a:stretch/>
        </p:blipFill>
        <p:spPr>
          <a:xfrm>
            <a:off x="0" y="1439280"/>
            <a:ext cx="12191400" cy="4863240"/>
          </a:xfrm>
          <a:prstGeom prst="rect">
            <a:avLst/>
          </a:prstGeom>
          <a:ln w="0">
            <a:noFill/>
          </a:ln>
        </p:spPr>
      </p:pic>
      <p:sp>
        <p:nvSpPr>
          <p:cNvPr id="3" name="PlaceHolder 2"/>
          <p:cNvSpPr>
            <a:spLocks noGrp="1"/>
          </p:cNvSpPr>
          <p:nvPr>
            <p:ph type="ftr" idx="1"/>
          </p:nvPr>
        </p:nvSpPr>
        <p:spPr/>
        <p:txBody>
          <a:bodyPr/>
          <a:p>
            <a:r>
              <a:t>Presenter | Presentation Title</a:t>
            </a:r>
          </a:p>
        </p:txBody>
      </p:sp>
      <p:sp>
        <p:nvSpPr>
          <p:cNvPr id="4" name="PlaceHolder 3"/>
          <p:cNvSpPr>
            <a:spLocks noGrp="1"/>
          </p:cNvSpPr>
          <p:nvPr>
            <p:ph type="sldNum" idx="2"/>
          </p:nvPr>
        </p:nvSpPr>
        <p:spPr/>
        <p:txBody>
          <a:bodyPr/>
          <a:p>
            <a:fld id="{EB83F043-635E-4645-9110-DDED8C4508FE}" type="slidenum">
              <a:t>4</a:t>
            </a:fld>
          </a:p>
        </p:txBody>
      </p:sp>
      <p:sp>
        <p:nvSpPr>
          <p:cNvPr id="5" name="PlaceHolder 4"/>
          <p:cNvSpPr>
            <a:spLocks noGrp="1"/>
          </p:cNvSpPr>
          <p:nvPr>
            <p:ph type="dt" idx="3"/>
          </p:nvPr>
        </p:nvSpPr>
        <p:spPr/>
        <p:txBody>
          <a:bodyPr/>
          <a:p>
            <a:fld id="{6F1DF6E9-A6D2-4564-A64C-3BF576F32F32}" type="datetime3">
              <a:rPr lang="en-US"/>
              <a:t>April 13, 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p:nvPr>
        </p:nvSpPr>
        <p:spPr>
          <a:xfrm>
            <a:off x="407880" y="1592280"/>
            <a:ext cx="5687280" cy="4607640"/>
          </a:xfrm>
          <a:prstGeom prst="rect">
            <a:avLst/>
          </a:prstGeom>
          <a:noFill/>
          <a:ln w="0">
            <a:noFill/>
          </a:ln>
        </p:spPr>
        <p:txBody>
          <a:bodyPr lIns="0" rIns="0" tIns="0" bIns="0" anchor="t">
            <a:noAutofit/>
          </a:bodyPr>
          <a:p>
            <a:pPr>
              <a:lnSpc>
                <a:spcPct val="100000"/>
              </a:lnSpc>
              <a:spcBef>
                <a:spcPts val="499"/>
              </a:spcBef>
              <a:spcAft>
                <a:spcPts val="300"/>
              </a:spcAft>
              <a:buNone/>
              <a:tabLst>
                <a:tab algn="l" pos="0"/>
              </a:tabLst>
            </a:pPr>
            <a:r>
              <a:rPr b="1" lang="en-US" sz="1800" spc="-1" strike="noStrike">
                <a:solidFill>
                  <a:srgbClr val="2f2f2f"/>
                </a:solidFill>
                <a:latin typeface="Arial"/>
              </a:rPr>
              <a:t>Once you have read the following slides, please delete them and start your presentation from the beginning. </a:t>
            </a:r>
            <a:endParaRPr b="0" lang="en-US" sz="1800" spc="-1" strike="noStrike">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Click on &gt; </a:t>
            </a:r>
            <a:r>
              <a:rPr b="1" lang="en-US" sz="1800" spc="-1" strike="noStrike">
                <a:solidFill>
                  <a:srgbClr val="2f2f2f"/>
                </a:solidFill>
                <a:latin typeface="Arial"/>
              </a:rPr>
              <a:t>Home</a:t>
            </a:r>
            <a:r>
              <a:rPr b="0" lang="en-US" sz="1800" spc="-1" strike="noStrike">
                <a:solidFill>
                  <a:srgbClr val="2f2f2f"/>
                </a:solidFill>
                <a:latin typeface="Arial"/>
              </a:rPr>
              <a:t> &gt; </a:t>
            </a:r>
            <a:r>
              <a:rPr b="1" lang="en-US" sz="1800" spc="-1" strike="noStrike">
                <a:solidFill>
                  <a:srgbClr val="2f2f2f"/>
                </a:solidFill>
                <a:latin typeface="Arial"/>
              </a:rPr>
              <a:t>New slide </a:t>
            </a:r>
            <a:r>
              <a:rPr b="0" lang="en-US" sz="1800" spc="-1" strike="noStrike">
                <a:solidFill>
                  <a:srgbClr val="2f2f2f"/>
                </a:solidFill>
                <a:latin typeface="Arial"/>
              </a:rPr>
              <a:t>and choose what you need. </a:t>
            </a:r>
            <a:endParaRPr b="0" lang="en-US" sz="1800" spc="-1" strike="noStrike">
              <a:latin typeface="Arial"/>
            </a:endParaRPr>
          </a:p>
        </p:txBody>
      </p:sp>
      <p:sp>
        <p:nvSpPr>
          <p:cNvPr id="721"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We have prepared a short introduction for you on</a:t>
            </a:r>
            <a:br>
              <a:rPr sz="3600"/>
            </a:br>
            <a:r>
              <a:rPr b="1" lang="en-US" sz="3600" spc="-1" strike="noStrike">
                <a:solidFill>
                  <a:srgbClr val="0033a0"/>
                </a:solidFill>
                <a:latin typeface="Arial"/>
              </a:rPr>
              <a:t>how to use the CERN template</a:t>
            </a:r>
            <a:endParaRPr b="0" lang="en-US" sz="3600" spc="-1" strike="noStrike">
              <a:latin typeface="Arial"/>
            </a:endParaRPr>
          </a:p>
        </p:txBody>
      </p:sp>
      <p:sp>
        <p:nvSpPr>
          <p:cNvPr id="4" name="PlaceHolder 3"/>
          <p:cNvSpPr>
            <a:spLocks noGrp="1"/>
          </p:cNvSpPr>
          <p:nvPr>
            <p:ph type="ftr" idx="1"/>
          </p:nvPr>
        </p:nvSpPr>
        <p:spPr/>
        <p:txBody>
          <a:bodyPr/>
          <a:p>
            <a:r>
              <a:t>Presenter | Presentation Title</a:t>
            </a:r>
          </a:p>
        </p:txBody>
      </p:sp>
      <p:sp>
        <p:nvSpPr>
          <p:cNvPr id="5" name="PlaceHolder 4"/>
          <p:cNvSpPr>
            <a:spLocks noGrp="1"/>
          </p:cNvSpPr>
          <p:nvPr>
            <p:ph type="sldNum" idx="2"/>
          </p:nvPr>
        </p:nvSpPr>
        <p:spPr/>
        <p:txBody>
          <a:bodyPr/>
          <a:p>
            <a:fld id="{0AD9C114-26F3-4826-8971-67D54E6839F0}" type="slidenum">
              <a:t>5</a:t>
            </a:fld>
          </a:p>
        </p:txBody>
      </p:sp>
      <p:sp>
        <p:nvSpPr>
          <p:cNvPr id="6" name="PlaceHolder 5"/>
          <p:cNvSpPr>
            <a:spLocks noGrp="1"/>
          </p:cNvSpPr>
          <p:nvPr>
            <p:ph type="dt" idx="3"/>
          </p:nvPr>
        </p:nvSpPr>
        <p:spPr/>
        <p:txBody>
          <a:bodyPr/>
          <a:p>
            <a:fld id="{07E94B07-F95A-4225-8F65-F582796A765B}" type="datetime3">
              <a:rPr lang="en-US"/>
              <a:t>April 13, 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2" name="Content Placeholder 7" descr=""/>
          <p:cNvPicPr/>
          <p:nvPr/>
        </p:nvPicPr>
        <p:blipFill>
          <a:blip r:embed="rId1"/>
          <a:stretch/>
        </p:blipFill>
        <p:spPr>
          <a:xfrm>
            <a:off x="10080" y="2160"/>
            <a:ext cx="12194280" cy="6327000"/>
          </a:xfrm>
          <a:prstGeom prst="rect">
            <a:avLst/>
          </a:prstGeom>
          <a:ln w="0">
            <a:noFill/>
          </a:ln>
        </p:spPr>
      </p:pic>
      <p:sp>
        <p:nvSpPr>
          <p:cNvPr id="723" name="PlaceHolder 1"/>
          <p:cNvSpPr>
            <a:spLocks noGrp="1"/>
          </p:cNvSpPr>
          <p:nvPr>
            <p:ph/>
          </p:nvPr>
        </p:nvSpPr>
        <p:spPr>
          <a:xfrm>
            <a:off x="407880" y="1592280"/>
            <a:ext cx="1137528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2f2f2f"/>
                </a:solidFill>
                <a:latin typeface="Arial"/>
              </a:rPr>
              <a:t>Level 1 text: Arial Bold 21pt without bullet points.</a:t>
            </a:r>
            <a:br>
              <a:rPr sz="2100"/>
            </a:br>
            <a:r>
              <a:rPr b="1" lang="en-US" sz="2100" spc="-1" strike="noStrike">
                <a:solidFill>
                  <a:srgbClr val="2f2f2f"/>
                </a:solidFill>
                <a:latin typeface="Arial"/>
              </a:rPr>
              <a:t>Please use level 1 text as a subtitle, lead-in sentence or brief summary paragraph.</a:t>
            </a:r>
            <a:endParaRPr b="0" lang="en-US" sz="2100" spc="-1" strike="noStrike">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Second level bullet point [18pt Regular]</a:t>
            </a:r>
            <a:endParaRPr b="0" lang="en-US" sz="1800" spc="-1" strike="noStrike">
              <a:latin typeface="Arial"/>
            </a:endParaRPr>
          </a:p>
          <a:p>
            <a:pPr lvl="2" marL="648000" indent="-324000">
              <a:lnSpc>
                <a:spcPct val="100000"/>
              </a:lnSpc>
              <a:spcBef>
                <a:spcPts val="499"/>
              </a:spcBef>
              <a:spcAft>
                <a:spcPts val="300"/>
              </a:spcAft>
              <a:buClr>
                <a:srgbClr val="2f2f2f"/>
              </a:buClr>
              <a:buFont typeface="Arial"/>
              <a:buChar char="•"/>
              <a:tabLst>
                <a:tab algn="l" pos="0"/>
              </a:tabLst>
            </a:pPr>
            <a:r>
              <a:rPr b="0" lang="en-US" sz="1700" spc="-1" strike="noStrike">
                <a:solidFill>
                  <a:srgbClr val="2f2f2f"/>
                </a:solidFill>
                <a:latin typeface="Arial"/>
              </a:rPr>
              <a:t>Third level bullet point [17pt Regular]</a:t>
            </a:r>
            <a:endParaRPr b="0" lang="en-US" sz="1700" spc="-1" strike="noStrike">
              <a:latin typeface="Arial"/>
            </a:endParaRPr>
          </a:p>
          <a:p>
            <a:pPr lvl="3" marL="972000" indent="-324000">
              <a:lnSpc>
                <a:spcPct val="100000"/>
              </a:lnSpc>
              <a:spcBef>
                <a:spcPts val="499"/>
              </a:spcBef>
              <a:spcAft>
                <a:spcPts val="300"/>
              </a:spcAft>
              <a:buClr>
                <a:srgbClr val="2f2f2f"/>
              </a:buClr>
              <a:buFont typeface="Arial"/>
              <a:buChar char="•"/>
              <a:tabLst>
                <a:tab algn="l" pos="0"/>
              </a:tabLst>
            </a:pPr>
            <a:r>
              <a:rPr b="0" lang="en-US" sz="1600" spc="-1" strike="noStrike">
                <a:solidFill>
                  <a:srgbClr val="2f2f2f"/>
                </a:solidFill>
                <a:latin typeface="Arial"/>
              </a:rPr>
              <a:t>Fourth level bullet point [16pt Regular]</a:t>
            </a:r>
            <a:endParaRPr b="0" lang="en-US" sz="1600" spc="-1" strike="noStrike">
              <a:latin typeface="Arial"/>
            </a:endParaRPr>
          </a:p>
          <a:p>
            <a:pPr>
              <a:lnSpc>
                <a:spcPct val="90000"/>
              </a:lnSpc>
              <a:spcBef>
                <a:spcPts val="1417"/>
              </a:spcBef>
              <a:buNone/>
              <a:tabLst>
                <a:tab algn="l" pos="0"/>
              </a:tabLst>
            </a:pPr>
            <a:endParaRPr b="0" lang="en-US" sz="1600" spc="-1" strike="noStrike">
              <a:latin typeface="Arial"/>
            </a:endParaRPr>
          </a:p>
          <a:p>
            <a:pPr>
              <a:lnSpc>
                <a:spcPct val="90000"/>
              </a:lnSpc>
              <a:spcBef>
                <a:spcPts val="1800"/>
              </a:spcBef>
              <a:spcAft>
                <a:spcPts val="400"/>
              </a:spcAft>
              <a:buNone/>
              <a:tabLst>
                <a:tab algn="l" pos="0"/>
              </a:tabLst>
            </a:pPr>
            <a:r>
              <a:rPr b="1" lang="en-US" sz="2100" spc="-1" strike="noStrike">
                <a:solidFill>
                  <a:srgbClr val="2f2f2f"/>
                </a:solidFill>
                <a:latin typeface="Arial"/>
              </a:rPr>
              <a:t>Consistent sizing and positioning of elements from slide to slide helps to </a:t>
            </a:r>
            <a:br>
              <a:rPr sz="2100"/>
            </a:br>
            <a:r>
              <a:rPr b="1" lang="en-US" sz="2100" spc="-1" strike="noStrike">
                <a:solidFill>
                  <a:srgbClr val="2f2f2f"/>
                </a:solidFill>
                <a:latin typeface="Arial"/>
              </a:rPr>
              <a:t>make a good presentation.</a:t>
            </a:r>
            <a:endParaRPr b="0" lang="en-US" sz="2100" spc="-1" strike="noStrike">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Use this grid to change the size and position of elements.</a:t>
            </a:r>
            <a:endParaRPr b="0" lang="en-US" sz="1800" spc="-1" strike="noStrike">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Click </a:t>
            </a:r>
            <a:r>
              <a:rPr b="1" lang="en-US" sz="1800" spc="-1" strike="noStrike">
                <a:solidFill>
                  <a:srgbClr val="2f2f2f"/>
                </a:solidFill>
                <a:latin typeface="Arial"/>
              </a:rPr>
              <a:t>View</a:t>
            </a:r>
            <a:r>
              <a:rPr b="0" lang="en-US" sz="1800" spc="-1" strike="noStrike">
                <a:solidFill>
                  <a:srgbClr val="2f2f2f"/>
                </a:solidFill>
                <a:latin typeface="Arial"/>
              </a:rPr>
              <a:t> &gt; </a:t>
            </a:r>
            <a:r>
              <a:rPr b="1" lang="en-US" sz="1800" spc="-1" strike="noStrike">
                <a:solidFill>
                  <a:srgbClr val="2f2f2f"/>
                </a:solidFill>
                <a:latin typeface="Arial"/>
              </a:rPr>
              <a:t>Guides</a:t>
            </a:r>
            <a:r>
              <a:rPr b="0" lang="en-US" sz="1800" spc="-1" strike="noStrike">
                <a:solidFill>
                  <a:srgbClr val="2f2f2f"/>
                </a:solidFill>
                <a:latin typeface="Arial"/>
              </a:rPr>
              <a:t> to turn the grid on and off.</a:t>
            </a:r>
            <a:endParaRPr b="0" lang="en-US" sz="1800" spc="-1" strike="noStrike">
              <a:latin typeface="Arial"/>
            </a:endParaRPr>
          </a:p>
          <a:p>
            <a:pPr lvl="1" marL="324000" indent="-324000">
              <a:lnSpc>
                <a:spcPct val="100000"/>
              </a:lnSpc>
              <a:spcBef>
                <a:spcPts val="499"/>
              </a:spcBef>
              <a:spcAft>
                <a:spcPts val="300"/>
              </a:spcAft>
              <a:buClr>
                <a:srgbClr val="2f2f2f"/>
              </a:buClr>
              <a:buFont typeface="Arial"/>
              <a:buChar char="•"/>
              <a:tabLst>
                <a:tab algn="l" pos="0"/>
              </a:tabLst>
            </a:pPr>
            <a:r>
              <a:rPr b="0" lang="en-US" sz="1800" spc="-1" strike="noStrike">
                <a:solidFill>
                  <a:srgbClr val="2f2f2f"/>
                </a:solidFill>
                <a:latin typeface="Arial"/>
              </a:rPr>
              <a:t>Titles and text should be positioned consistently from slide to slide.</a:t>
            </a:r>
            <a:endParaRPr b="0" lang="en-US" sz="1800" spc="-1" strike="noStrike">
              <a:latin typeface="Arial"/>
            </a:endParaRPr>
          </a:p>
          <a:p>
            <a:pPr>
              <a:lnSpc>
                <a:spcPct val="90000"/>
              </a:lnSpc>
              <a:spcBef>
                <a:spcPts val="1800"/>
              </a:spcBef>
              <a:spcAft>
                <a:spcPts val="400"/>
              </a:spcAft>
              <a:buNone/>
              <a:tabLst>
                <a:tab algn="l" pos="0"/>
              </a:tabLst>
            </a:pPr>
            <a:endParaRPr b="0" lang="en-US" sz="2100" spc="-1" strike="noStrike">
              <a:latin typeface="Arial"/>
            </a:endParaRPr>
          </a:p>
        </p:txBody>
      </p:sp>
      <p:sp>
        <p:nvSpPr>
          <p:cNvPr id="724"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Content” slide up to one or two lines, </a:t>
            </a:r>
            <a:br>
              <a:rPr sz="3600"/>
            </a:br>
            <a:r>
              <a:rPr b="1" lang="en-US" sz="3600" spc="-1" strike="noStrike">
                <a:solidFill>
                  <a:srgbClr val="0033a0"/>
                </a:solidFill>
                <a:latin typeface="Arial"/>
              </a:rPr>
              <a:t>preferably Arial Bold [36pt Bold] </a:t>
            </a:r>
            <a:endParaRPr b="0" lang="en-US" sz="3600" spc="-1" strike="noStrike">
              <a:latin typeface="Arial"/>
            </a:endParaRPr>
          </a:p>
        </p:txBody>
      </p:sp>
      <p:sp>
        <p:nvSpPr>
          <p:cNvPr id="725" name="Rectangle 7"/>
          <p:cNvSpPr/>
          <p:nvPr/>
        </p:nvSpPr>
        <p:spPr>
          <a:xfrm>
            <a:off x="8073000" y="5046120"/>
            <a:ext cx="3710520" cy="1153800"/>
          </a:xfrm>
          <a:prstGeom prst="rect">
            <a:avLst/>
          </a:prstGeom>
          <a:solidFill>
            <a:schemeClr val="accent2"/>
          </a:solidFill>
          <a:ln>
            <a:noFill/>
          </a:ln>
        </p:spPr>
        <p:style>
          <a:lnRef idx="1">
            <a:schemeClr val="accent1"/>
          </a:lnRef>
          <a:fillRef idx="1">
            <a:schemeClr val="accent1"/>
          </a:fillRef>
          <a:effectRef idx="0">
            <a:schemeClr val="accent1"/>
          </a:effectRef>
          <a:fontRef idx="minor"/>
        </p:style>
        <p:txBody>
          <a:bodyPr lIns="274320" rIns="274320" tIns="137160" bIns="137160" anchor="ctr">
            <a:noAutofit/>
          </a:bodyPr>
          <a:p>
            <a:pPr algn="ctr">
              <a:lnSpc>
                <a:spcPct val="100000"/>
              </a:lnSpc>
              <a:spcBef>
                <a:spcPts val="300"/>
              </a:spcBef>
              <a:buNone/>
            </a:pPr>
            <a:r>
              <a:rPr b="0" lang="en-US" sz="1400" spc="-1" strike="noStrike">
                <a:solidFill>
                  <a:srgbClr val="2f2f2f"/>
                </a:solidFill>
                <a:latin typeface="Arial"/>
                <a:ea typeface="DejaVu Sans"/>
              </a:rPr>
              <a:t>This slide has a graphic background.</a:t>
            </a:r>
            <a:endParaRPr b="0" lang="en-US" sz="1400" spc="-1" strike="noStrike">
              <a:latin typeface="Arial"/>
            </a:endParaRPr>
          </a:p>
          <a:p>
            <a:pPr algn="ctr">
              <a:lnSpc>
                <a:spcPct val="100000"/>
              </a:lnSpc>
              <a:spcBef>
                <a:spcPts val="300"/>
              </a:spcBef>
              <a:buNone/>
            </a:pPr>
            <a:r>
              <a:rPr b="0" lang="en-US" sz="1400" spc="-1" strike="noStrike">
                <a:solidFill>
                  <a:srgbClr val="2f2f2f"/>
                </a:solidFill>
                <a:latin typeface="Arial"/>
                <a:ea typeface="DejaVu Sans"/>
              </a:rPr>
              <a:t>It is an image which shows the guidelines, even if the option itself is </a:t>
            </a:r>
            <a:br>
              <a:rPr sz="1400"/>
            </a:br>
            <a:r>
              <a:rPr b="0" lang="en-US" sz="1400" spc="-1" strike="noStrike">
                <a:solidFill>
                  <a:srgbClr val="2f2f2f"/>
                </a:solidFill>
                <a:latin typeface="Arial"/>
                <a:ea typeface="DejaVu Sans"/>
              </a:rPr>
              <a:t>not active.</a:t>
            </a:r>
            <a:endParaRPr b="0" lang="en-US" sz="1400" spc="-1" strike="noStrike">
              <a:latin typeface="Arial"/>
            </a:endParaRPr>
          </a:p>
        </p:txBody>
      </p:sp>
      <p:sp>
        <p:nvSpPr>
          <p:cNvPr id="4" name="PlaceHolder 3"/>
          <p:cNvSpPr>
            <a:spLocks noGrp="1"/>
          </p:cNvSpPr>
          <p:nvPr>
            <p:ph type="ftr" idx="1"/>
          </p:nvPr>
        </p:nvSpPr>
        <p:spPr/>
        <p:txBody>
          <a:bodyPr/>
          <a:p>
            <a:r>
              <a:t>Presenter | Presentation Title</a:t>
            </a:r>
          </a:p>
        </p:txBody>
      </p:sp>
      <p:sp>
        <p:nvSpPr>
          <p:cNvPr id="5" name="PlaceHolder 4"/>
          <p:cNvSpPr>
            <a:spLocks noGrp="1"/>
          </p:cNvSpPr>
          <p:nvPr>
            <p:ph type="sldNum" idx="2"/>
          </p:nvPr>
        </p:nvSpPr>
        <p:spPr/>
        <p:txBody>
          <a:bodyPr/>
          <a:p>
            <a:fld id="{9E6F1186-3FF8-45A3-A82D-1A5D020F0F57}" type="slidenum">
              <a:t>6</a:t>
            </a:fld>
          </a:p>
        </p:txBody>
      </p:sp>
      <p:sp>
        <p:nvSpPr>
          <p:cNvPr id="6" name="PlaceHolder 5"/>
          <p:cNvSpPr>
            <a:spLocks noGrp="1"/>
          </p:cNvSpPr>
          <p:nvPr>
            <p:ph type="dt" idx="3"/>
          </p:nvPr>
        </p:nvSpPr>
        <p:spPr/>
        <p:txBody>
          <a:bodyPr/>
          <a:p>
            <a:fld id="{E8652AF2-D850-458F-BF2D-5AB7C3067F4A}" type="datetime3">
              <a:rPr lang="en-US"/>
              <a:t>April 13, 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p:nvPr>
        </p:nvSpPr>
        <p:spPr>
          <a:xfrm>
            <a:off x="407880" y="1592280"/>
            <a:ext cx="9467280" cy="4607640"/>
          </a:xfrm>
          <a:prstGeom prst="rect">
            <a:avLst/>
          </a:prstGeom>
          <a:noFill/>
          <a:ln w="0">
            <a:noFill/>
          </a:ln>
        </p:spPr>
        <p:txBody>
          <a:bodyPr lIns="0" rIns="0" tIns="0" bIns="0" anchor="t">
            <a:noAutofit/>
          </a:bodyPr>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Slides have bullets points on all text levels.</a:t>
            </a:r>
            <a:endParaRPr b="0" lang="en-US" sz="2100" spc="-1" strike="noStrike">
              <a:latin typeface="Arial"/>
            </a:endParaRPr>
          </a:p>
          <a:p>
            <a:pPr lvl="1" marL="628560" indent="-262080">
              <a:lnSpc>
                <a:spcPct val="100000"/>
              </a:lnSpc>
              <a:spcBef>
                <a:spcPts val="499"/>
              </a:spcBef>
              <a:spcAft>
                <a:spcPts val="300"/>
              </a:spcAft>
              <a:buClr>
                <a:srgbClr val="171717"/>
              </a:buClr>
              <a:buFont typeface="Arial"/>
              <a:buChar char="•"/>
            </a:pPr>
            <a:r>
              <a:rPr b="0" lang="en-US" sz="1800" spc="-1" strike="noStrike">
                <a:solidFill>
                  <a:srgbClr val="171717"/>
                </a:solidFill>
                <a:latin typeface="Arial"/>
              </a:rPr>
              <a:t>Each additional level is further indented with a bullet point.</a:t>
            </a:r>
            <a:endParaRPr b="0" lang="en-US" sz="1800" spc="-1" strike="noStrike">
              <a:latin typeface="Arial"/>
            </a:endParaRPr>
          </a:p>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Lorem ipsum dolor sit amet, consectetur adipiscing elit. Aenean gravida magna elit.</a:t>
            </a:r>
            <a:endParaRPr b="0" lang="en-US" sz="2100" spc="-1" strike="noStrike">
              <a:latin typeface="Arial"/>
            </a:endParaRPr>
          </a:p>
          <a:p>
            <a:pPr marL="343080" indent="-34308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Uatus alis velluptatem nihit pe ne susa am aut aut volorep eressi dolupta nonet</a:t>
            </a:r>
            <a:endParaRPr b="0" lang="en-US" sz="2100" spc="-1" strike="noStrike">
              <a:latin typeface="Arial"/>
            </a:endParaRPr>
          </a:p>
          <a:p>
            <a:pPr>
              <a:lnSpc>
                <a:spcPct val="90000"/>
              </a:lnSpc>
              <a:spcBef>
                <a:spcPts val="1800"/>
              </a:spcBef>
              <a:spcAft>
                <a:spcPts val="400"/>
              </a:spcAft>
              <a:buNone/>
            </a:pPr>
            <a:endParaRPr b="0" lang="en-US" sz="2100" spc="-1" strike="noStrike">
              <a:latin typeface="Arial"/>
            </a:endParaRPr>
          </a:p>
        </p:txBody>
      </p:sp>
      <p:sp>
        <p:nvSpPr>
          <p:cNvPr id="727" name="PlaceHolder 2"/>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Bulleted list content” slide</a:t>
            </a:r>
            <a:endParaRPr b="0" lang="en-US" sz="3600" spc="-1" strike="noStrike">
              <a:latin typeface="Arial"/>
            </a:endParaRPr>
          </a:p>
        </p:txBody>
      </p:sp>
      <p:sp>
        <p:nvSpPr>
          <p:cNvPr id="4" name="PlaceHolder 3"/>
          <p:cNvSpPr>
            <a:spLocks noGrp="1"/>
          </p:cNvSpPr>
          <p:nvPr>
            <p:ph type="ftr" idx="4"/>
          </p:nvPr>
        </p:nvSpPr>
        <p:spPr/>
        <p:txBody>
          <a:bodyPr/>
          <a:p>
            <a:r>
              <a:t>Presenter | Presentation Title</a:t>
            </a:r>
          </a:p>
        </p:txBody>
      </p:sp>
      <p:sp>
        <p:nvSpPr>
          <p:cNvPr id="5" name="PlaceHolder 4"/>
          <p:cNvSpPr>
            <a:spLocks noGrp="1"/>
          </p:cNvSpPr>
          <p:nvPr>
            <p:ph type="sldNum" idx="5"/>
          </p:nvPr>
        </p:nvSpPr>
        <p:spPr/>
        <p:txBody>
          <a:bodyPr/>
          <a:p>
            <a:fld id="{44021EC5-8963-4381-8898-668CBE0AD278}" type="slidenum">
              <a:t>7</a:t>
            </a:fld>
          </a:p>
        </p:txBody>
      </p:sp>
      <p:sp>
        <p:nvSpPr>
          <p:cNvPr id="6" name="PlaceHolder 5"/>
          <p:cNvSpPr>
            <a:spLocks noGrp="1"/>
          </p:cNvSpPr>
          <p:nvPr>
            <p:ph type="dt" idx="6"/>
          </p:nvPr>
        </p:nvSpPr>
        <p:spPr/>
        <p:txBody>
          <a:bodyPr/>
          <a:p>
            <a:fld id="{46D2FF88-D625-4BE6-8536-6E928E37F81D}" type="datetime3">
              <a:rPr lang="en-US"/>
              <a:t>April 13, 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407880" y="365040"/>
            <a:ext cx="11379960" cy="108360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Subtitle and comparison</a:t>
            </a:r>
            <a:r>
              <a:rPr b="1" lang="en-GB" sz="3600" spc="-1" strike="noStrike">
                <a:solidFill>
                  <a:srgbClr val="0033a0"/>
                </a:solidFill>
                <a:latin typeface="Arial"/>
              </a:rPr>
              <a:t>”</a:t>
            </a:r>
            <a:r>
              <a:rPr b="1" lang="en-US" sz="3600" spc="-1" strike="noStrike">
                <a:solidFill>
                  <a:srgbClr val="0033a0"/>
                </a:solidFill>
                <a:latin typeface="Arial"/>
              </a:rPr>
              <a:t> slide</a:t>
            </a:r>
            <a:endParaRPr b="0" lang="en-US" sz="3600" spc="-1" strike="noStrike">
              <a:latin typeface="Arial"/>
            </a:endParaRPr>
          </a:p>
        </p:txBody>
      </p:sp>
      <p:sp>
        <p:nvSpPr>
          <p:cNvPr id="729" name="PlaceHolder 2"/>
          <p:cNvSpPr>
            <a:spLocks noGrp="1"/>
          </p:cNvSpPr>
          <p:nvPr>
            <p:ph/>
          </p:nvPr>
        </p:nvSpPr>
        <p:spPr>
          <a:xfrm>
            <a:off x="407880" y="1592280"/>
            <a:ext cx="5616000" cy="6674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Subtitle</a:t>
            </a:r>
            <a:endParaRPr b="0" lang="en-US" sz="2400" spc="-1" strike="noStrike">
              <a:latin typeface="Arial"/>
            </a:endParaRPr>
          </a:p>
        </p:txBody>
      </p:sp>
      <p:sp>
        <p:nvSpPr>
          <p:cNvPr id="730" name="PlaceHolder 3"/>
          <p:cNvSpPr>
            <a:spLocks noGrp="1"/>
          </p:cNvSpPr>
          <p:nvPr>
            <p:ph/>
          </p:nvPr>
        </p:nvSpPr>
        <p:spPr>
          <a:xfrm>
            <a:off x="407880" y="2427120"/>
            <a:ext cx="5616000" cy="3761640"/>
          </a:xfrm>
          <a:prstGeom prst="rect">
            <a:avLst/>
          </a:prstGeom>
          <a:noFill/>
          <a:ln w="0">
            <a:noFill/>
          </a:ln>
        </p:spPr>
        <p:txBody>
          <a:bodyPr lIns="0" rIns="0" tIns="0" bIns="0" anchor="t">
            <a:noAutofit/>
          </a:bodyPr>
          <a:p>
            <a:pPr marL="324000" indent="-324000">
              <a:lnSpc>
                <a:spcPct val="90000"/>
              </a:lnSpc>
              <a:spcBef>
                <a:spcPts val="1800"/>
              </a:spcBef>
              <a:spcAft>
                <a:spcPts val="400"/>
              </a:spcAft>
              <a:buClr>
                <a:srgbClr val="171717"/>
              </a:buClr>
              <a:buFont typeface="Arial"/>
              <a:buChar char="•"/>
            </a:pPr>
            <a:r>
              <a:rPr b="1" lang="en-US" sz="2100" spc="-1" strike="noStrike">
                <a:solidFill>
                  <a:srgbClr val="171717"/>
                </a:solidFill>
                <a:latin typeface="Arial"/>
              </a:rPr>
              <a:t>“</a:t>
            </a:r>
            <a:r>
              <a:rPr b="1" lang="en-US" sz="2100" spc="-1" strike="noStrike">
                <a:solidFill>
                  <a:srgbClr val="171717"/>
                </a:solidFill>
                <a:latin typeface="Arial"/>
              </a:rPr>
              <a:t>Comparison Slides” have two equal-width columns, each of which can be used for text, tables, pictures, charts, graphics and/or clips.</a:t>
            </a:r>
            <a:endParaRPr b="0" lang="en-US" sz="2100" spc="-1" strike="noStrike">
              <a:latin typeface="Arial"/>
            </a:endParaRPr>
          </a:p>
          <a:p>
            <a:pPr lvl="2" marL="648000" indent="-324000">
              <a:lnSpc>
                <a:spcPct val="100000"/>
              </a:lnSpc>
              <a:spcBef>
                <a:spcPts val="499"/>
              </a:spcBef>
              <a:spcAft>
                <a:spcPts val="300"/>
              </a:spcAft>
              <a:buClr>
                <a:srgbClr val="171717"/>
              </a:buClr>
              <a:buFont typeface="Arial"/>
              <a:buChar char="•"/>
            </a:pPr>
            <a:r>
              <a:rPr b="0" lang="en-US" sz="1700" spc="-1" strike="noStrike">
                <a:solidFill>
                  <a:srgbClr val="171717"/>
                </a:solidFill>
                <a:latin typeface="Arial"/>
              </a:rPr>
              <a:t>While creating the charts, the chart will automatically use the colours of this template.</a:t>
            </a:r>
            <a:endParaRPr b="0" lang="en-US" sz="1700" spc="-1" strike="noStrike">
              <a:latin typeface="Arial"/>
            </a:endParaRPr>
          </a:p>
        </p:txBody>
      </p:sp>
      <p:sp>
        <p:nvSpPr>
          <p:cNvPr id="731" name="PlaceHolder 4"/>
          <p:cNvSpPr>
            <a:spLocks noGrp="1"/>
          </p:cNvSpPr>
          <p:nvPr>
            <p:ph/>
          </p:nvPr>
        </p:nvSpPr>
        <p:spPr>
          <a:xfrm>
            <a:off x="6172200" y="1604880"/>
            <a:ext cx="5616000" cy="6548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400" spc="-1" strike="noStrike">
                <a:solidFill>
                  <a:srgbClr val="61c4d3"/>
                </a:solidFill>
                <a:latin typeface="Arial"/>
              </a:rPr>
              <a:t>Charts</a:t>
            </a:r>
            <a:endParaRPr b="0" lang="en-US" sz="2400" spc="-1" strike="noStrike">
              <a:latin typeface="Arial"/>
            </a:endParaRPr>
          </a:p>
        </p:txBody>
      </p:sp>
      <p:graphicFrame>
        <p:nvGraphicFramePr>
          <p:cNvPr id="732" name="Content Placeholder 10"/>
          <p:cNvGraphicFramePr/>
          <p:nvPr/>
        </p:nvGraphicFramePr>
        <p:xfrm>
          <a:off x="6172200" y="2427120"/>
          <a:ext cx="5610960" cy="3761640"/>
        </p:xfrm>
        <a:graphic>
          <a:graphicData uri="http://schemas.openxmlformats.org/drawingml/2006/chart">
            <c:chart xmlns:c="http://schemas.openxmlformats.org/drawingml/2006/chart" xmlns:r="http://schemas.openxmlformats.org/officeDocument/2006/relationships" r:id="rId1"/>
          </a:graphicData>
        </a:graphic>
      </p:graphicFrame>
      <p:sp>
        <p:nvSpPr>
          <p:cNvPr id="6" name="PlaceHolder 5"/>
          <p:cNvSpPr>
            <a:spLocks noGrp="1"/>
          </p:cNvSpPr>
          <p:nvPr>
            <p:ph type="ftr" idx="7"/>
          </p:nvPr>
        </p:nvSpPr>
        <p:spPr/>
        <p:txBody>
          <a:bodyPr/>
          <a:p>
            <a:r>
              <a:t>Presenter | Presentation Title</a:t>
            </a:r>
          </a:p>
        </p:txBody>
      </p:sp>
      <p:sp>
        <p:nvSpPr>
          <p:cNvPr id="7" name="PlaceHolder 6"/>
          <p:cNvSpPr>
            <a:spLocks noGrp="1"/>
          </p:cNvSpPr>
          <p:nvPr>
            <p:ph type="sldNum" idx="8"/>
          </p:nvPr>
        </p:nvSpPr>
        <p:spPr/>
        <p:txBody>
          <a:bodyPr/>
          <a:p>
            <a:fld id="{114B87AB-526F-4289-96E9-CDEE409F97D5}" type="slidenum">
              <a:t>8</a:t>
            </a:fld>
          </a:p>
        </p:txBody>
      </p:sp>
      <p:sp>
        <p:nvSpPr>
          <p:cNvPr id="8" name="PlaceHolder 7"/>
          <p:cNvSpPr>
            <a:spLocks noGrp="1"/>
          </p:cNvSpPr>
          <p:nvPr>
            <p:ph type="dt" idx="9"/>
          </p:nvPr>
        </p:nvSpPr>
        <p:spPr/>
        <p:txBody>
          <a:bodyPr/>
          <a:p>
            <a:fld id="{7010ED21-4257-44DD-B564-5377DA094578}" type="datetime3">
              <a:rPr lang="en-US"/>
              <a:t>April 13, 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407880" y="373680"/>
            <a:ext cx="11375280" cy="1064880"/>
          </a:xfrm>
          <a:prstGeom prst="rect">
            <a:avLst/>
          </a:prstGeom>
          <a:noFill/>
          <a:ln w="0">
            <a:noFill/>
          </a:ln>
        </p:spPr>
        <p:txBody>
          <a:bodyPr lIns="0" rIns="0" tIns="0" bIns="0" anchor="t">
            <a:noAutofit/>
          </a:bodyPr>
          <a:p>
            <a:pPr>
              <a:lnSpc>
                <a:spcPct val="90000"/>
              </a:lnSpc>
              <a:buNone/>
            </a:pPr>
            <a:r>
              <a:rPr b="1" lang="en-US" sz="3600" spc="-1" strike="noStrike">
                <a:solidFill>
                  <a:srgbClr val="0033a0"/>
                </a:solidFill>
                <a:latin typeface="Arial"/>
              </a:rPr>
              <a:t>“</a:t>
            </a:r>
            <a:r>
              <a:rPr b="1" lang="en-US" sz="3600" spc="-1" strike="noStrike">
                <a:solidFill>
                  <a:srgbClr val="0033a0"/>
                </a:solidFill>
                <a:latin typeface="Arial"/>
              </a:rPr>
              <a:t>Two pieces of content” slide</a:t>
            </a:r>
            <a:endParaRPr b="0" lang="en-US" sz="3600" spc="-1" strike="noStrike">
              <a:latin typeface="Arial"/>
            </a:endParaRPr>
          </a:p>
        </p:txBody>
      </p:sp>
      <p:sp>
        <p:nvSpPr>
          <p:cNvPr id="734" name="PlaceHolder 2"/>
          <p:cNvSpPr>
            <a:spLocks noGrp="1"/>
          </p:cNvSpPr>
          <p:nvPr>
            <p:ph/>
          </p:nvPr>
        </p:nvSpPr>
        <p:spPr>
          <a:xfrm>
            <a:off x="407880" y="1592280"/>
            <a:ext cx="5616000" cy="4607640"/>
          </a:xfrm>
          <a:prstGeom prst="rect">
            <a:avLst/>
          </a:prstGeom>
          <a:noFill/>
          <a:ln w="0">
            <a:noFill/>
          </a:ln>
        </p:spPr>
        <p:txBody>
          <a:bodyPr lIns="0" rIns="0" tIns="0" bIns="0" anchor="t">
            <a:noAutofit/>
          </a:bodyPr>
          <a:p>
            <a:pPr>
              <a:lnSpc>
                <a:spcPct val="90000"/>
              </a:lnSpc>
              <a:spcBef>
                <a:spcPts val="1800"/>
              </a:spcBef>
              <a:spcAft>
                <a:spcPts val="400"/>
              </a:spcAft>
              <a:buNone/>
              <a:tabLst>
                <a:tab algn="l" pos="0"/>
              </a:tabLst>
            </a:pPr>
            <a:r>
              <a:rPr b="1" lang="en-US" sz="2100" spc="-1" strike="noStrike">
                <a:solidFill>
                  <a:srgbClr val="171717"/>
                </a:solidFill>
                <a:latin typeface="Arial"/>
              </a:rPr>
              <a:t>This half can be used for text or any other content.</a:t>
            </a:r>
            <a:endParaRPr b="0" lang="en-US" sz="21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Lorem ipsum dolor sit amet, consectetur adipiscing elit. Aenean gravida magna elit.</a:t>
            </a:r>
            <a:endParaRPr b="0" lang="en-US" sz="1800" spc="-1" strike="noStrike">
              <a:latin typeface="Arial"/>
            </a:endParaRPr>
          </a:p>
          <a:p>
            <a:pPr lvl="1" marL="324000" indent="-324000">
              <a:lnSpc>
                <a:spcPct val="100000"/>
              </a:lnSpc>
              <a:spcBef>
                <a:spcPts val="499"/>
              </a:spcBef>
              <a:spcAft>
                <a:spcPts val="300"/>
              </a:spcAft>
              <a:buClr>
                <a:srgbClr val="171717"/>
              </a:buClr>
              <a:buFont typeface="Arial"/>
              <a:buChar char="•"/>
              <a:tabLst>
                <a:tab algn="l" pos="0"/>
              </a:tabLst>
            </a:pPr>
            <a:r>
              <a:rPr b="0" lang="en-US" sz="1800" spc="-1" strike="noStrike">
                <a:solidFill>
                  <a:srgbClr val="171717"/>
                </a:solidFill>
                <a:latin typeface="Arial"/>
              </a:rPr>
              <a:t>Uatus alis velluptatem nihit pe ne susa am aut aut volorep eressi dolupta nonet</a:t>
            </a:r>
            <a:endParaRPr b="0" lang="en-US" sz="1800" spc="-1" strike="noStrike">
              <a:latin typeface="Arial"/>
            </a:endParaRPr>
          </a:p>
        </p:txBody>
      </p:sp>
      <p:graphicFrame>
        <p:nvGraphicFramePr>
          <p:cNvPr id="735" name="Content Placeholder 12"/>
          <p:cNvGraphicFramePr/>
          <p:nvPr/>
        </p:nvGraphicFramePr>
        <p:xfrm>
          <a:off x="6172200" y="1591200"/>
          <a:ext cx="5610960" cy="4607640"/>
        </p:xfrm>
        <a:graphic>
          <a:graphicData uri="http://schemas.openxmlformats.org/drawingml/2006/chart">
            <c:chart xmlns:c="http://schemas.openxmlformats.org/drawingml/2006/chart" xmlns:r="http://schemas.openxmlformats.org/officeDocument/2006/relationships" r:id="rId1"/>
          </a:graphicData>
        </a:graphic>
      </p:graphicFrame>
      <p:sp>
        <p:nvSpPr>
          <p:cNvPr id="4" name="PlaceHolder 3"/>
          <p:cNvSpPr>
            <a:spLocks noGrp="1"/>
          </p:cNvSpPr>
          <p:nvPr>
            <p:ph type="ftr" idx="10"/>
          </p:nvPr>
        </p:nvSpPr>
        <p:spPr/>
        <p:txBody>
          <a:bodyPr/>
          <a:p>
            <a:r>
              <a:t>Presenter | Presentation Title</a:t>
            </a:r>
          </a:p>
        </p:txBody>
      </p:sp>
      <p:sp>
        <p:nvSpPr>
          <p:cNvPr id="5" name="PlaceHolder 4"/>
          <p:cNvSpPr>
            <a:spLocks noGrp="1"/>
          </p:cNvSpPr>
          <p:nvPr>
            <p:ph type="sldNum" idx="11"/>
          </p:nvPr>
        </p:nvSpPr>
        <p:spPr/>
        <p:txBody>
          <a:bodyPr/>
          <a:p>
            <a:fld id="{9D64DABC-AB68-40DB-959D-385663EE62DE}" type="slidenum">
              <a:t>9</a:t>
            </a:fld>
          </a:p>
        </p:txBody>
      </p:sp>
      <p:sp>
        <p:nvSpPr>
          <p:cNvPr id="6" name="PlaceHolder 5"/>
          <p:cNvSpPr>
            <a:spLocks noGrp="1"/>
          </p:cNvSpPr>
          <p:nvPr>
            <p:ph type="dt" idx="12"/>
          </p:nvPr>
        </p:nvSpPr>
        <p:spPr/>
        <p:txBody>
          <a:bodyPr/>
          <a:p>
            <a:fld id="{33080FCF-187E-496A-AEBE-C8926687FA6F}" type="datetime3">
              <a:rPr lang="en-US"/>
              <a:t>April 13, 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ML Optic Correction</Template>
  <TotalTime>114</TotalTime>
  <Application>LibreOffice/7.3.7.2$Linux_X86_64 LibreOffice_project/30$Build-2</Application>
  <AppVersion>15.0000</AppVersion>
  <Words>1061</Words>
  <Paragraphs>188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2023-02-02T09:19:18Z</dcterms:created>
  <dc:creator>Windows User</dc:creator>
  <dc:description/>
  <dc:language>en-US</dc:language>
  <cp:lastModifiedBy/>
  <dcterms:modified xsi:type="dcterms:W3CDTF">2023-04-13T12:05:43Z</dcterms:modified>
  <cp:revision>5</cp:revision>
  <dc:subject/>
  <dc:title>Machine Learning for Optic Correction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25</vt:i4>
  </property>
</Properties>
</file>