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21.png" ContentType="image/png"/>
  <Override PartName="/ppt/media/image4.png" ContentType="image/png"/>
  <Override PartName="/ppt/media/image19.wmf" ContentType="image/x-wmf"/>
  <Override PartName="/ppt/media/image2.wmf" ContentType="image/x-wmf"/>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5.png" ContentType="image/png"/>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02.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204.xml.rels" ContentType="application/vnd.openxmlformats-package.relationships+xml"/>
  <Override PartName="/ppt/slideLayouts/_rels/slideLayout196.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22.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1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85.xml.rels" ContentType="application/vnd.openxmlformats-package.relationships+xml"/>
  <Override PartName="/ppt/slideLayouts/_rels/slideLayout189.xml.rels" ContentType="application/vnd.openxmlformats-package.relationships+xml"/>
  <Override PartName="/ppt/slideLayouts/_rels/slideLayout140.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41.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1.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94.xml.rels" ContentType="application/vnd.openxmlformats-package.relationships+xml"/>
  <Override PartName="/ppt/slideLayouts/_rels/slideLayout19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16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182.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158.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54.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64.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61.xml" ContentType="application/vnd.openxmlformats-officedocument.presentationml.slideLayout+xml"/>
  <Override PartName="/ppt/slideLayouts/slideLayout150.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4.xml" ContentType="application/vnd.openxmlformats-officedocument.presentationml.slideLayout+xml"/>
  <Override PartName="/ppt/slideLayouts/slideLayout59.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bar"/>
        <c:grouping val="clustered"/>
        <c:varyColors val="0"/>
        <c:ser>
          <c:idx val="0"/>
          <c:order val="0"/>
          <c:tx>
            <c:strRef>
              <c:f>label 0</c:f>
              <c:strCache>
                <c:ptCount val="1"/>
                <c:pt idx="0">
                  <c:v>Series 1</c:v>
                </c:pt>
              </c:strCache>
            </c:strRef>
          </c:tx>
          <c:spPr>
            <a:solidFill>
              <a:srgbClr val="0033a0"/>
            </a:solidFill>
            <a:ln w="0">
              <a:noFill/>
            </a:ln>
          </c:spPr>
          <c:invertIfNegative val="0"/>
          <c:dLbls>
            <c:txPr>
              <a:bodyPr wrap="square"/>
              <a:lstStyle/>
              <a:p>
                <a:pPr>
                  <a:defRPr b="0" sz="1000" spc="-1" strike="noStrike">
                    <a:solidFill>
                      <a:srgbClr val="0033a0"/>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61c4d3"/>
            </a:solidFill>
            <a:ln w="0">
              <a:noFill/>
            </a:ln>
          </c:spPr>
          <c:invertIfNegative val="0"/>
          <c:dLbls>
            <c:txPr>
              <a:bodyPr wrap="square"/>
              <a:lstStyle/>
              <a:p>
                <a:pPr>
                  <a:defRPr b="0" sz="1000" spc="-1" strike="noStrike">
                    <a:solidFill>
                      <a:srgbClr val="0033a0"/>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e15e32"/>
            </a:solidFill>
            <a:ln w="0">
              <a:noFill/>
            </a:ln>
          </c:spPr>
          <c:invertIfNegative val="0"/>
          <c:dLbls>
            <c:txPr>
              <a:bodyPr wrap="square"/>
              <a:lstStyle/>
              <a:p>
                <a:pPr>
                  <a:defRPr b="0" sz="1000" spc="-1" strike="noStrike">
                    <a:solidFill>
                      <a:srgbClr val="0033a0"/>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182"/>
        <c:overlap val="0"/>
        <c:axId val="58774829"/>
        <c:axId val="73462894"/>
      </c:barChart>
      <c:catAx>
        <c:axId val="58774829"/>
        <c:scaling>
          <c:orientation val="minMax"/>
        </c:scaling>
        <c:delete val="0"/>
        <c:axPos val="b"/>
        <c:numFmt formatCode="General" sourceLinked="0"/>
        <c:majorTickMark val="none"/>
        <c:minorTickMark val="none"/>
        <c:tickLblPos val="nextTo"/>
        <c:spPr>
          <a:ln w="9360">
            <a:solidFill>
              <a:srgbClr val="cadbff"/>
            </a:solidFill>
            <a:round/>
          </a:ln>
        </c:spPr>
        <c:txPr>
          <a:bodyPr/>
          <a:lstStyle/>
          <a:p>
            <a:pPr>
              <a:defRPr b="0" sz="1197" spc="-1" strike="noStrike">
                <a:solidFill>
                  <a:srgbClr val="2f2f2f"/>
                </a:solidFill>
                <a:latin typeface="Arial"/>
              </a:defRPr>
            </a:pPr>
          </a:p>
        </c:txPr>
        <c:crossAx val="73462894"/>
        <c:crosses val="autoZero"/>
        <c:auto val="1"/>
        <c:lblAlgn val="ctr"/>
        <c:lblOffset val="100"/>
        <c:noMultiLvlLbl val="0"/>
      </c:catAx>
      <c:valAx>
        <c:axId val="73462894"/>
        <c:scaling>
          <c:orientation val="minMax"/>
        </c:scaling>
        <c:delete val="0"/>
        <c:axPos val="l"/>
        <c:majorGridlines>
          <c:spPr>
            <a:ln w="9360">
              <a:solidFill>
                <a:srgbClr val="cadbff"/>
              </a:solidFill>
              <a:round/>
            </a:ln>
          </c:spPr>
        </c:majorGridlines>
        <c:numFmt formatCode="General" sourceLinked="0"/>
        <c:majorTickMark val="none"/>
        <c:minorTickMark val="none"/>
        <c:tickLblPos val="nextTo"/>
        <c:spPr>
          <a:ln w="6480">
            <a:noFill/>
          </a:ln>
        </c:spPr>
        <c:txPr>
          <a:bodyPr/>
          <a:lstStyle/>
          <a:p>
            <a:pPr>
              <a:defRPr b="0" sz="1197" spc="-1" strike="noStrike">
                <a:solidFill>
                  <a:srgbClr val="2f2f2f"/>
                </a:solidFill>
                <a:latin typeface="Arial"/>
              </a:defRPr>
            </a:pPr>
          </a:p>
        </c:txPr>
        <c:crossAx val="58774829"/>
        <c:crosses val="autoZero"/>
        <c:crossBetween val="between"/>
      </c:valAx>
      <c:spPr>
        <a:noFill/>
        <a:ln w="0">
          <a:noFill/>
        </a:ln>
      </c:spPr>
    </c:plotArea>
    <c:legend>
      <c:legendPos val="b"/>
      <c:overlay val="0"/>
      <c:spPr>
        <a:noFill/>
        <a:ln w="0">
          <a:noFill/>
        </a:ln>
      </c:spPr>
      <c:txPr>
        <a:bodyPr/>
        <a:lstStyle/>
        <a:p>
          <a:pPr>
            <a:defRPr b="0" sz="1197" spc="-1" strike="noStrike">
              <a:solidFill>
                <a:srgbClr val="2f2f2f"/>
              </a:solidFill>
              <a:latin typeface="Arial"/>
            </a:defRPr>
          </a:pPr>
        </a:p>
      </c:txPr>
    </c:legend>
    <c:plotVisOnly val="1"/>
    <c:dispBlanksAs val="gap"/>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0033a0"/>
            </a:solidFill>
            <a:ln w="0">
              <a:noFill/>
            </a:ln>
          </c:spPr>
          <c:explosion val="0"/>
          <c:dPt>
            <c:idx val="0"/>
            <c:spPr>
              <a:solidFill>
                <a:srgbClr val="0033a0"/>
              </a:solidFill>
              <a:ln w="19080">
                <a:solidFill>
                  <a:srgbClr val="ffffff"/>
                </a:solidFill>
                <a:round/>
              </a:ln>
            </c:spPr>
          </c:dPt>
          <c:dPt>
            <c:idx val="1"/>
            <c:spPr>
              <a:solidFill>
                <a:srgbClr val="61c4d3"/>
              </a:solidFill>
              <a:ln w="19080">
                <a:solidFill>
                  <a:srgbClr val="ffffff"/>
                </a:solidFill>
                <a:round/>
              </a:ln>
            </c:spPr>
          </c:dPt>
          <c:dPt>
            <c:idx val="2"/>
            <c:spPr>
              <a:solidFill>
                <a:srgbClr val="e15e32"/>
              </a:solidFill>
              <a:ln w="19080">
                <a:solidFill>
                  <a:srgbClr val="ffffff"/>
                </a:solidFill>
                <a:round/>
              </a:ln>
            </c:spPr>
          </c:dPt>
          <c:dPt>
            <c:idx val="3"/>
            <c:spPr>
              <a:solidFill>
                <a:srgbClr val="bebecb"/>
              </a:solidFill>
              <a:ln w="19080">
                <a:solidFill>
                  <a:srgbClr val="ffffff"/>
                </a:solidFill>
                <a:round/>
              </a:ln>
            </c:spPr>
          </c:dPt>
          <c:dPt>
            <c:idx val="4"/>
            <c:spPr>
              <a:solidFill>
                <a:srgbClr val="6e2466"/>
              </a:solidFill>
              <a:ln w="19080">
                <a:solidFill>
                  <a:srgbClr val="ffffff"/>
                </a:solidFill>
                <a:round/>
              </a:ln>
            </c:spPr>
          </c:dPt>
          <c:dPt>
            <c:idx val="5"/>
            <c:spPr>
              <a:solidFill>
                <a:srgbClr val="1c446a"/>
              </a:solidFill>
              <a:ln w="19080">
                <a:solidFill>
                  <a:srgbClr val="ffffff"/>
                </a:solidFill>
                <a:round/>
              </a:ln>
            </c:spPr>
          </c:dPt>
          <c:dLbls>
            <c:dLbl>
              <c:idx val="0"/>
              <c:txPr>
                <a:bodyPr wrap="square"/>
                <a:lstStyle/>
                <a:p>
                  <a:pPr>
                    <a:defRPr b="0" sz="1197" spc="-1" strike="noStrike">
                      <a:solidFill>
                        <a:srgbClr val="f8f8f8"/>
                      </a:solidFill>
                      <a:latin typeface="Arial"/>
                    </a:defRPr>
                  </a:pPr>
                </a:p>
              </c:txPr>
              <c:showLegendKey val="0"/>
              <c:showVal val="0"/>
              <c:showCatName val="0"/>
              <c:showSerName val="0"/>
              <c:showPercent val="1"/>
              <c:separator>
</c:separator>
            </c:dLbl>
            <c:dLbl>
              <c:idx val="1"/>
              <c:txPr>
                <a:bodyPr wrap="square"/>
                <a:lstStyle/>
                <a:p>
                  <a:pPr>
                    <a:defRPr b="0" sz="1197" spc="-1" strike="noStrike">
                      <a:solidFill>
                        <a:srgbClr val="2f2f2f"/>
                      </a:solidFill>
                      <a:latin typeface="Arial"/>
                    </a:defRPr>
                  </a:pPr>
                </a:p>
              </c:txPr>
              <c:showLegendKey val="0"/>
              <c:showVal val="0"/>
              <c:showCatName val="0"/>
              <c:showSerName val="0"/>
              <c:showPercent val="1"/>
              <c:separator>
</c:separator>
            </c:dLbl>
            <c:dLbl>
              <c:idx val="2"/>
              <c:txPr>
                <a:bodyPr wrap="square"/>
                <a:lstStyle/>
                <a:p>
                  <a:pPr>
                    <a:defRPr b="0" sz="1197" spc="-1" strike="noStrike">
                      <a:solidFill>
                        <a:srgbClr val="2f2f2f"/>
                      </a:solidFill>
                      <a:latin typeface="Arial"/>
                    </a:defRPr>
                  </a:pPr>
                </a:p>
              </c:txPr>
              <c:showLegendKey val="0"/>
              <c:showVal val="0"/>
              <c:showCatName val="0"/>
              <c:showSerName val="0"/>
              <c:showPercent val="1"/>
              <c:separator>
</c:separator>
            </c:dLbl>
            <c:dLbl>
              <c:idx val="3"/>
              <c:txPr>
                <a:bodyPr wrap="square"/>
                <a:lstStyle/>
                <a:p>
                  <a:pPr>
                    <a:defRPr b="0" sz="1197" spc="-1" strike="noStrike">
                      <a:solidFill>
                        <a:srgbClr val="2f2f2f"/>
                      </a:solidFill>
                      <a:latin typeface="Arial"/>
                    </a:defRPr>
                  </a:pPr>
                </a:p>
              </c:txPr>
              <c:showLegendKey val="0"/>
              <c:showVal val="0"/>
              <c:showCatName val="0"/>
              <c:showSerName val="0"/>
              <c:showPercent val="1"/>
              <c:separator>
</c:separator>
            </c:dLbl>
            <c:dLbl>
              <c:idx val="4"/>
              <c:txPr>
                <a:bodyPr wrap="square"/>
                <a:lstStyle/>
                <a:p>
                  <a:pPr>
                    <a:defRPr b="0" sz="1197" spc="-1" strike="noStrike">
                      <a:solidFill>
                        <a:srgbClr val="ffffff"/>
                      </a:solidFill>
                      <a:latin typeface="Arial"/>
                    </a:defRPr>
                  </a:pPr>
                </a:p>
              </c:txPr>
              <c:showLegendKey val="0"/>
              <c:showVal val="0"/>
              <c:showCatName val="0"/>
              <c:showSerName val="0"/>
              <c:showPercent val="1"/>
              <c:separator>
</c:separator>
            </c:dLbl>
            <c:dLbl>
              <c:idx val="5"/>
              <c:txPr>
                <a:bodyPr wrap="square"/>
                <a:lstStyle/>
                <a:p>
                  <a:pPr>
                    <a:defRPr b="0" sz="1197" spc="-1" strike="noStrike">
                      <a:solidFill>
                        <a:srgbClr val="2f2f2f"/>
                      </a:solidFill>
                      <a:latin typeface="Arial"/>
                    </a:defRPr>
                  </a:pPr>
                </a:p>
              </c:txPr>
              <c:tx>
                <c:rich>
                  <a:bodyPr/>
                  <a:p>
                    <a:r>
                      <a:rPr b="0" lang="en-US" sz="1197" spc="-1" strike="noStrike">
                        <a:solidFill>
                          <a:srgbClr val="ffffff"/>
                        </a:solidFill>
                        <a:latin typeface="Arial"/>
                      </a:rPr>
                      <a:t>10%</a:t>
                    </a:r>
                  </a:p>
                </c:rich>
              </c:tx>
              <c:showLegendKey val="0"/>
              <c:showVal val="0"/>
              <c:showCatName val="0"/>
              <c:showSerName val="0"/>
              <c:showPercent val="1"/>
              <c:separator>
</c:separator>
            </c:dLbl>
            <c:txPr>
              <a:bodyPr wrap="square"/>
              <a:lstStyle/>
              <a:p>
                <a:pPr>
                  <a:defRPr b="0" sz="1197" spc="-1" strike="noStrike">
                    <a:solidFill>
                      <a:srgbClr val="2f2f2f"/>
                    </a:solidFill>
                    <a:latin typeface="Arial"/>
                  </a:defRPr>
                </a:pPr>
              </a:p>
            </c:txPr>
            <c:showLegendKey val="0"/>
            <c:showVal val="0"/>
            <c:showCatName val="0"/>
            <c:showSerName val="0"/>
            <c:showPercent val="1"/>
            <c:separator>
</c:separator>
            <c:showLeaderLines val="1"/>
          </c:dLbls>
          <c:cat>
            <c:strRef>
              <c:f>categories</c:f>
              <c:strCache>
                <c:ptCount val="6"/>
                <c:pt idx="0">
                  <c:v>1st Qtr</c:v>
                </c:pt>
                <c:pt idx="1">
                  <c:v>2nd Qtr</c:v>
                </c:pt>
                <c:pt idx="2">
                  <c:v>3rd Qtr</c:v>
                </c:pt>
                <c:pt idx="3">
                  <c:v>4th Qtr</c:v>
                </c:pt>
                <c:pt idx="4">
                  <c:v>5th Qtr</c:v>
                </c:pt>
                <c:pt idx="5">
                  <c:v>6 th Qtr</c:v>
                </c:pt>
              </c:strCache>
            </c:strRef>
          </c:cat>
          <c:val>
            <c:numRef>
              <c:f>0</c:f>
              <c:numCache>
                <c:formatCode>General</c:formatCode>
                <c:ptCount val="6"/>
                <c:pt idx="0">
                  <c:v>50</c:v>
                </c:pt>
                <c:pt idx="1">
                  <c:v>10</c:v>
                </c:pt>
                <c:pt idx="2">
                  <c:v>10</c:v>
                </c:pt>
                <c:pt idx="3">
                  <c:v>10</c:v>
                </c:pt>
                <c:pt idx="4">
                  <c:v>10</c:v>
                </c:pt>
                <c:pt idx="5">
                  <c:v>10</c:v>
                </c:pt>
              </c:numCache>
            </c:numRef>
          </c:val>
        </c:ser>
        <c:firstSliceAng val="0"/>
        <c:holeSize val="50"/>
      </c:doughnutChart>
      <c:spPr>
        <a:noFill/>
        <a:ln w="0">
          <a:noFill/>
        </a:ln>
      </c:spPr>
    </c:plotArea>
    <c:legend>
      <c:legendPos val="b"/>
      <c:overlay val="0"/>
      <c:spPr>
        <a:noFill/>
        <a:ln w="0">
          <a:noFill/>
        </a:ln>
      </c:spPr>
      <c:txPr>
        <a:bodyPr/>
        <a:lstStyle/>
        <a:p>
          <a:pPr>
            <a:defRPr b="0" sz="1197" spc="-1" strike="noStrike">
              <a:solidFill>
                <a:srgbClr val="2f2f2f"/>
              </a:solidFill>
              <a:latin typeface="Arial"/>
            </a:defRPr>
          </a:pPr>
        </a:p>
      </c:txPr>
    </c:legend>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0D1B35DE-9895-4D83-91CB-B315B8FEB5D8}"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3B50A2FF-93BF-4148-8A22-2D51CF0A76D8}"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2925920F-590A-43BE-ADC0-9126A0032BEE}"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CF6E1539-9A81-497E-B824-42BA7A81F5AA}"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BD032A42-16E7-4A8B-AFD1-DC12E076273D}"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337ED7FA-9AC2-43C5-9CEE-7787A1594671}"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F2E401EE-5B63-470F-B64C-341D0175F891}"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957FB996-4AE0-4498-922A-5CD1DD3F419E}" type="slidenum">
              <a:t>&lt;#&gt;</a:t>
            </a:fld>
          </a:p>
        </p:txBody>
      </p:sp>
      <p:sp>
        <p:nvSpPr>
          <p:cNvPr id="9" name="PlaceHolder 8"/>
          <p:cNvSpPr>
            <a:spLocks noGrp="1"/>
          </p:cNvSpPr>
          <p:nvPr>
            <p:ph type="dt" idx="22"/>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24AAA6EF-1A5D-49FE-8921-F64C15C3D346}" type="slidenum">
              <a:t>&lt;#&gt;</a:t>
            </a:fld>
          </a:p>
        </p:txBody>
      </p:sp>
      <p:sp>
        <p:nvSpPr>
          <p:cNvPr id="11" name="PlaceHolder 10"/>
          <p:cNvSpPr>
            <a:spLocks noGrp="1"/>
          </p:cNvSpPr>
          <p:nvPr>
            <p:ph type="dt" idx="22"/>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1E51611C-3058-43E6-8B25-1D6907CE8AA7}"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563A1E91-C18A-481D-8613-5E9A88BF81AA}"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083E3EBE-FB7A-4CF3-BB86-8EDF2189CE02}"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71B84A7D-AEA8-4603-9C35-D50B23C93A34}"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02866C08-6A0B-44B0-BDA6-4E0914771B53}"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338B82F6-1FEB-4653-8054-E00F00FEA08F}"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7F47EF1C-588B-4286-877F-7ADE2FCBE0EB}"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5D7FCE98-B52F-4668-AE2D-73C0DD99C1AD}"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58B0191F-8DE5-4384-9A41-A13995716307}"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BF357AB7-2267-4C30-9B3B-262F226A9556}"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EF176556-2EF2-4A2A-8B2E-DE7A57CFC4EF}" type="slidenum">
              <a:t>&lt;#&gt;</a:t>
            </a:fld>
          </a:p>
        </p:txBody>
      </p:sp>
      <p:sp>
        <p:nvSpPr>
          <p:cNvPr id="9" name="PlaceHolder 8"/>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E47D97EB-277B-4265-BF5F-7494B129F9DC}" type="slidenum">
              <a:t>&lt;#&gt;</a:t>
            </a:fld>
          </a:p>
        </p:txBody>
      </p:sp>
      <p:sp>
        <p:nvSpPr>
          <p:cNvPr id="11" name="PlaceHolder 10"/>
          <p:cNvSpPr>
            <a:spLocks noGrp="1"/>
          </p:cNvSpPr>
          <p:nvPr>
            <p:ph type="dt" idx="25"/>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916DA9C-357C-4AB2-9EAC-627587DCB829}"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4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6F663421-F4E3-4FFA-9805-61408D717361}"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E4C8C6FB-ED28-42EA-BB75-0CF10C4AB129}"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4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4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BC28975B-36A0-49F2-B572-C1DF05F0114A}" type="slidenum">
              <a:t>&lt;#&gt;</a:t>
            </a:fld>
          </a:p>
        </p:txBody>
      </p:sp>
      <p:sp>
        <p:nvSpPr>
          <p:cNvPr id="7" name="PlaceHolder 6"/>
          <p:cNvSpPr>
            <a:spLocks noGrp="1"/>
          </p:cNvSpPr>
          <p:nvPr>
            <p:ph type="dt" idx="28"/>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9491AA9C-4625-4B37-BDBA-F2A1B6EC9925}" type="slidenum">
              <a:t>&lt;#&gt;</a:t>
            </a:fld>
          </a:p>
        </p:txBody>
      </p:sp>
      <p:sp>
        <p:nvSpPr>
          <p:cNvPr id="5" name="PlaceHolder 4"/>
          <p:cNvSpPr>
            <a:spLocks noGrp="1"/>
          </p:cNvSpPr>
          <p:nvPr>
            <p:ph type="dt" idx="28"/>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C344A8A7-0A70-4C86-8905-3E931898FAE1}" type="slidenum">
              <a:t>&lt;#&gt;</a:t>
            </a:fld>
          </a:p>
        </p:txBody>
      </p:sp>
      <p:sp>
        <p:nvSpPr>
          <p:cNvPr id="5" name="PlaceHolder 4"/>
          <p:cNvSpPr>
            <a:spLocks noGrp="1"/>
          </p:cNvSpPr>
          <p:nvPr>
            <p:ph type="dt" idx="28"/>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C60E6BB4-F1DD-4AB9-AF91-41EC9265C2F1}" type="slidenum">
              <a:t>&lt;#&gt;</a:t>
            </a:fld>
          </a:p>
        </p:txBody>
      </p:sp>
      <p:sp>
        <p:nvSpPr>
          <p:cNvPr id="8" name="PlaceHolder 7"/>
          <p:cNvSpPr>
            <a:spLocks noGrp="1"/>
          </p:cNvSpPr>
          <p:nvPr>
            <p:ph type="dt" idx="28"/>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5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CC3F27F2-5D11-4DEA-8D8F-152CBD896751}" type="slidenum">
              <a:t>&lt;#&gt;</a:t>
            </a:fld>
          </a:p>
        </p:txBody>
      </p:sp>
      <p:sp>
        <p:nvSpPr>
          <p:cNvPr id="8" name="PlaceHolder 7"/>
          <p:cNvSpPr>
            <a:spLocks noGrp="1"/>
          </p:cNvSpPr>
          <p:nvPr>
            <p:ph type="dt" idx="28"/>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5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AE3C4177-E207-4E12-903C-2365CE08E4EB}" type="slidenum">
              <a:t>&lt;#&gt;</a:t>
            </a:fld>
          </a:p>
        </p:txBody>
      </p:sp>
      <p:sp>
        <p:nvSpPr>
          <p:cNvPr id="8" name="PlaceHolder 7"/>
          <p:cNvSpPr>
            <a:spLocks noGrp="1"/>
          </p:cNvSpPr>
          <p:nvPr>
            <p:ph type="dt" idx="28"/>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7DAA76B-D7A1-41CB-A7FA-6CF7850B8E7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6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6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5C862C50-112E-482F-AE10-45EF22FF0DB8}" type="slidenum">
              <a:t>&lt;#&gt;</a:t>
            </a:fld>
          </a:p>
        </p:txBody>
      </p:sp>
      <p:sp>
        <p:nvSpPr>
          <p:cNvPr id="7" name="PlaceHolder 6"/>
          <p:cNvSpPr>
            <a:spLocks noGrp="1"/>
          </p:cNvSpPr>
          <p:nvPr>
            <p:ph type="dt" idx="28"/>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6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A3A3230D-081B-4B5C-98F7-CB59BB1E0120}" type="slidenum">
              <a:t>&lt;#&gt;</a:t>
            </a:fld>
          </a:p>
        </p:txBody>
      </p:sp>
      <p:sp>
        <p:nvSpPr>
          <p:cNvPr id="9" name="PlaceHolder 8"/>
          <p:cNvSpPr>
            <a:spLocks noGrp="1"/>
          </p:cNvSpPr>
          <p:nvPr>
            <p:ph type="dt" idx="28"/>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6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7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7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7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7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7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6E7C93A2-6F98-4523-8E70-1430A9DDA5A0}" type="slidenum">
              <a:t>&lt;#&gt;</a:t>
            </a:fld>
          </a:p>
        </p:txBody>
      </p:sp>
      <p:sp>
        <p:nvSpPr>
          <p:cNvPr id="11" name="PlaceHolder 10"/>
          <p:cNvSpPr>
            <a:spLocks noGrp="1"/>
          </p:cNvSpPr>
          <p:nvPr>
            <p:ph type="dt" idx="28"/>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7A52659C-8B79-4A3C-B763-93C430A60773}"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8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016E5C0A-FB85-42BB-ADA6-09E7C32096F6}" type="slidenum">
              <a:t>&lt;#&gt;</a:t>
            </a:fld>
          </a:p>
        </p:txBody>
      </p:sp>
      <p:sp>
        <p:nvSpPr>
          <p:cNvPr id="6" name="PlaceHolder 5"/>
          <p:cNvSpPr>
            <a:spLocks noGrp="1"/>
          </p:cNvSpPr>
          <p:nvPr>
            <p:ph type="dt" idx="31"/>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8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5D3B98A6-4244-4A0A-9CF6-0CC9549E7B1A}" type="slidenum">
              <a:t>&lt;#&gt;</a:t>
            </a:fld>
          </a:p>
        </p:txBody>
      </p:sp>
      <p:sp>
        <p:nvSpPr>
          <p:cNvPr id="6" name="PlaceHolder 5"/>
          <p:cNvSpPr>
            <a:spLocks noGrp="1"/>
          </p:cNvSpPr>
          <p:nvPr>
            <p:ph type="dt" idx="31"/>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9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8FEE4026-DE09-40F8-BFF0-10E8C1D23941}" type="slidenum">
              <a:t>&lt;#&gt;</a:t>
            </a:fld>
          </a:p>
        </p:txBody>
      </p:sp>
      <p:sp>
        <p:nvSpPr>
          <p:cNvPr id="7" name="PlaceHolder 6"/>
          <p:cNvSpPr>
            <a:spLocks noGrp="1"/>
          </p:cNvSpPr>
          <p:nvPr>
            <p:ph type="dt" idx="31"/>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4817C0C7-05CD-470D-865F-A4C1F55442AF}" type="slidenum">
              <a:t>&lt;#&gt;</a:t>
            </a:fld>
          </a:p>
        </p:txBody>
      </p:sp>
      <p:sp>
        <p:nvSpPr>
          <p:cNvPr id="5" name="PlaceHolder 4"/>
          <p:cNvSpPr>
            <a:spLocks noGrp="1"/>
          </p:cNvSpPr>
          <p:nvPr>
            <p:ph type="dt" idx="31"/>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8A32CFD8-2A21-4112-BD38-2C49FB71BFD1}" type="slidenum">
              <a:t>&lt;#&gt;</a:t>
            </a:fld>
          </a:p>
        </p:txBody>
      </p:sp>
      <p:sp>
        <p:nvSpPr>
          <p:cNvPr id="5" name="PlaceHolder 4"/>
          <p:cNvSpPr>
            <a:spLocks noGrp="1"/>
          </p:cNvSpPr>
          <p:nvPr>
            <p:ph type="dt" idx="31"/>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133A3F2D-30AF-4412-B349-8FD642105F11}" type="slidenum">
              <a:t>&lt;#&gt;</a:t>
            </a:fld>
          </a:p>
        </p:txBody>
      </p:sp>
      <p:sp>
        <p:nvSpPr>
          <p:cNvPr id="8" name="PlaceHolder 7"/>
          <p:cNvSpPr>
            <a:spLocks noGrp="1"/>
          </p:cNvSpPr>
          <p:nvPr>
            <p:ph type="dt" idx="3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C856EB2-374A-45E7-8E4C-337AE93EB3C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0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C929EFF8-B8BC-4301-AF31-72FD83D27C10}" type="slidenum">
              <a:t>&lt;#&gt;</a:t>
            </a:fld>
          </a:p>
        </p:txBody>
      </p:sp>
      <p:sp>
        <p:nvSpPr>
          <p:cNvPr id="8" name="PlaceHolder 7"/>
          <p:cNvSpPr>
            <a:spLocks noGrp="1"/>
          </p:cNvSpPr>
          <p:nvPr>
            <p:ph type="dt" idx="31"/>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0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A602DCE2-2CD6-498B-B25D-760C4B8E6366}" type="slidenum">
              <a:t>&lt;#&gt;</a:t>
            </a:fld>
          </a:p>
        </p:txBody>
      </p:sp>
      <p:sp>
        <p:nvSpPr>
          <p:cNvPr id="8" name="PlaceHolder 7"/>
          <p:cNvSpPr>
            <a:spLocks noGrp="1"/>
          </p:cNvSpPr>
          <p:nvPr>
            <p:ph type="dt" idx="31"/>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0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0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CFEBB397-99AC-47DC-91A9-E75DABD52174}" type="slidenum">
              <a:t>&lt;#&gt;</a:t>
            </a:fld>
          </a:p>
        </p:txBody>
      </p:sp>
      <p:sp>
        <p:nvSpPr>
          <p:cNvPr id="7" name="PlaceHolder 6"/>
          <p:cNvSpPr>
            <a:spLocks noGrp="1"/>
          </p:cNvSpPr>
          <p:nvPr>
            <p:ph type="dt" idx="31"/>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1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32"/>
          </p:nvPr>
        </p:nvSpPr>
        <p:spPr/>
        <p:txBody>
          <a:bodyPr/>
          <a:p>
            <a:r>
              <a:t>Footer</a:t>
            </a:r>
          </a:p>
        </p:txBody>
      </p:sp>
      <p:sp>
        <p:nvSpPr>
          <p:cNvPr id="8" name="PlaceHolder 7"/>
          <p:cNvSpPr>
            <a:spLocks noGrp="1"/>
          </p:cNvSpPr>
          <p:nvPr>
            <p:ph type="sldNum" idx="33"/>
          </p:nvPr>
        </p:nvSpPr>
        <p:spPr/>
        <p:txBody>
          <a:bodyPr/>
          <a:p>
            <a:fld id="{9B3A7D82-9058-413F-BFAA-BA1DDC913783}" type="slidenum">
              <a:t>&lt;#&gt;</a:t>
            </a:fld>
          </a:p>
        </p:txBody>
      </p:sp>
      <p:sp>
        <p:nvSpPr>
          <p:cNvPr id="9" name="PlaceHolder 8"/>
          <p:cNvSpPr>
            <a:spLocks noGrp="1"/>
          </p:cNvSpPr>
          <p:nvPr>
            <p:ph type="dt" idx="31"/>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1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1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1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1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2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2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32"/>
          </p:nvPr>
        </p:nvSpPr>
        <p:spPr/>
        <p:txBody>
          <a:bodyPr/>
          <a:p>
            <a:r>
              <a:t>Footer</a:t>
            </a:r>
          </a:p>
        </p:txBody>
      </p:sp>
      <p:sp>
        <p:nvSpPr>
          <p:cNvPr id="10" name="PlaceHolder 9"/>
          <p:cNvSpPr>
            <a:spLocks noGrp="1"/>
          </p:cNvSpPr>
          <p:nvPr>
            <p:ph type="sldNum" idx="33"/>
          </p:nvPr>
        </p:nvSpPr>
        <p:spPr/>
        <p:txBody>
          <a:bodyPr/>
          <a:p>
            <a:fld id="{BD69F64B-8DBD-47BE-AC1D-F82BF46BA92B}" type="slidenum">
              <a:t>&lt;#&gt;</a:t>
            </a:fld>
          </a:p>
        </p:txBody>
      </p:sp>
      <p:sp>
        <p:nvSpPr>
          <p:cNvPr id="11" name="PlaceHolder 10"/>
          <p:cNvSpPr>
            <a:spLocks noGrp="1"/>
          </p:cNvSpPr>
          <p:nvPr>
            <p:ph type="dt" idx="31"/>
          </p:nvPr>
        </p:nvSpPr>
        <p:spPr/>
        <p:txBody>
          <a:bodyPr/>
          <a:p>
            <a:r>
              <a:rPr lang="en-US"/>
              <a:t/>
            </a: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CF5DACBC-7C11-429B-A7E3-BC2434409884}"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26D14B74-2413-4935-8285-E3B1FEC702C1}"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6FA67F50-D46B-4470-A598-B9DD2890787E}"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A216AE9B-FEC5-4EE4-AEBA-0D8BCE11218F}"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35"/>
          </p:nvPr>
        </p:nvSpPr>
        <p:spPr/>
        <p:txBody>
          <a:bodyPr/>
          <a:p>
            <a:r>
              <a:t>Footer</a:t>
            </a:r>
          </a:p>
        </p:txBody>
      </p:sp>
      <p:sp>
        <p:nvSpPr>
          <p:cNvPr id="4" name="PlaceHolder 3"/>
          <p:cNvSpPr>
            <a:spLocks noGrp="1"/>
          </p:cNvSpPr>
          <p:nvPr>
            <p:ph type="sldNum" idx="36"/>
          </p:nvPr>
        </p:nvSpPr>
        <p:spPr/>
        <p:txBody>
          <a:bodyPr/>
          <a:p>
            <a:fld id="{8661672C-FB83-46CA-9DB1-508C8B3FAE09}" type="slidenum">
              <a:t>&lt;#&gt;</a:t>
            </a:fld>
          </a:p>
        </p:txBody>
      </p:sp>
      <p:sp>
        <p:nvSpPr>
          <p:cNvPr id="5" name="PlaceHolder 4"/>
          <p:cNvSpPr>
            <a:spLocks noGrp="1"/>
          </p:cNvSpPr>
          <p:nvPr>
            <p:ph type="dt" idx="3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F0DD07A-E217-49BE-A5EF-47C6EBC4D3B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5"/>
          </p:nvPr>
        </p:nvSpPr>
        <p:spPr/>
        <p:txBody>
          <a:bodyPr/>
          <a:p>
            <a:r>
              <a:t>Footer</a:t>
            </a:r>
          </a:p>
        </p:txBody>
      </p:sp>
      <p:sp>
        <p:nvSpPr>
          <p:cNvPr id="4" name="PlaceHolder 3"/>
          <p:cNvSpPr>
            <a:spLocks noGrp="1"/>
          </p:cNvSpPr>
          <p:nvPr>
            <p:ph type="sldNum" idx="36"/>
          </p:nvPr>
        </p:nvSpPr>
        <p:spPr/>
        <p:txBody>
          <a:bodyPr/>
          <a:p>
            <a:fld id="{9FE21732-F334-416E-8975-B38339DD4817}" type="slidenum">
              <a:t>&lt;#&gt;</a:t>
            </a:fld>
          </a:p>
        </p:txBody>
      </p:sp>
      <p:sp>
        <p:nvSpPr>
          <p:cNvPr id="5" name="PlaceHolder 4"/>
          <p:cNvSpPr>
            <a:spLocks noGrp="1"/>
          </p:cNvSpPr>
          <p:nvPr>
            <p:ph type="dt" idx="34"/>
          </p:nvPr>
        </p:nvSpPr>
        <p:spPr/>
        <p:txBody>
          <a:bodyPr/>
          <a:p>
            <a:r>
              <a:rPr lang="en-US"/>
              <a:t/>
            </a: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16EC498C-1EB5-4DC7-9901-A948B2C29D22}" type="slidenum">
              <a:t>&lt;#&gt;</a:t>
            </a:fld>
          </a:p>
        </p:txBody>
      </p:sp>
      <p:sp>
        <p:nvSpPr>
          <p:cNvPr id="8" name="PlaceHolder 7"/>
          <p:cNvSpPr>
            <a:spLocks noGrp="1"/>
          </p:cNvSpPr>
          <p:nvPr>
            <p:ph type="dt" idx="34"/>
          </p:nvPr>
        </p:nvSpPr>
        <p:spPr/>
        <p:txBody>
          <a:bodyPr/>
          <a:p>
            <a:r>
              <a:rPr lang="en-US"/>
              <a:t/>
            </a: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F36DF4A1-C374-4460-BCBD-0CAB71DBBA4F}" type="slidenum">
              <a:t>&lt;#&gt;</a:t>
            </a:fld>
          </a:p>
        </p:txBody>
      </p:sp>
      <p:sp>
        <p:nvSpPr>
          <p:cNvPr id="8" name="PlaceHolder 7"/>
          <p:cNvSpPr>
            <a:spLocks noGrp="1"/>
          </p:cNvSpPr>
          <p:nvPr>
            <p:ph type="dt" idx="34"/>
          </p:nvPr>
        </p:nvSpPr>
        <p:spPr/>
        <p:txBody>
          <a:bodyPr/>
          <a:p>
            <a:r>
              <a:rPr lang="en-US"/>
              <a:t/>
            </a: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D3911D5D-5697-4DDC-8D68-4CC0C01961E6}" type="slidenum">
              <a:t>&lt;#&gt;</a:t>
            </a:fld>
          </a:p>
        </p:txBody>
      </p:sp>
      <p:sp>
        <p:nvSpPr>
          <p:cNvPr id="8" name="PlaceHolder 7"/>
          <p:cNvSpPr>
            <a:spLocks noGrp="1"/>
          </p:cNvSpPr>
          <p:nvPr>
            <p:ph type="dt" idx="34"/>
          </p:nvPr>
        </p:nvSpPr>
        <p:spPr/>
        <p:txBody>
          <a:bodyPr/>
          <a:p>
            <a:r>
              <a:rPr lang="en-US"/>
              <a:t/>
            </a: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D76FA70C-4E80-4CBA-BB55-EEDFAF7EF075}"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35"/>
          </p:nvPr>
        </p:nvSpPr>
        <p:spPr/>
        <p:txBody>
          <a:bodyPr/>
          <a:p>
            <a:r>
              <a:t>Footer</a:t>
            </a:r>
          </a:p>
        </p:txBody>
      </p:sp>
      <p:sp>
        <p:nvSpPr>
          <p:cNvPr id="8" name="PlaceHolder 7"/>
          <p:cNvSpPr>
            <a:spLocks noGrp="1"/>
          </p:cNvSpPr>
          <p:nvPr>
            <p:ph type="sldNum" idx="36"/>
          </p:nvPr>
        </p:nvSpPr>
        <p:spPr/>
        <p:txBody>
          <a:bodyPr/>
          <a:p>
            <a:fld id="{18EA65DB-9F8A-469E-8019-DEF5B33A7E59}" type="slidenum">
              <a:t>&lt;#&gt;</a:t>
            </a:fld>
          </a:p>
        </p:txBody>
      </p:sp>
      <p:sp>
        <p:nvSpPr>
          <p:cNvPr id="9" name="PlaceHolder 8"/>
          <p:cNvSpPr>
            <a:spLocks noGrp="1"/>
          </p:cNvSpPr>
          <p:nvPr>
            <p:ph type="dt" idx="34"/>
          </p:nvPr>
        </p:nvSpPr>
        <p:spPr/>
        <p:txBody>
          <a:bodyPr/>
          <a:p>
            <a:r>
              <a:rPr lang="en-US"/>
              <a:t/>
            </a: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35"/>
          </p:nvPr>
        </p:nvSpPr>
        <p:spPr/>
        <p:txBody>
          <a:bodyPr/>
          <a:p>
            <a:r>
              <a:t>Footer</a:t>
            </a:r>
          </a:p>
        </p:txBody>
      </p:sp>
      <p:sp>
        <p:nvSpPr>
          <p:cNvPr id="10" name="PlaceHolder 9"/>
          <p:cNvSpPr>
            <a:spLocks noGrp="1"/>
          </p:cNvSpPr>
          <p:nvPr>
            <p:ph type="sldNum" idx="36"/>
          </p:nvPr>
        </p:nvSpPr>
        <p:spPr/>
        <p:txBody>
          <a:bodyPr/>
          <a:p>
            <a:fld id="{17B9DC13-E4A3-4074-9D32-D0DCC256324B}" type="slidenum">
              <a:t>&lt;#&gt;</a:t>
            </a:fld>
          </a:p>
        </p:txBody>
      </p:sp>
      <p:sp>
        <p:nvSpPr>
          <p:cNvPr id="11" name="PlaceHolder 10"/>
          <p:cNvSpPr>
            <a:spLocks noGrp="1"/>
          </p:cNvSpPr>
          <p:nvPr>
            <p:ph type="dt" idx="34"/>
          </p:nvPr>
        </p:nvSpPr>
        <p:spPr/>
        <p:txBody>
          <a:bodyPr/>
          <a:p>
            <a:r>
              <a:rPr lang="en-US"/>
              <a:t/>
            </a: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D9934AEA-0CE3-40C3-8261-52BE63E5D8BD}"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3EB7A398-60AF-46CB-9C07-98287121D59E}" type="slidenum">
              <a:t>&lt;#&gt;</a:t>
            </a:fld>
          </a:p>
        </p:txBody>
      </p:sp>
      <p:sp>
        <p:nvSpPr>
          <p:cNvPr id="6" name="PlaceHolder 5"/>
          <p:cNvSpPr>
            <a:spLocks noGrp="1"/>
          </p:cNvSpPr>
          <p:nvPr>
            <p:ph type="dt" idx="37"/>
          </p:nvPr>
        </p:nvSpPr>
        <p:spPr/>
        <p:txBody>
          <a:bodyPr/>
          <a:p>
            <a:r>
              <a:rPr lang="en-US"/>
              <a:t/>
            </a: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9DC32E1D-150F-40A9-B538-51938373E204}" type="slidenum">
              <a:t>&lt;#&gt;</a:t>
            </a:fld>
          </a:p>
        </p:txBody>
      </p:sp>
      <p:sp>
        <p:nvSpPr>
          <p:cNvPr id="6" name="PlaceHolder 5"/>
          <p:cNvSpPr>
            <a:spLocks noGrp="1"/>
          </p:cNvSpPr>
          <p:nvPr>
            <p:ph type="dt" idx="37"/>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124DFCA-4405-4A1D-816C-4B6F1EC5FCC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0FE263ED-3912-4EE1-97DD-851229EAB99C}" type="slidenum">
              <a:t>&lt;#&gt;</a:t>
            </a:fld>
          </a:p>
        </p:txBody>
      </p:sp>
      <p:sp>
        <p:nvSpPr>
          <p:cNvPr id="7" name="PlaceHolder 6"/>
          <p:cNvSpPr>
            <a:spLocks noGrp="1"/>
          </p:cNvSpPr>
          <p:nvPr>
            <p:ph type="dt" idx="37"/>
          </p:nvPr>
        </p:nvSpPr>
        <p:spPr/>
        <p:txBody>
          <a:bodyPr/>
          <a:p>
            <a:r>
              <a:rPr lang="en-US"/>
              <a:t/>
            </a: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0921539B-0768-4C4B-9D5A-750CB8062DA1}" type="slidenum">
              <a:t>&lt;#&gt;</a:t>
            </a:fld>
          </a:p>
        </p:txBody>
      </p:sp>
      <p:sp>
        <p:nvSpPr>
          <p:cNvPr id="5" name="PlaceHolder 4"/>
          <p:cNvSpPr>
            <a:spLocks noGrp="1"/>
          </p:cNvSpPr>
          <p:nvPr>
            <p:ph type="dt" idx="37"/>
          </p:nvPr>
        </p:nvSpPr>
        <p:spPr/>
        <p:txBody>
          <a:bodyPr/>
          <a:p>
            <a:r>
              <a:rPr lang="en-US"/>
              <a:t/>
            </a: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74DA5612-8B60-4416-A0FF-5BA4B00319E0}" type="slidenum">
              <a:t>&lt;#&gt;</a:t>
            </a:fld>
          </a:p>
        </p:txBody>
      </p:sp>
      <p:sp>
        <p:nvSpPr>
          <p:cNvPr id="5" name="PlaceHolder 4"/>
          <p:cNvSpPr>
            <a:spLocks noGrp="1"/>
          </p:cNvSpPr>
          <p:nvPr>
            <p:ph type="dt" idx="37"/>
          </p:nvPr>
        </p:nvSpPr>
        <p:spPr/>
        <p:txBody>
          <a:bodyPr/>
          <a:p>
            <a:r>
              <a:rPr lang="en-US"/>
              <a:t/>
            </a: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8"/>
          </p:nvPr>
        </p:nvSpPr>
        <p:spPr/>
        <p:txBody>
          <a:bodyPr/>
          <a:p>
            <a:r>
              <a:t>Footer</a:t>
            </a:r>
          </a:p>
        </p:txBody>
      </p:sp>
      <p:sp>
        <p:nvSpPr>
          <p:cNvPr id="7" name="PlaceHolder 6"/>
          <p:cNvSpPr>
            <a:spLocks noGrp="1"/>
          </p:cNvSpPr>
          <p:nvPr>
            <p:ph type="sldNum" idx="39"/>
          </p:nvPr>
        </p:nvSpPr>
        <p:spPr/>
        <p:txBody>
          <a:bodyPr/>
          <a:p>
            <a:fld id="{6AA7C580-3071-4FDE-AE1F-62B9A7DAF2D2}" type="slidenum">
              <a:t>&lt;#&gt;</a:t>
            </a:fld>
          </a:p>
        </p:txBody>
      </p:sp>
      <p:sp>
        <p:nvSpPr>
          <p:cNvPr id="8" name="PlaceHolder 7"/>
          <p:cNvSpPr>
            <a:spLocks noGrp="1"/>
          </p:cNvSpPr>
          <p:nvPr>
            <p:ph type="dt" idx="37"/>
          </p:nvPr>
        </p:nvSpPr>
        <p:spPr/>
        <p:txBody>
          <a:bodyPr/>
          <a:p>
            <a:r>
              <a:rPr lang="en-US"/>
              <a:t/>
            </a: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8"/>
          </p:nvPr>
        </p:nvSpPr>
        <p:spPr/>
        <p:txBody>
          <a:bodyPr/>
          <a:p>
            <a:r>
              <a:t>Footer</a:t>
            </a:r>
          </a:p>
        </p:txBody>
      </p:sp>
      <p:sp>
        <p:nvSpPr>
          <p:cNvPr id="7" name="PlaceHolder 6"/>
          <p:cNvSpPr>
            <a:spLocks noGrp="1"/>
          </p:cNvSpPr>
          <p:nvPr>
            <p:ph type="sldNum" idx="39"/>
          </p:nvPr>
        </p:nvSpPr>
        <p:spPr/>
        <p:txBody>
          <a:bodyPr/>
          <a:p>
            <a:fld id="{5809F51B-9EF9-45C8-9699-E3C1E10C582E}" type="slidenum">
              <a:t>&lt;#&gt;</a:t>
            </a:fld>
          </a:p>
        </p:txBody>
      </p:sp>
      <p:sp>
        <p:nvSpPr>
          <p:cNvPr id="8" name="PlaceHolder 7"/>
          <p:cNvSpPr>
            <a:spLocks noGrp="1"/>
          </p:cNvSpPr>
          <p:nvPr>
            <p:ph type="dt" idx="37"/>
          </p:nvPr>
        </p:nvSpPr>
        <p:spPr/>
        <p:txBody>
          <a:bodyPr/>
          <a:p>
            <a:r>
              <a:rPr lang="en-US"/>
              <a:t/>
            </a: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38"/>
          </p:nvPr>
        </p:nvSpPr>
        <p:spPr/>
        <p:txBody>
          <a:bodyPr/>
          <a:p>
            <a:r>
              <a:t>Footer</a:t>
            </a:r>
          </a:p>
        </p:txBody>
      </p:sp>
      <p:sp>
        <p:nvSpPr>
          <p:cNvPr id="7" name="PlaceHolder 6"/>
          <p:cNvSpPr>
            <a:spLocks noGrp="1"/>
          </p:cNvSpPr>
          <p:nvPr>
            <p:ph type="sldNum" idx="39"/>
          </p:nvPr>
        </p:nvSpPr>
        <p:spPr/>
        <p:txBody>
          <a:bodyPr/>
          <a:p>
            <a:fld id="{24C6397C-D32D-45E6-A97E-6627518DBE2D}" type="slidenum">
              <a:t>&lt;#&gt;</a:t>
            </a:fld>
          </a:p>
        </p:txBody>
      </p:sp>
      <p:sp>
        <p:nvSpPr>
          <p:cNvPr id="8" name="PlaceHolder 7"/>
          <p:cNvSpPr>
            <a:spLocks noGrp="1"/>
          </p:cNvSpPr>
          <p:nvPr>
            <p:ph type="dt" idx="37"/>
          </p:nvPr>
        </p:nvSpPr>
        <p:spPr/>
        <p:txBody>
          <a:bodyPr/>
          <a:p>
            <a:r>
              <a:rPr lang="en-US"/>
              <a:t/>
            </a: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FF92477A-9BC1-4BB3-A8C2-474BCD0E2E07}" type="slidenum">
              <a:t>&lt;#&gt;</a:t>
            </a:fld>
          </a:p>
        </p:txBody>
      </p:sp>
      <p:sp>
        <p:nvSpPr>
          <p:cNvPr id="7" name="PlaceHolder 6"/>
          <p:cNvSpPr>
            <a:spLocks noGrp="1"/>
          </p:cNvSpPr>
          <p:nvPr>
            <p:ph type="dt" idx="37"/>
          </p:nvPr>
        </p:nvSpPr>
        <p:spPr/>
        <p:txBody>
          <a:bodyPr/>
          <a:p>
            <a:r>
              <a:rPr lang="en-US"/>
              <a:t/>
            </a: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38"/>
          </p:nvPr>
        </p:nvSpPr>
        <p:spPr/>
        <p:txBody>
          <a:bodyPr/>
          <a:p>
            <a:r>
              <a:t>Footer</a:t>
            </a:r>
          </a:p>
        </p:txBody>
      </p:sp>
      <p:sp>
        <p:nvSpPr>
          <p:cNvPr id="8" name="PlaceHolder 7"/>
          <p:cNvSpPr>
            <a:spLocks noGrp="1"/>
          </p:cNvSpPr>
          <p:nvPr>
            <p:ph type="sldNum" idx="39"/>
          </p:nvPr>
        </p:nvSpPr>
        <p:spPr/>
        <p:txBody>
          <a:bodyPr/>
          <a:p>
            <a:fld id="{2D6E447B-AD21-4E0A-A301-853C02E722B3}" type="slidenum">
              <a:t>&lt;#&gt;</a:t>
            </a:fld>
          </a:p>
        </p:txBody>
      </p:sp>
      <p:sp>
        <p:nvSpPr>
          <p:cNvPr id="9" name="PlaceHolder 8"/>
          <p:cNvSpPr>
            <a:spLocks noGrp="1"/>
          </p:cNvSpPr>
          <p:nvPr>
            <p:ph type="dt" idx="37"/>
          </p:nvPr>
        </p:nvSpPr>
        <p:spPr/>
        <p:txBody>
          <a:bodyPr/>
          <a:p>
            <a:r>
              <a:rPr lang="en-US"/>
              <a:t/>
            </a: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38"/>
          </p:nvPr>
        </p:nvSpPr>
        <p:spPr/>
        <p:txBody>
          <a:bodyPr/>
          <a:p>
            <a:r>
              <a:t>Footer</a:t>
            </a:r>
          </a:p>
        </p:txBody>
      </p:sp>
      <p:sp>
        <p:nvSpPr>
          <p:cNvPr id="10" name="PlaceHolder 9"/>
          <p:cNvSpPr>
            <a:spLocks noGrp="1"/>
          </p:cNvSpPr>
          <p:nvPr>
            <p:ph type="sldNum" idx="39"/>
          </p:nvPr>
        </p:nvSpPr>
        <p:spPr/>
        <p:txBody>
          <a:bodyPr/>
          <a:p>
            <a:fld id="{5451F867-52E2-46C5-80A9-ED99058D5B53}" type="slidenum">
              <a:t>&lt;#&gt;</a:t>
            </a:fld>
          </a:p>
        </p:txBody>
      </p:sp>
      <p:sp>
        <p:nvSpPr>
          <p:cNvPr id="11" name="PlaceHolder 10"/>
          <p:cNvSpPr>
            <a:spLocks noGrp="1"/>
          </p:cNvSpPr>
          <p:nvPr>
            <p:ph type="dt" idx="37"/>
          </p:nvPr>
        </p:nvSpPr>
        <p:spPr/>
        <p:txBody>
          <a:bodyPr/>
          <a:p>
            <a:r>
              <a:rPr lang="en-US"/>
              <a:t/>
            </a: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604B4EBE-09C2-440B-8E30-3616E8B7807E}"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983507F-F7BC-481B-A9CC-31F553F95AE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2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sldNum" idx="42"/>
          </p:nvPr>
        </p:nvSpPr>
        <p:spPr/>
        <p:txBody>
          <a:bodyPr/>
          <a:p>
            <a:fld id="{BF46EFE4-71E6-4104-91A3-0CEFA08D26AD}" type="slidenum">
              <a:t>&lt;#&gt;</a:t>
            </a:fld>
          </a:p>
        </p:txBody>
      </p:sp>
      <p:sp>
        <p:nvSpPr>
          <p:cNvPr id="6" name="PlaceHolder 5"/>
          <p:cNvSpPr>
            <a:spLocks noGrp="1"/>
          </p:cNvSpPr>
          <p:nvPr>
            <p:ph type="dt" idx="40"/>
          </p:nvPr>
        </p:nvSpPr>
        <p:spPr/>
        <p:txBody>
          <a:bodyPr/>
          <a:p>
            <a:r>
              <a:rPr lang="en-US"/>
              <a:t/>
            </a: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2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sldNum" idx="42"/>
          </p:nvPr>
        </p:nvSpPr>
        <p:spPr/>
        <p:txBody>
          <a:bodyPr/>
          <a:p>
            <a:fld id="{FFFFF5C5-B79B-4307-ABF6-BFB75142D760}" type="slidenum">
              <a:t>&lt;#&gt;</a:t>
            </a:fld>
          </a:p>
        </p:txBody>
      </p:sp>
      <p:sp>
        <p:nvSpPr>
          <p:cNvPr id="6" name="PlaceHolder 5"/>
          <p:cNvSpPr>
            <a:spLocks noGrp="1"/>
          </p:cNvSpPr>
          <p:nvPr>
            <p:ph type="dt" idx="40"/>
          </p:nvPr>
        </p:nvSpPr>
        <p:spPr/>
        <p:txBody>
          <a:bodyPr/>
          <a:p>
            <a:r>
              <a:rPr lang="en-US"/>
              <a:t/>
            </a: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2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41"/>
          </p:nvPr>
        </p:nvSpPr>
        <p:spPr/>
        <p:txBody>
          <a:bodyPr/>
          <a:p>
            <a:r>
              <a:t>Footer</a:t>
            </a:r>
          </a:p>
        </p:txBody>
      </p:sp>
      <p:sp>
        <p:nvSpPr>
          <p:cNvPr id="6" name="PlaceHolder 5"/>
          <p:cNvSpPr>
            <a:spLocks noGrp="1"/>
          </p:cNvSpPr>
          <p:nvPr>
            <p:ph type="sldNum" idx="42"/>
          </p:nvPr>
        </p:nvSpPr>
        <p:spPr/>
        <p:txBody>
          <a:bodyPr/>
          <a:p>
            <a:fld id="{3E90CDC5-0A38-4F13-AF12-0E893173F1E2}" type="slidenum">
              <a:t>&lt;#&gt;</a:t>
            </a:fld>
          </a:p>
        </p:txBody>
      </p:sp>
      <p:sp>
        <p:nvSpPr>
          <p:cNvPr id="7" name="PlaceHolder 6"/>
          <p:cNvSpPr>
            <a:spLocks noGrp="1"/>
          </p:cNvSpPr>
          <p:nvPr>
            <p:ph type="dt" idx="40"/>
          </p:nvPr>
        </p:nvSpPr>
        <p:spPr/>
        <p:txBody>
          <a:bodyPr/>
          <a:p>
            <a:r>
              <a:rPr lang="en-US"/>
              <a:t/>
            </a: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2C2F7C50-E3B9-434D-9B55-9144D0149232}"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F64B7AC7-97A0-4462-A7CC-6ED11D7388DD}"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41"/>
          </p:nvPr>
        </p:nvSpPr>
        <p:spPr/>
        <p:txBody>
          <a:bodyPr/>
          <a:p>
            <a:r>
              <a:t>Footer</a:t>
            </a:r>
          </a:p>
        </p:txBody>
      </p:sp>
      <p:sp>
        <p:nvSpPr>
          <p:cNvPr id="7" name="PlaceHolder 6"/>
          <p:cNvSpPr>
            <a:spLocks noGrp="1"/>
          </p:cNvSpPr>
          <p:nvPr>
            <p:ph type="sldNum" idx="42"/>
          </p:nvPr>
        </p:nvSpPr>
        <p:spPr/>
        <p:txBody>
          <a:bodyPr/>
          <a:p>
            <a:fld id="{3F1A0A6C-5CF6-4DF4-93F5-E3EBD614E878}" type="slidenum">
              <a:t>&lt;#&gt;</a:t>
            </a:fld>
          </a:p>
        </p:txBody>
      </p:sp>
      <p:sp>
        <p:nvSpPr>
          <p:cNvPr id="8" name="PlaceHolder 7"/>
          <p:cNvSpPr>
            <a:spLocks noGrp="1"/>
          </p:cNvSpPr>
          <p:nvPr>
            <p:ph type="dt" idx="40"/>
          </p:nvPr>
        </p:nvSpPr>
        <p:spPr/>
        <p:txBody>
          <a:bodyPr/>
          <a:p>
            <a:r>
              <a:rPr lang="en-US"/>
              <a:t/>
            </a: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3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41"/>
          </p:nvPr>
        </p:nvSpPr>
        <p:spPr/>
        <p:txBody>
          <a:bodyPr/>
          <a:p>
            <a:r>
              <a:t>Footer</a:t>
            </a:r>
          </a:p>
        </p:txBody>
      </p:sp>
      <p:sp>
        <p:nvSpPr>
          <p:cNvPr id="7" name="PlaceHolder 6"/>
          <p:cNvSpPr>
            <a:spLocks noGrp="1"/>
          </p:cNvSpPr>
          <p:nvPr>
            <p:ph type="sldNum" idx="42"/>
          </p:nvPr>
        </p:nvSpPr>
        <p:spPr/>
        <p:txBody>
          <a:bodyPr/>
          <a:p>
            <a:fld id="{F2CD767C-DA24-4A50-9154-7082579995AA}" type="slidenum">
              <a:t>&lt;#&gt;</a:t>
            </a:fld>
          </a:p>
        </p:txBody>
      </p:sp>
      <p:sp>
        <p:nvSpPr>
          <p:cNvPr id="8" name="PlaceHolder 7"/>
          <p:cNvSpPr>
            <a:spLocks noGrp="1"/>
          </p:cNvSpPr>
          <p:nvPr>
            <p:ph type="dt" idx="40"/>
          </p:nvPr>
        </p:nvSpPr>
        <p:spPr/>
        <p:txBody>
          <a:bodyPr/>
          <a:p>
            <a:r>
              <a:rPr lang="en-US"/>
              <a:t/>
            </a: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4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41"/>
          </p:nvPr>
        </p:nvSpPr>
        <p:spPr/>
        <p:txBody>
          <a:bodyPr/>
          <a:p>
            <a:r>
              <a:t>Footer</a:t>
            </a:r>
          </a:p>
        </p:txBody>
      </p:sp>
      <p:sp>
        <p:nvSpPr>
          <p:cNvPr id="7" name="PlaceHolder 6"/>
          <p:cNvSpPr>
            <a:spLocks noGrp="1"/>
          </p:cNvSpPr>
          <p:nvPr>
            <p:ph type="sldNum" idx="42"/>
          </p:nvPr>
        </p:nvSpPr>
        <p:spPr/>
        <p:txBody>
          <a:bodyPr/>
          <a:p>
            <a:fld id="{DD07B6FA-4F15-44E1-9349-EA7BA3B089B2}" type="slidenum">
              <a:t>&lt;#&gt;</a:t>
            </a:fld>
          </a:p>
        </p:txBody>
      </p:sp>
      <p:sp>
        <p:nvSpPr>
          <p:cNvPr id="8" name="PlaceHolder 7"/>
          <p:cNvSpPr>
            <a:spLocks noGrp="1"/>
          </p:cNvSpPr>
          <p:nvPr>
            <p:ph type="dt" idx="40"/>
          </p:nvPr>
        </p:nvSpPr>
        <p:spPr/>
        <p:txBody>
          <a:bodyPr/>
          <a:p>
            <a:r>
              <a:rPr lang="en-US"/>
              <a:t/>
            </a: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4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4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41"/>
          </p:nvPr>
        </p:nvSpPr>
        <p:spPr/>
        <p:txBody>
          <a:bodyPr/>
          <a:p>
            <a:r>
              <a:t>Footer</a:t>
            </a:r>
          </a:p>
        </p:txBody>
      </p:sp>
      <p:sp>
        <p:nvSpPr>
          <p:cNvPr id="6" name="PlaceHolder 5"/>
          <p:cNvSpPr>
            <a:spLocks noGrp="1"/>
          </p:cNvSpPr>
          <p:nvPr>
            <p:ph type="sldNum" idx="42"/>
          </p:nvPr>
        </p:nvSpPr>
        <p:spPr/>
        <p:txBody>
          <a:bodyPr/>
          <a:p>
            <a:fld id="{AEF30382-A908-4C22-BBA9-BEB89D3AF050}" type="slidenum">
              <a:t>&lt;#&gt;</a:t>
            </a:fld>
          </a:p>
        </p:txBody>
      </p:sp>
      <p:sp>
        <p:nvSpPr>
          <p:cNvPr id="7" name="PlaceHolder 6"/>
          <p:cNvSpPr>
            <a:spLocks noGrp="1"/>
          </p:cNvSpPr>
          <p:nvPr>
            <p:ph type="dt" idx="40"/>
          </p:nvPr>
        </p:nvSpPr>
        <p:spPr/>
        <p:txBody>
          <a:bodyPr/>
          <a:p>
            <a:r>
              <a:rPr lang="en-US"/>
              <a:t/>
            </a: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4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41"/>
          </p:nvPr>
        </p:nvSpPr>
        <p:spPr/>
        <p:txBody>
          <a:bodyPr/>
          <a:p>
            <a:r>
              <a:t>Footer</a:t>
            </a:r>
          </a:p>
        </p:txBody>
      </p:sp>
      <p:sp>
        <p:nvSpPr>
          <p:cNvPr id="8" name="PlaceHolder 7"/>
          <p:cNvSpPr>
            <a:spLocks noGrp="1"/>
          </p:cNvSpPr>
          <p:nvPr>
            <p:ph type="sldNum" idx="42"/>
          </p:nvPr>
        </p:nvSpPr>
        <p:spPr/>
        <p:txBody>
          <a:bodyPr/>
          <a:p>
            <a:fld id="{A3A7C7EF-3744-410C-AE7C-975BF49AD666}" type="slidenum">
              <a:t>&lt;#&gt;</a:t>
            </a:fld>
          </a:p>
        </p:txBody>
      </p:sp>
      <p:sp>
        <p:nvSpPr>
          <p:cNvPr id="9" name="PlaceHolder 8"/>
          <p:cNvSpPr>
            <a:spLocks noGrp="1"/>
          </p:cNvSpPr>
          <p:nvPr>
            <p:ph type="dt" idx="40"/>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0945A9C-A084-405E-88CF-CD13AF7A7FE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5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41"/>
          </p:nvPr>
        </p:nvSpPr>
        <p:spPr/>
        <p:txBody>
          <a:bodyPr/>
          <a:p>
            <a:r>
              <a:t>Footer</a:t>
            </a:r>
          </a:p>
        </p:txBody>
      </p:sp>
      <p:sp>
        <p:nvSpPr>
          <p:cNvPr id="10" name="PlaceHolder 9"/>
          <p:cNvSpPr>
            <a:spLocks noGrp="1"/>
          </p:cNvSpPr>
          <p:nvPr>
            <p:ph type="sldNum" idx="42"/>
          </p:nvPr>
        </p:nvSpPr>
        <p:spPr/>
        <p:txBody>
          <a:bodyPr/>
          <a:p>
            <a:fld id="{195E428A-79D5-43B4-B5F0-7CCE2F1B8A23}" type="slidenum">
              <a:t>&lt;#&gt;</a:t>
            </a:fld>
          </a:p>
        </p:txBody>
      </p:sp>
      <p:sp>
        <p:nvSpPr>
          <p:cNvPr id="11" name="PlaceHolder 10"/>
          <p:cNvSpPr>
            <a:spLocks noGrp="1"/>
          </p:cNvSpPr>
          <p:nvPr>
            <p:ph type="dt" idx="40"/>
          </p:nvPr>
        </p:nvSpPr>
        <p:spPr/>
        <p:txBody>
          <a:bodyPr/>
          <a:p>
            <a:r>
              <a:rPr lang="en-US"/>
              <a:t/>
            </a: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65FFFA0F-A149-4F6C-BA13-6591159BDB6A}"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6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23BC064B-2B68-4942-BFD5-5B4D850F8F80}" type="slidenum">
              <a:t>&lt;#&gt;</a:t>
            </a:fld>
          </a:p>
        </p:txBody>
      </p:sp>
      <p:sp>
        <p:nvSpPr>
          <p:cNvPr id="6" name="PlaceHolder 5"/>
          <p:cNvSpPr>
            <a:spLocks noGrp="1"/>
          </p:cNvSpPr>
          <p:nvPr>
            <p:ph type="dt" idx="43"/>
          </p:nvPr>
        </p:nvSpPr>
        <p:spPr/>
        <p:txBody>
          <a:bodyPr/>
          <a:p>
            <a:r>
              <a:rPr lang="en-US"/>
              <a:t/>
            </a: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0DF4E0E8-592C-46AA-8B84-EBE2ABFB97FA}" type="slidenum">
              <a:t>&lt;#&gt;</a:t>
            </a:fld>
          </a:p>
        </p:txBody>
      </p:sp>
      <p:sp>
        <p:nvSpPr>
          <p:cNvPr id="6" name="PlaceHolder 5"/>
          <p:cNvSpPr>
            <a:spLocks noGrp="1"/>
          </p:cNvSpPr>
          <p:nvPr>
            <p:ph type="dt" idx="43"/>
          </p:nvPr>
        </p:nvSpPr>
        <p:spPr/>
        <p:txBody>
          <a:bodyPr/>
          <a:p>
            <a:r>
              <a:rPr lang="en-US"/>
              <a:t/>
            </a: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44"/>
          </p:nvPr>
        </p:nvSpPr>
        <p:spPr/>
        <p:txBody>
          <a:bodyPr/>
          <a:p>
            <a:r>
              <a:t>Footer</a:t>
            </a:r>
          </a:p>
        </p:txBody>
      </p:sp>
      <p:sp>
        <p:nvSpPr>
          <p:cNvPr id="6" name="PlaceHolder 5"/>
          <p:cNvSpPr>
            <a:spLocks noGrp="1"/>
          </p:cNvSpPr>
          <p:nvPr>
            <p:ph type="sldNum" idx="45"/>
          </p:nvPr>
        </p:nvSpPr>
        <p:spPr/>
        <p:txBody>
          <a:bodyPr/>
          <a:p>
            <a:fld id="{99602F2A-5897-4530-80A2-2913FC964A20}" type="slidenum">
              <a:t>&lt;#&gt;</a:t>
            </a:fld>
          </a:p>
        </p:txBody>
      </p:sp>
      <p:sp>
        <p:nvSpPr>
          <p:cNvPr id="7" name="PlaceHolder 6"/>
          <p:cNvSpPr>
            <a:spLocks noGrp="1"/>
          </p:cNvSpPr>
          <p:nvPr>
            <p:ph type="dt" idx="43"/>
          </p:nvPr>
        </p:nvSpPr>
        <p:spPr/>
        <p:txBody>
          <a:bodyPr/>
          <a:p>
            <a:r>
              <a:rPr lang="en-US"/>
              <a:t/>
            </a: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44"/>
          </p:nvPr>
        </p:nvSpPr>
        <p:spPr/>
        <p:txBody>
          <a:bodyPr/>
          <a:p>
            <a:r>
              <a:t>Footer</a:t>
            </a:r>
          </a:p>
        </p:txBody>
      </p:sp>
      <p:sp>
        <p:nvSpPr>
          <p:cNvPr id="4" name="PlaceHolder 3"/>
          <p:cNvSpPr>
            <a:spLocks noGrp="1"/>
          </p:cNvSpPr>
          <p:nvPr>
            <p:ph type="sldNum" idx="45"/>
          </p:nvPr>
        </p:nvSpPr>
        <p:spPr/>
        <p:txBody>
          <a:bodyPr/>
          <a:p>
            <a:fld id="{74D65ACF-BD05-4BD2-A9BA-4E2384A5054C}" type="slidenum">
              <a:t>&lt;#&gt;</a:t>
            </a:fld>
          </a:p>
        </p:txBody>
      </p:sp>
      <p:sp>
        <p:nvSpPr>
          <p:cNvPr id="5" name="PlaceHolder 4"/>
          <p:cNvSpPr>
            <a:spLocks noGrp="1"/>
          </p:cNvSpPr>
          <p:nvPr>
            <p:ph type="dt" idx="43"/>
          </p:nvPr>
        </p:nvSpPr>
        <p:spPr/>
        <p:txBody>
          <a:bodyPr/>
          <a:p>
            <a:r>
              <a:rPr lang="en-US"/>
              <a:t/>
            </a: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4"/>
          </p:nvPr>
        </p:nvSpPr>
        <p:spPr/>
        <p:txBody>
          <a:bodyPr/>
          <a:p>
            <a:r>
              <a:t>Footer</a:t>
            </a:r>
          </a:p>
        </p:txBody>
      </p:sp>
      <p:sp>
        <p:nvSpPr>
          <p:cNvPr id="4" name="PlaceHolder 3"/>
          <p:cNvSpPr>
            <a:spLocks noGrp="1"/>
          </p:cNvSpPr>
          <p:nvPr>
            <p:ph type="sldNum" idx="45"/>
          </p:nvPr>
        </p:nvSpPr>
        <p:spPr/>
        <p:txBody>
          <a:bodyPr/>
          <a:p>
            <a:fld id="{EB7FCB5F-C537-487E-BF00-AAB692CC1CAD}" type="slidenum">
              <a:t>&lt;#&gt;</a:t>
            </a:fld>
          </a:p>
        </p:txBody>
      </p:sp>
      <p:sp>
        <p:nvSpPr>
          <p:cNvPr id="5" name="PlaceHolder 4"/>
          <p:cNvSpPr>
            <a:spLocks noGrp="1"/>
          </p:cNvSpPr>
          <p:nvPr>
            <p:ph type="dt" idx="43"/>
          </p:nvPr>
        </p:nvSpPr>
        <p:spPr/>
        <p:txBody>
          <a:bodyPr/>
          <a:p>
            <a:r>
              <a:rPr lang="en-US"/>
              <a:t/>
            </a: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7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44"/>
          </p:nvPr>
        </p:nvSpPr>
        <p:spPr/>
        <p:txBody>
          <a:bodyPr/>
          <a:p>
            <a:r>
              <a:t>Footer</a:t>
            </a:r>
          </a:p>
        </p:txBody>
      </p:sp>
      <p:sp>
        <p:nvSpPr>
          <p:cNvPr id="7" name="PlaceHolder 6"/>
          <p:cNvSpPr>
            <a:spLocks noGrp="1"/>
          </p:cNvSpPr>
          <p:nvPr>
            <p:ph type="sldNum" idx="45"/>
          </p:nvPr>
        </p:nvSpPr>
        <p:spPr/>
        <p:txBody>
          <a:bodyPr/>
          <a:p>
            <a:fld id="{FD90CD9A-40FA-4C61-A0B1-14CB08690450}" type="slidenum">
              <a:t>&lt;#&gt;</a:t>
            </a:fld>
          </a:p>
        </p:txBody>
      </p:sp>
      <p:sp>
        <p:nvSpPr>
          <p:cNvPr id="8" name="PlaceHolder 7"/>
          <p:cNvSpPr>
            <a:spLocks noGrp="1"/>
          </p:cNvSpPr>
          <p:nvPr>
            <p:ph type="dt" idx="43"/>
          </p:nvPr>
        </p:nvSpPr>
        <p:spPr/>
        <p:txBody>
          <a:bodyPr/>
          <a:p>
            <a:r>
              <a:rPr lang="en-US"/>
              <a:t/>
            </a: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7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8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44"/>
          </p:nvPr>
        </p:nvSpPr>
        <p:spPr/>
        <p:txBody>
          <a:bodyPr/>
          <a:p>
            <a:r>
              <a:t>Footer</a:t>
            </a:r>
          </a:p>
        </p:txBody>
      </p:sp>
      <p:sp>
        <p:nvSpPr>
          <p:cNvPr id="7" name="PlaceHolder 6"/>
          <p:cNvSpPr>
            <a:spLocks noGrp="1"/>
          </p:cNvSpPr>
          <p:nvPr>
            <p:ph type="sldNum" idx="45"/>
          </p:nvPr>
        </p:nvSpPr>
        <p:spPr/>
        <p:txBody>
          <a:bodyPr/>
          <a:p>
            <a:fld id="{3E149B21-8B6D-4C2C-BEDF-336DFB5DCEEE}" type="slidenum">
              <a:t>&lt;#&gt;</a:t>
            </a:fld>
          </a:p>
        </p:txBody>
      </p:sp>
      <p:sp>
        <p:nvSpPr>
          <p:cNvPr id="8" name="PlaceHolder 7"/>
          <p:cNvSpPr>
            <a:spLocks noGrp="1"/>
          </p:cNvSpPr>
          <p:nvPr>
            <p:ph type="dt" idx="43"/>
          </p:nvPr>
        </p:nvSpPr>
        <p:spPr/>
        <p:txBody>
          <a:bodyPr/>
          <a:p>
            <a:r>
              <a:rPr lang="en-US"/>
              <a:t/>
            </a: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8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44"/>
          </p:nvPr>
        </p:nvSpPr>
        <p:spPr/>
        <p:txBody>
          <a:bodyPr/>
          <a:p>
            <a:r>
              <a:t>Footer</a:t>
            </a:r>
          </a:p>
        </p:txBody>
      </p:sp>
      <p:sp>
        <p:nvSpPr>
          <p:cNvPr id="7" name="PlaceHolder 6"/>
          <p:cNvSpPr>
            <a:spLocks noGrp="1"/>
          </p:cNvSpPr>
          <p:nvPr>
            <p:ph type="sldNum" idx="45"/>
          </p:nvPr>
        </p:nvSpPr>
        <p:spPr/>
        <p:txBody>
          <a:bodyPr/>
          <a:p>
            <a:fld id="{6663A7BE-BC28-46D3-8A4F-E0367E98EDDD}" type="slidenum">
              <a:t>&lt;#&gt;</a:t>
            </a:fld>
          </a:p>
        </p:txBody>
      </p:sp>
      <p:sp>
        <p:nvSpPr>
          <p:cNvPr id="8" name="PlaceHolder 7"/>
          <p:cNvSpPr>
            <a:spLocks noGrp="1"/>
          </p:cNvSpPr>
          <p:nvPr>
            <p:ph type="dt" idx="4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416722-9A20-4EE3-BBCA-EA16A7CFD2C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8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8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44"/>
          </p:nvPr>
        </p:nvSpPr>
        <p:spPr/>
        <p:txBody>
          <a:bodyPr/>
          <a:p>
            <a:r>
              <a:t>Footer</a:t>
            </a:r>
          </a:p>
        </p:txBody>
      </p:sp>
      <p:sp>
        <p:nvSpPr>
          <p:cNvPr id="6" name="PlaceHolder 5"/>
          <p:cNvSpPr>
            <a:spLocks noGrp="1"/>
          </p:cNvSpPr>
          <p:nvPr>
            <p:ph type="sldNum" idx="45"/>
          </p:nvPr>
        </p:nvSpPr>
        <p:spPr/>
        <p:txBody>
          <a:bodyPr/>
          <a:p>
            <a:fld id="{3305E739-1532-4EC3-BCE3-CFD2F1F659BA}" type="slidenum">
              <a:t>&lt;#&gt;</a:t>
            </a:fld>
          </a:p>
        </p:txBody>
      </p:sp>
      <p:sp>
        <p:nvSpPr>
          <p:cNvPr id="7" name="PlaceHolder 6"/>
          <p:cNvSpPr>
            <a:spLocks noGrp="1"/>
          </p:cNvSpPr>
          <p:nvPr>
            <p:ph type="dt" idx="43"/>
          </p:nvPr>
        </p:nvSpPr>
        <p:spPr/>
        <p:txBody>
          <a:bodyPr/>
          <a:p>
            <a:r>
              <a:rPr lang="en-US"/>
              <a:t/>
            </a: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44"/>
          </p:nvPr>
        </p:nvSpPr>
        <p:spPr/>
        <p:txBody>
          <a:bodyPr/>
          <a:p>
            <a:r>
              <a:t>Footer</a:t>
            </a:r>
          </a:p>
        </p:txBody>
      </p:sp>
      <p:sp>
        <p:nvSpPr>
          <p:cNvPr id="8" name="PlaceHolder 7"/>
          <p:cNvSpPr>
            <a:spLocks noGrp="1"/>
          </p:cNvSpPr>
          <p:nvPr>
            <p:ph type="sldNum" idx="45"/>
          </p:nvPr>
        </p:nvSpPr>
        <p:spPr/>
        <p:txBody>
          <a:bodyPr/>
          <a:p>
            <a:fld id="{618F133A-2DA7-4E37-BB0D-8286D9292225}" type="slidenum">
              <a:t>&lt;#&gt;</a:t>
            </a:fld>
          </a:p>
        </p:txBody>
      </p:sp>
      <p:sp>
        <p:nvSpPr>
          <p:cNvPr id="9" name="PlaceHolder 8"/>
          <p:cNvSpPr>
            <a:spLocks noGrp="1"/>
          </p:cNvSpPr>
          <p:nvPr>
            <p:ph type="dt" idx="43"/>
          </p:nvPr>
        </p:nvSpPr>
        <p:spPr/>
        <p:txBody>
          <a:bodyPr/>
          <a:p>
            <a:r>
              <a:rPr lang="en-US"/>
              <a:t/>
            </a: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9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0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44"/>
          </p:nvPr>
        </p:nvSpPr>
        <p:spPr/>
        <p:txBody>
          <a:bodyPr/>
          <a:p>
            <a:r>
              <a:t>Footer</a:t>
            </a:r>
          </a:p>
        </p:txBody>
      </p:sp>
      <p:sp>
        <p:nvSpPr>
          <p:cNvPr id="10" name="PlaceHolder 9"/>
          <p:cNvSpPr>
            <a:spLocks noGrp="1"/>
          </p:cNvSpPr>
          <p:nvPr>
            <p:ph type="sldNum" idx="45"/>
          </p:nvPr>
        </p:nvSpPr>
        <p:spPr/>
        <p:txBody>
          <a:bodyPr/>
          <a:p>
            <a:fld id="{E11F337D-EF1C-4561-8ED5-7709A8F88AD2}" type="slidenum">
              <a:t>&lt;#&gt;</a:t>
            </a:fld>
          </a:p>
        </p:txBody>
      </p:sp>
      <p:sp>
        <p:nvSpPr>
          <p:cNvPr id="11" name="PlaceHolder 10"/>
          <p:cNvSpPr>
            <a:spLocks noGrp="1"/>
          </p:cNvSpPr>
          <p:nvPr>
            <p:ph type="dt" idx="43"/>
          </p:nvPr>
        </p:nvSpPr>
        <p:spPr/>
        <p:txBody>
          <a:bodyPr/>
          <a:p>
            <a:r>
              <a:rPr lang="en-US"/>
              <a:t/>
            </a: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0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5315A7D-4B77-425D-B072-9C576A48771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141B3BF-7442-406B-8F08-160BFD34A7E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B9775D6-FFC0-4849-BB79-7B2ACCC3D02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B291638-9463-4569-AF5F-0DF6EB8CD64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7D78A8F-0C77-4AA5-8F76-EF1EE5EAB70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EE01E91-C57D-4C7B-9A8B-E0CC8DD1A5B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7E486CC-FE5F-4EDE-B3A9-28C23389537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9FB428B-3FB8-42B0-9AAB-96E7E8A4150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8C64D59-0C07-40C6-8C36-1F408F8B7C3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8291CD4-E621-4600-A460-6541A7E1BE3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F9D6D33-5690-43A0-98AD-7BE2BE978F0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ED1FF36-142B-4763-9E45-A378177FC0C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9AFF983-17EF-4AED-898F-D6F9EE4382F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C46C2C6-3765-41D9-8652-F3EFA928F04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0DDC2FC-8C67-4912-BAD5-40F0DD01AC6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87C21EA-A6E0-4028-938D-D8D17633973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B6BAB0F-4D77-49C0-8A90-D9C5B6DC56B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08FAF34-598C-42C3-A8A5-FFEA25B9F7D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C61F11E-8A6E-4D48-A634-2F4B25ACE58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1ADDF68-0101-4BD0-A122-E907DDCD928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B99950D-1A5C-4CDB-BD67-3FA4A9E4B412}"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6EA9BEB-E7AB-4F64-A3E0-F70F4B5E07D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A7FFDF1-0F2C-4088-BD06-B5C16DA2C811}"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C92F3E9-0750-4713-BE66-E6F0305EE9A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68816E4-7261-4E54-A5E6-61A561088AE9}"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F10E636-FBD5-4F84-B54B-80E01EDCB1D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93C2E31-9694-4720-83C2-65EC0AB3DB4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CB681F7-7686-42D4-934B-601C5F59C156}"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A4C4354-12C8-447A-8119-9FF5DDEA19F3}"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ECD9BE5-4158-4710-8EC3-B4AE0AF2DEA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7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A64F4E2-5B94-4A8E-A5FF-A4ABFF16EB8A}"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7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A19CE2A-3432-4AD2-9BAE-4A43BBDA1E7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8799785-722B-4F96-B235-B81FEEC27116}"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2C2FDFB-EA95-416D-BC91-75D52BC8675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69E17B79-AFFD-4124-B29F-BA3AE3781193}"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8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EB911D2-21A9-4D39-AD9F-1B0DA9FB4AE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9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9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3691B66-1E31-48D9-BED5-80E072BAD7D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9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8FC7615-02C2-4986-85FA-F9F811B9E05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9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9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1EEF2C6-309C-4B4A-A014-CDE43B27B334}"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8E1731A6-38DB-47BD-A65C-F3FA9701F0F8}"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0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1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1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45B6A570-1CAF-465A-8641-E85714B07C63}"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43FE1EC6-67CC-473C-97AF-BC7D2F5FF997}"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1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EAD352A-8CE4-44C8-8614-09D598498A3E}"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4C4F2BA7-6394-4E0E-B1BE-D185A0101E6E}"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66520E2E-37FA-4B12-B65F-E5867EA478CD}"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AA0D69D0-FCD6-41AB-95D8-37C797C2EFCA}"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45B186FC-E8F6-4ED4-A6B7-E8BDA320AFEF}"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2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E45CC06-C9B7-4E95-9AC4-490196CDD3DD}"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3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3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5DE85DB8-1B0F-4558-8075-F03C69C08FA6}"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3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FB2D5BA7-5E60-483C-9E4A-82E685F6E209}"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4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4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EA4749EC-501E-441F-BF8C-B395FC8D8C78}"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4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C33E9AA0-7222-4B2E-9867-54151F62FD6E}"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4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4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5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5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5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5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C8648E89-0D05-475C-822B-7E7A9649EC7D}"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21911B3-FFE2-474E-81F0-5190E6D1AB3E}"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6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F25B7D15-1175-47F0-AC2D-E9156F299F76}"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6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89DE3F49-10D7-426F-9603-8468CC46E2C7}"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F52A32FA-82E1-402B-9189-14FE7AEF0275}"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86352640-950D-40C0-9B7A-C65F453BF2AD}"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8EF7CF16-C762-45DC-B84E-76253A231729}"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1973ED5D-5C4E-47D2-A1CA-8A442A76C8D2}"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7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7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20D28E47-C9C1-4158-90E5-CE91C7F08DB7}"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8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2F1DC9F6-467C-4924-B4B5-EA1A06F27294}"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8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8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FBCE36C8-6892-45E6-A11A-5EEDBA380B2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8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8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B826C991-8F4C-465B-B08B-E07EEEC610C5}"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9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9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9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9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9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9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E86D1127-2652-48BB-854B-B6B79EE32292}"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DEC0DD5-1785-4ADB-BA1C-54274747322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0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C0F1846E-32B2-49B8-BB6C-7E1EF8892E9F}"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0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520E3AFF-50C6-4F0E-8440-12F7EF09D444}"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23CF0174-BC94-4F4F-B19E-9147F74B218C}"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7592806B-7AF7-43BF-86E2-DF34270D511F}"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51D6F863-DECF-40A8-9DF3-D98166DEC348}"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9EF9CFAD-23C7-4815-8A3D-6D3C91B11C6A}"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5295E064-2220-4835-9076-9784F720A46B}"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633240D7-CCF0-4F48-B712-B44DD4F3B71F}"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26625865-964D-4341-A472-B29321A9D1F6}"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3A6E7A6F-7DE3-4121-BACD-E28A9A5AC965}"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3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CA4BD78B-D679-49FD-B5A7-F3A7ABB1CA26}"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17DEEF4B-9637-41BF-ADF7-EAB94D4AB652}"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888571EE-0C62-40CE-9442-5A06B081B46C}"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33a0"/>
              </a:solidFill>
              <a:latin typeface="Arial"/>
            </a:endParaRPr>
          </a:p>
        </p:txBody>
      </p:sp>
      <p:sp>
        <p:nvSpPr>
          <p:cNvPr id="3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1" lang="en-US" sz="2100" spc="-1" strike="noStrike">
              <a:solidFill>
                <a:srgbClr val="171717"/>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EEB2CC78-675D-4C3B-AF33-592A941BE37A}" type="slidenum">
              <a:t>&lt;#&gt;</a:t>
            </a:fld>
          </a:p>
        </p:txBody>
      </p:sp>
      <p:sp>
        <p:nvSpPr>
          <p:cNvPr id="6" name="PlaceHolder 5"/>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image" Target="../media/image19.wmf"/><Relationship Id="rId4" Type="http://schemas.openxmlformats.org/officeDocument/2006/relationships/slideLayout" Target="../slideLayouts/slideLayout193.xml"/><Relationship Id="rId5" Type="http://schemas.openxmlformats.org/officeDocument/2006/relationships/slideLayout" Target="../slideLayouts/slideLayout194.xml"/><Relationship Id="rId6" Type="http://schemas.openxmlformats.org/officeDocument/2006/relationships/slideLayout" Target="../slideLayouts/slideLayout195.xml"/><Relationship Id="rId7" Type="http://schemas.openxmlformats.org/officeDocument/2006/relationships/slideLayout" Target="../slideLayouts/slideLayout196.xml"/><Relationship Id="rId8" Type="http://schemas.openxmlformats.org/officeDocument/2006/relationships/slideLayout" Target="../slideLayouts/slideLayout197.xml"/><Relationship Id="rId9" Type="http://schemas.openxmlformats.org/officeDocument/2006/relationships/slideLayout" Target="../slideLayouts/slideLayout198.xml"/><Relationship Id="rId10" Type="http://schemas.openxmlformats.org/officeDocument/2006/relationships/slideLayout" Target="../slideLayouts/slideLayout199.xml"/><Relationship Id="rId11" Type="http://schemas.openxmlformats.org/officeDocument/2006/relationships/slideLayout" Target="../slideLayouts/slideLayout200.xml"/><Relationship Id="rId12" Type="http://schemas.openxmlformats.org/officeDocument/2006/relationships/slideLayout" Target="../slideLayouts/slideLayout201.xml"/><Relationship Id="rId13" Type="http://schemas.openxmlformats.org/officeDocument/2006/relationships/slideLayout" Target="../slideLayouts/slideLayout202.xml"/><Relationship Id="rId14" Type="http://schemas.openxmlformats.org/officeDocument/2006/relationships/slideLayout" Target="../slideLayouts/slideLayout203.xml"/><Relationship Id="rId15"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3a0"/>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0" y="6315840"/>
            <a:ext cx="12191760" cy="541800"/>
          </a:xfrm>
          <a:prstGeom prst="rect">
            <a:avLst/>
          </a:prstGeom>
          <a:ln w="0">
            <a:noFill/>
          </a:ln>
        </p:spPr>
      </p:pic>
      <p:pic>
        <p:nvPicPr>
          <p:cNvPr id="1" name="Image 2" descr="logooutline.eps"/>
          <p:cNvPicPr/>
          <p:nvPr/>
        </p:nvPicPr>
        <p:blipFill>
          <a:blip r:embed="rId3"/>
          <a:stretch/>
        </p:blipFill>
        <p:spPr>
          <a:xfrm>
            <a:off x="5106240" y="710280"/>
            <a:ext cx="1990080" cy="1969920"/>
          </a:xfrm>
          <a:prstGeom prst="rect">
            <a:avLst/>
          </a:prstGeom>
          <a:ln w="0">
            <a:noFill/>
          </a:ln>
        </p:spPr>
      </p:pic>
      <p:sp>
        <p:nvSpPr>
          <p:cNvPr id="2" name="PlaceHolder 1"/>
          <p:cNvSpPr>
            <a:spLocks noGrp="1"/>
          </p:cNvSpPr>
          <p:nvPr>
            <p:ph type="title"/>
          </p:nvPr>
        </p:nvSpPr>
        <p:spPr>
          <a:xfrm>
            <a:off x="407880" y="3429000"/>
            <a:ext cx="11375640" cy="2152800"/>
          </a:xfrm>
          <a:prstGeom prst="rect">
            <a:avLst/>
          </a:prstGeom>
          <a:noFill/>
          <a:ln w="0">
            <a:noFill/>
          </a:ln>
        </p:spPr>
        <p:txBody>
          <a:bodyPr lIns="0" rIns="0" tIns="0" bIns="0" anchor="t">
            <a:noAutofit/>
          </a:bodyPr>
          <a:p>
            <a:pPr>
              <a:lnSpc>
                <a:spcPct val="90000"/>
              </a:lnSpc>
              <a:buNone/>
            </a:pPr>
            <a:r>
              <a:rPr b="1" lang="en-US" sz="5000" spc="-1" strike="noStrike">
                <a:solidFill>
                  <a:srgbClr val="ffffff"/>
                </a:solidFill>
                <a:latin typeface="Arial"/>
              </a:rPr>
              <a:t>Click to edit Master title style</a:t>
            </a:r>
            <a:br>
              <a:rPr sz="5000"/>
            </a:br>
            <a:endParaRPr b="0" lang="en-US" sz="5000" spc="-1" strike="noStrike">
              <a:solidFill>
                <a:srgbClr val="0033a0"/>
              </a:solidFill>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1" lang="en-US" sz="2100" spc="-1" strike="noStrike">
                <a:solidFill>
                  <a:srgbClr val="171717"/>
                </a:solidFill>
                <a:latin typeface="Arial"/>
              </a:rPr>
              <a:t>Click to edit the outline text format</a:t>
            </a:r>
            <a:endParaRPr b="1" lang="en-US" sz="2100" spc="-1" strike="noStrike">
              <a:solidFill>
                <a:srgbClr val="171717"/>
              </a:solidFill>
              <a:latin typeface="Arial"/>
            </a:endParaRPr>
          </a:p>
          <a:p>
            <a:pPr lvl="1" marL="864000" indent="-324000">
              <a:spcBef>
                <a:spcPts val="1134"/>
              </a:spcBef>
              <a:buClr>
                <a:srgbClr val="ffffff"/>
              </a:buClr>
              <a:buSzPct val="75000"/>
              <a:buFont typeface="Symbol" charset="2"/>
              <a:buChar char=""/>
            </a:pPr>
            <a:r>
              <a:rPr b="0" lang="en-US" sz="1700" spc="-1" strike="noStrike">
                <a:solidFill>
                  <a:srgbClr val="171717"/>
                </a:solidFill>
                <a:latin typeface="Arial"/>
              </a:rPr>
              <a:t>Second Outline Level</a:t>
            </a:r>
            <a:endParaRPr b="0" lang="en-US" sz="1700" spc="-1" strike="noStrike">
              <a:solidFill>
                <a:srgbClr val="171717"/>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rgbClr val="171717"/>
                </a:solidFill>
                <a:latin typeface="Arial"/>
              </a:rPr>
              <a:t>Third Outline Level</a:t>
            </a:r>
            <a:endParaRPr b="0" lang="en-US" sz="1600" spc="-1" strike="noStrike">
              <a:solidFill>
                <a:srgbClr val="171717"/>
              </a:solidFill>
              <a:latin typeface="Arial"/>
            </a:endParaRPr>
          </a:p>
          <a:p>
            <a:pPr lvl="3" marL="1728000" indent="-216000">
              <a:lnSpc>
                <a:spcPct val="90000"/>
              </a:lnSpc>
              <a:spcBef>
                <a:spcPts val="567"/>
              </a:spcBef>
              <a:buClr>
                <a:srgbClr val="ffffff"/>
              </a:buClr>
              <a:buSzPct val="75000"/>
              <a:buFont typeface="Symbol" charset="2"/>
              <a:buChar char=""/>
            </a:pPr>
            <a:r>
              <a:rPr b="0" lang="en-US" sz="1600" spc="-1" strike="noStrike">
                <a:solidFill>
                  <a:srgbClr val="1c446a"/>
                </a:solidFill>
                <a:latin typeface="Arial"/>
              </a:rPr>
              <a:t>Fourth Outline Level</a:t>
            </a:r>
            <a:endParaRPr b="0" lang="en-US" sz="1600" spc="-1" strike="noStrike">
              <a:solidFill>
                <a:srgbClr val="1c446a"/>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1c446a"/>
                </a:solidFill>
                <a:latin typeface="Arial"/>
              </a:rPr>
              <a:t>Fifth Outline Level</a:t>
            </a:r>
            <a:endParaRPr b="0" lang="en-US" sz="2000" spc="-1" strike="noStrike">
              <a:solidFill>
                <a:srgbClr val="1c446a"/>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1c446a"/>
                </a:solidFill>
                <a:latin typeface="Arial"/>
              </a:rPr>
              <a:t>Sixth Outline Level</a:t>
            </a:r>
            <a:endParaRPr b="0" lang="en-US" sz="2000" spc="-1" strike="noStrike">
              <a:solidFill>
                <a:srgbClr val="1c446a"/>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1c446a"/>
                </a:solidFill>
                <a:latin typeface="Arial"/>
              </a:rPr>
              <a:t>Seventh Outline Level</a:t>
            </a:r>
            <a:endParaRPr b="0" lang="en-US" sz="2000" spc="-1" strike="noStrike">
              <a:solidFill>
                <a:srgbClr val="1c446a"/>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4" name="Picture 4" descr=""/>
          <p:cNvPicPr/>
          <p:nvPr/>
        </p:nvPicPr>
        <p:blipFill>
          <a:blip r:embed="rId2"/>
          <a:stretch/>
        </p:blipFill>
        <p:spPr>
          <a:xfrm>
            <a:off x="0" y="6315840"/>
            <a:ext cx="12191760" cy="541800"/>
          </a:xfrm>
          <a:prstGeom prst="rect">
            <a:avLst/>
          </a:prstGeom>
          <a:ln w="0">
            <a:noFill/>
          </a:ln>
        </p:spPr>
      </p:pic>
      <p:sp>
        <p:nvSpPr>
          <p:cNvPr id="385"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386" name="PlaceHolder 2"/>
          <p:cNvSpPr>
            <a:spLocks noGrp="1"/>
          </p:cNvSpPr>
          <p:nvPr>
            <p:ph type="body"/>
          </p:nvPr>
        </p:nvSpPr>
        <p:spPr>
          <a:xfrm>
            <a:off x="407880" y="1592280"/>
            <a:ext cx="5616360" cy="6678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400" spc="-1" strike="noStrike">
                <a:solidFill>
                  <a:srgbClr val="61c4d3"/>
                </a:solidFill>
                <a:latin typeface="Arial"/>
              </a:rPr>
              <a:t>Haga clic para modificar el estilo de texto del patrón</a:t>
            </a:r>
            <a:endParaRPr b="1" lang="en-US" sz="2400" spc="-1" strike="noStrike">
              <a:solidFill>
                <a:srgbClr val="171717"/>
              </a:solidFill>
              <a:latin typeface="Arial"/>
            </a:endParaRPr>
          </a:p>
        </p:txBody>
      </p:sp>
      <p:sp>
        <p:nvSpPr>
          <p:cNvPr id="387" name="PlaceHolder 3"/>
          <p:cNvSpPr>
            <a:spLocks noGrp="1"/>
          </p:cNvSpPr>
          <p:nvPr>
            <p:ph type="body"/>
          </p:nvPr>
        </p:nvSpPr>
        <p:spPr>
          <a:xfrm>
            <a:off x="6172200" y="1604880"/>
            <a:ext cx="5616360" cy="655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400" spc="-1" strike="noStrike">
                <a:solidFill>
                  <a:srgbClr val="61c4d3"/>
                </a:solidFill>
                <a:latin typeface="Arial"/>
              </a:rPr>
              <a:t>Haga clic para modificar el estilo de texto del patrón</a:t>
            </a:r>
            <a:endParaRPr b="1" lang="en-US" sz="2400" spc="-1" strike="noStrike">
              <a:solidFill>
                <a:srgbClr val="171717"/>
              </a:solidFill>
              <a:latin typeface="Arial"/>
            </a:endParaRPr>
          </a:p>
        </p:txBody>
      </p:sp>
      <p:sp>
        <p:nvSpPr>
          <p:cNvPr id="388" name="PlaceHolder 4"/>
          <p:cNvSpPr>
            <a:spLocks noGrp="1"/>
          </p:cNvSpPr>
          <p:nvPr>
            <p:ph type="body"/>
          </p:nvPr>
        </p:nvSpPr>
        <p:spPr>
          <a:xfrm>
            <a:off x="407880" y="2421000"/>
            <a:ext cx="5616360" cy="3779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389" name="PlaceHolder 5"/>
          <p:cNvSpPr>
            <a:spLocks noGrp="1"/>
          </p:cNvSpPr>
          <p:nvPr>
            <p:ph type="dt" idx="25"/>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390" name="PlaceHolder 6"/>
          <p:cNvSpPr>
            <a:spLocks noGrp="1"/>
          </p:cNvSpPr>
          <p:nvPr>
            <p:ph type="ftr" idx="26"/>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391" name="PlaceHolder 7"/>
          <p:cNvSpPr>
            <a:spLocks noGrp="1"/>
          </p:cNvSpPr>
          <p:nvPr>
            <p:ph type="sldNum" idx="27"/>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651B8B94-E209-432A-AEA8-62717386A54B}" type="slidenum">
              <a:rPr b="0" lang="en-US" sz="1000" spc="-1" strike="noStrike">
                <a:solidFill>
                  <a:srgbClr val="ffffff"/>
                </a:solidFill>
                <a:latin typeface="Arial"/>
              </a:rPr>
              <a:t>&lt;number&gt;</a:t>
            </a:fld>
            <a:endParaRPr b="0" lang="en-US" sz="1000" spc="-1" strike="noStrike">
              <a:latin typeface="Times New Roman"/>
            </a:endParaRPr>
          </a:p>
        </p:txBody>
      </p:sp>
      <p:sp>
        <p:nvSpPr>
          <p:cNvPr id="392" name="PlaceHolder 8"/>
          <p:cNvSpPr>
            <a:spLocks noGrp="1"/>
          </p:cNvSpPr>
          <p:nvPr>
            <p:ph type="body"/>
          </p:nvPr>
        </p:nvSpPr>
        <p:spPr>
          <a:xfrm>
            <a:off x="6172200" y="2421000"/>
            <a:ext cx="5616360" cy="3779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GB" sz="1800" spc="-1" strike="noStrike">
                <a:solidFill>
                  <a:srgbClr val="0033a0"/>
                </a:solidFill>
                <a:latin typeface="Arial"/>
              </a:rPr>
              <a:t>Drag and Drop picture</a:t>
            </a:r>
            <a:endParaRPr b="1" lang="en-US" sz="18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9" name="Picture 4" descr=""/>
          <p:cNvPicPr/>
          <p:nvPr/>
        </p:nvPicPr>
        <p:blipFill>
          <a:blip r:embed="rId2"/>
          <a:stretch/>
        </p:blipFill>
        <p:spPr>
          <a:xfrm>
            <a:off x="0" y="6315840"/>
            <a:ext cx="12191760" cy="541800"/>
          </a:xfrm>
          <a:prstGeom prst="rect">
            <a:avLst/>
          </a:prstGeom>
          <a:ln w="0">
            <a:noFill/>
          </a:ln>
        </p:spPr>
      </p:pic>
      <p:sp>
        <p:nvSpPr>
          <p:cNvPr id="430"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431" name="PlaceHolder 2"/>
          <p:cNvSpPr>
            <a:spLocks noGrp="1"/>
          </p:cNvSpPr>
          <p:nvPr>
            <p:ph type="body"/>
          </p:nvPr>
        </p:nvSpPr>
        <p:spPr>
          <a:xfrm>
            <a:off x="407880" y="1598760"/>
            <a:ext cx="370800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2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tabLst>
                <a:tab algn="l" pos="0"/>
              </a:tabLst>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432" name="PlaceHolder 3"/>
          <p:cNvSpPr>
            <a:spLocks noGrp="1"/>
          </p:cNvSpPr>
          <p:nvPr>
            <p:ph type="dt" idx="28"/>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433" name="PlaceHolder 4"/>
          <p:cNvSpPr>
            <a:spLocks noGrp="1"/>
          </p:cNvSpPr>
          <p:nvPr>
            <p:ph type="ftr" idx="29"/>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434" name="PlaceHolder 5"/>
          <p:cNvSpPr>
            <a:spLocks noGrp="1"/>
          </p:cNvSpPr>
          <p:nvPr>
            <p:ph type="sldNum" idx="30"/>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43D701EF-11F9-4C4F-BE41-56414422378C}" type="slidenum">
              <a:rPr b="0" lang="en-US" sz="1000" spc="-1" strike="noStrike">
                <a:solidFill>
                  <a:srgbClr val="ffffff"/>
                </a:solidFill>
                <a:latin typeface="Arial"/>
              </a:rPr>
              <a:t>&lt;number&gt;</a:t>
            </a:fld>
            <a:endParaRPr b="0" lang="en-US" sz="1000" spc="-1" strike="noStrike">
              <a:latin typeface="Times New Roman"/>
            </a:endParaRPr>
          </a:p>
        </p:txBody>
      </p:sp>
      <p:sp>
        <p:nvSpPr>
          <p:cNvPr id="435" name="PlaceHolder 6"/>
          <p:cNvSpPr>
            <a:spLocks noGrp="1"/>
          </p:cNvSpPr>
          <p:nvPr>
            <p:ph type="body"/>
          </p:nvPr>
        </p:nvSpPr>
        <p:spPr>
          <a:xfrm>
            <a:off x="8075520" y="1592280"/>
            <a:ext cx="3708000" cy="2231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436" name="PlaceHolder 7"/>
          <p:cNvSpPr>
            <a:spLocks noGrp="1"/>
          </p:cNvSpPr>
          <p:nvPr>
            <p:ph type="body"/>
          </p:nvPr>
        </p:nvSpPr>
        <p:spPr>
          <a:xfrm>
            <a:off x="8124840" y="3969720"/>
            <a:ext cx="3659040" cy="2231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437" name="PlaceHolder 8"/>
          <p:cNvSpPr>
            <a:spLocks noGrp="1"/>
          </p:cNvSpPr>
          <p:nvPr>
            <p:ph type="body"/>
          </p:nvPr>
        </p:nvSpPr>
        <p:spPr>
          <a:xfrm>
            <a:off x="4259160" y="1592280"/>
            <a:ext cx="3659040" cy="2231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438" name="PlaceHolder 9"/>
          <p:cNvSpPr>
            <a:spLocks noGrp="1"/>
          </p:cNvSpPr>
          <p:nvPr>
            <p:ph type="body"/>
          </p:nvPr>
        </p:nvSpPr>
        <p:spPr>
          <a:xfrm>
            <a:off x="4259160" y="3978000"/>
            <a:ext cx="3659040" cy="2231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5" name="Picture 4" descr=""/>
          <p:cNvPicPr/>
          <p:nvPr/>
        </p:nvPicPr>
        <p:blipFill>
          <a:blip r:embed="rId2"/>
          <a:stretch/>
        </p:blipFill>
        <p:spPr>
          <a:xfrm>
            <a:off x="0" y="6315840"/>
            <a:ext cx="12191760" cy="541800"/>
          </a:xfrm>
          <a:prstGeom prst="rect">
            <a:avLst/>
          </a:prstGeom>
          <a:ln w="0">
            <a:noFill/>
          </a:ln>
        </p:spPr>
      </p:pic>
      <p:sp>
        <p:nvSpPr>
          <p:cNvPr id="476"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477" name="PlaceHolder 2"/>
          <p:cNvSpPr>
            <a:spLocks noGrp="1"/>
          </p:cNvSpPr>
          <p:nvPr>
            <p:ph type="body"/>
          </p:nvPr>
        </p:nvSpPr>
        <p:spPr>
          <a:xfrm>
            <a:off x="407880" y="1592280"/>
            <a:ext cx="3708000" cy="667800"/>
          </a:xfrm>
          <a:prstGeom prst="rect">
            <a:avLst/>
          </a:prstGeom>
          <a:noFill/>
          <a:ln w="0">
            <a:noFill/>
          </a:ln>
        </p:spPr>
        <p:txBody>
          <a:bodyPr lIns="0" rIns="0" tIns="0" bIns="0" anchor="t">
            <a:noAutofit/>
          </a:bodyPr>
          <a:p>
            <a:pPr>
              <a:lnSpc>
                <a:spcPct val="100000"/>
              </a:lnSpc>
              <a:spcBef>
                <a:spcPts val="400"/>
              </a:spcBef>
              <a:buNone/>
              <a:tabLst>
                <a:tab algn="l" pos="0"/>
              </a:tabLst>
            </a:pPr>
            <a:r>
              <a:rPr b="1" lang="es-ES" sz="2100" spc="-1" strike="noStrike">
                <a:solidFill>
                  <a:srgbClr val="61c4d3"/>
                </a:solidFill>
                <a:latin typeface="Arial"/>
              </a:rPr>
              <a:t>Haga clic para modificar el estilo de texto del patrón</a:t>
            </a:r>
            <a:endParaRPr b="1" lang="en-US" sz="2100" spc="-1" strike="noStrike">
              <a:solidFill>
                <a:srgbClr val="171717"/>
              </a:solidFill>
              <a:latin typeface="Arial"/>
            </a:endParaRPr>
          </a:p>
        </p:txBody>
      </p:sp>
      <p:sp>
        <p:nvSpPr>
          <p:cNvPr id="478" name="PlaceHolder 3"/>
          <p:cNvSpPr>
            <a:spLocks noGrp="1"/>
          </p:cNvSpPr>
          <p:nvPr>
            <p:ph type="body"/>
          </p:nvPr>
        </p:nvSpPr>
        <p:spPr>
          <a:xfrm>
            <a:off x="8075520" y="1604880"/>
            <a:ext cx="3712680" cy="655200"/>
          </a:xfrm>
          <a:prstGeom prst="rect">
            <a:avLst/>
          </a:prstGeom>
          <a:noFill/>
          <a:ln w="0">
            <a:noFill/>
          </a:ln>
        </p:spPr>
        <p:txBody>
          <a:bodyPr lIns="0" rIns="0" tIns="0" bIns="0" anchor="t">
            <a:noAutofit/>
          </a:bodyPr>
          <a:p>
            <a:pPr>
              <a:lnSpc>
                <a:spcPct val="90000"/>
              </a:lnSpc>
              <a:spcBef>
                <a:spcPts val="400"/>
              </a:spcBef>
              <a:buNone/>
              <a:tabLst>
                <a:tab algn="l" pos="0"/>
              </a:tabLst>
            </a:pPr>
            <a:r>
              <a:rPr b="1" lang="es-ES" sz="2400" spc="-1" strike="noStrike">
                <a:solidFill>
                  <a:srgbClr val="61c4d3"/>
                </a:solidFill>
                <a:latin typeface="Arial"/>
              </a:rPr>
              <a:t>Haga clic para modificar el estilo de texto del patrón</a:t>
            </a:r>
            <a:endParaRPr b="1" lang="en-US" sz="2400" spc="-1" strike="noStrike">
              <a:solidFill>
                <a:srgbClr val="171717"/>
              </a:solidFill>
              <a:latin typeface="Arial"/>
            </a:endParaRPr>
          </a:p>
        </p:txBody>
      </p:sp>
      <p:sp>
        <p:nvSpPr>
          <p:cNvPr id="479" name="PlaceHolder 4"/>
          <p:cNvSpPr>
            <a:spLocks noGrp="1"/>
          </p:cNvSpPr>
          <p:nvPr>
            <p:ph type="body"/>
          </p:nvPr>
        </p:nvSpPr>
        <p:spPr>
          <a:xfrm>
            <a:off x="407880" y="2421000"/>
            <a:ext cx="3708000" cy="3779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480" name="PlaceHolder 5"/>
          <p:cNvSpPr>
            <a:spLocks noGrp="1"/>
          </p:cNvSpPr>
          <p:nvPr>
            <p:ph type="body"/>
          </p:nvPr>
        </p:nvSpPr>
        <p:spPr>
          <a:xfrm>
            <a:off x="8075520" y="2416320"/>
            <a:ext cx="3712680" cy="3779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90000"/>
              </a:lnSpc>
              <a:spcBef>
                <a:spcPts val="1001"/>
              </a:spcBef>
              <a:buNone/>
              <a:tabLst>
                <a:tab algn="l" pos="0"/>
              </a:tabLst>
            </a:pPr>
            <a:r>
              <a:rPr b="1"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481" name="PlaceHolder 6"/>
          <p:cNvSpPr>
            <a:spLocks noGrp="1"/>
          </p:cNvSpPr>
          <p:nvPr>
            <p:ph type="body"/>
          </p:nvPr>
        </p:nvSpPr>
        <p:spPr>
          <a:xfrm>
            <a:off x="4253760" y="1601280"/>
            <a:ext cx="3708000" cy="667800"/>
          </a:xfrm>
          <a:prstGeom prst="rect">
            <a:avLst/>
          </a:prstGeom>
          <a:noFill/>
          <a:ln w="0">
            <a:noFill/>
          </a:ln>
        </p:spPr>
        <p:txBody>
          <a:bodyPr lIns="0" rIns="0" tIns="0" bIns="0" anchor="t">
            <a:noAutofit/>
          </a:bodyPr>
          <a:p>
            <a:pPr>
              <a:lnSpc>
                <a:spcPct val="90000"/>
              </a:lnSpc>
              <a:spcBef>
                <a:spcPts val="400"/>
              </a:spcBef>
              <a:buNone/>
              <a:tabLst>
                <a:tab algn="l" pos="0"/>
              </a:tabLst>
            </a:pPr>
            <a:r>
              <a:rPr b="1" lang="es-ES" sz="2100" spc="-1" strike="noStrike">
                <a:solidFill>
                  <a:srgbClr val="61c4d3"/>
                </a:solidFill>
                <a:latin typeface="Arial"/>
              </a:rPr>
              <a:t>Haga clic para modificar el estilo de texto del patrón</a:t>
            </a:r>
            <a:endParaRPr b="1" lang="en-US" sz="2100" spc="-1" strike="noStrike">
              <a:solidFill>
                <a:srgbClr val="171717"/>
              </a:solidFill>
              <a:latin typeface="Arial"/>
            </a:endParaRPr>
          </a:p>
        </p:txBody>
      </p:sp>
      <p:sp>
        <p:nvSpPr>
          <p:cNvPr id="482" name="PlaceHolder 7"/>
          <p:cNvSpPr>
            <a:spLocks noGrp="1"/>
          </p:cNvSpPr>
          <p:nvPr>
            <p:ph type="body"/>
          </p:nvPr>
        </p:nvSpPr>
        <p:spPr>
          <a:xfrm>
            <a:off x="4253760" y="2430000"/>
            <a:ext cx="3708000" cy="3779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483" name="PlaceHolder 8"/>
          <p:cNvSpPr>
            <a:spLocks noGrp="1"/>
          </p:cNvSpPr>
          <p:nvPr>
            <p:ph type="dt" idx="31"/>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484" name="PlaceHolder 9"/>
          <p:cNvSpPr>
            <a:spLocks noGrp="1"/>
          </p:cNvSpPr>
          <p:nvPr>
            <p:ph type="ftr" idx="32"/>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485" name="PlaceHolder 10"/>
          <p:cNvSpPr>
            <a:spLocks noGrp="1"/>
          </p:cNvSpPr>
          <p:nvPr>
            <p:ph type="sldNum" idx="33"/>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356939DC-13BB-4D74-9A52-5A627361E40E}"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22" name="Picture 4" descr=""/>
          <p:cNvPicPr/>
          <p:nvPr/>
        </p:nvPicPr>
        <p:blipFill>
          <a:blip r:embed="rId2"/>
          <a:stretch/>
        </p:blipFill>
        <p:spPr>
          <a:xfrm>
            <a:off x="0" y="6315840"/>
            <a:ext cx="12191760" cy="541800"/>
          </a:xfrm>
          <a:prstGeom prst="rect">
            <a:avLst/>
          </a:prstGeom>
          <a:ln w="0">
            <a:noFill/>
          </a:ln>
        </p:spPr>
      </p:pic>
      <p:sp>
        <p:nvSpPr>
          <p:cNvPr id="523"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524" name="PlaceHolder 2"/>
          <p:cNvSpPr>
            <a:spLocks noGrp="1"/>
          </p:cNvSpPr>
          <p:nvPr>
            <p:ph type="body"/>
          </p:nvPr>
        </p:nvSpPr>
        <p:spPr>
          <a:xfrm>
            <a:off x="4116240" y="1601280"/>
            <a:ext cx="3959640" cy="113076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s-ES" sz="2100" spc="-1" strike="noStrike">
                <a:solidFill>
                  <a:srgbClr val="ffffff"/>
                </a:solidFill>
                <a:latin typeface="Arial"/>
              </a:rPr>
              <a:t>Haga clic para modificar el estilo de texto del patrón</a:t>
            </a:r>
            <a:endParaRPr b="1" lang="en-US" sz="2100" spc="-1" strike="noStrike">
              <a:solidFill>
                <a:srgbClr val="171717"/>
              </a:solidFill>
              <a:latin typeface="Arial"/>
            </a:endParaRPr>
          </a:p>
        </p:txBody>
      </p:sp>
      <p:sp>
        <p:nvSpPr>
          <p:cNvPr id="525" name="PlaceHolder 3"/>
          <p:cNvSpPr>
            <a:spLocks noGrp="1"/>
          </p:cNvSpPr>
          <p:nvPr>
            <p:ph type="body"/>
          </p:nvPr>
        </p:nvSpPr>
        <p:spPr>
          <a:xfrm>
            <a:off x="4116240" y="2732400"/>
            <a:ext cx="3958920" cy="347688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526" name="PlaceHolder 4"/>
          <p:cNvSpPr>
            <a:spLocks noGrp="1"/>
          </p:cNvSpPr>
          <p:nvPr>
            <p:ph type="dt" idx="34"/>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527" name="PlaceHolder 5"/>
          <p:cNvSpPr>
            <a:spLocks noGrp="1"/>
          </p:cNvSpPr>
          <p:nvPr>
            <p:ph type="ftr" idx="35"/>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528" name="PlaceHolder 6"/>
          <p:cNvSpPr>
            <a:spLocks noGrp="1"/>
          </p:cNvSpPr>
          <p:nvPr>
            <p:ph type="sldNum" idx="36"/>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F958951D-ADDE-432E-B511-1400F53EAD8B}" type="slidenum">
              <a:rPr b="0" lang="en-US" sz="1000" spc="-1" strike="noStrike">
                <a:solidFill>
                  <a:srgbClr val="ffffff"/>
                </a:solidFill>
                <a:latin typeface="Arial"/>
              </a:rPr>
              <a:t>&lt;number&gt;</a:t>
            </a:fld>
            <a:endParaRPr b="0" lang="en-US" sz="1000" spc="-1" strike="noStrike">
              <a:latin typeface="Times New Roman"/>
            </a:endParaRPr>
          </a:p>
        </p:txBody>
      </p:sp>
      <p:sp>
        <p:nvSpPr>
          <p:cNvPr id="529" name="PlaceHolder 7"/>
          <p:cNvSpPr>
            <a:spLocks noGrp="1"/>
          </p:cNvSpPr>
          <p:nvPr>
            <p:ph type="body"/>
          </p:nvPr>
        </p:nvSpPr>
        <p:spPr>
          <a:xfrm>
            <a:off x="3240" y="5078520"/>
            <a:ext cx="3959640" cy="113076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s-ES" sz="2100" spc="-1" strike="noStrike">
                <a:solidFill>
                  <a:srgbClr val="ffffff"/>
                </a:solidFill>
                <a:latin typeface="Arial"/>
              </a:rPr>
              <a:t>Haga clic para modificar el estilo de texto del patrón</a:t>
            </a:r>
            <a:endParaRPr b="1" lang="en-US" sz="2100" spc="-1" strike="noStrike">
              <a:solidFill>
                <a:srgbClr val="171717"/>
              </a:solidFill>
              <a:latin typeface="Arial"/>
            </a:endParaRPr>
          </a:p>
        </p:txBody>
      </p:sp>
      <p:sp>
        <p:nvSpPr>
          <p:cNvPr id="530" name="PlaceHolder 8"/>
          <p:cNvSpPr>
            <a:spLocks noGrp="1"/>
          </p:cNvSpPr>
          <p:nvPr>
            <p:ph type="body"/>
          </p:nvPr>
        </p:nvSpPr>
        <p:spPr>
          <a:xfrm>
            <a:off x="3960" y="1601280"/>
            <a:ext cx="3958920" cy="347688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531" name="PlaceHolder 9"/>
          <p:cNvSpPr>
            <a:spLocks noGrp="1"/>
          </p:cNvSpPr>
          <p:nvPr>
            <p:ph type="body"/>
          </p:nvPr>
        </p:nvSpPr>
        <p:spPr>
          <a:xfrm>
            <a:off x="8232480" y="5078520"/>
            <a:ext cx="3959640" cy="113076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s-ES" sz="2100" spc="-1" strike="noStrike">
                <a:solidFill>
                  <a:srgbClr val="ffffff"/>
                </a:solidFill>
                <a:latin typeface="Arial"/>
              </a:rPr>
              <a:t>Haga clic para modificar el estilo de texto del patrón</a:t>
            </a:r>
            <a:endParaRPr b="1" lang="en-US" sz="2100" spc="-1" strike="noStrike">
              <a:solidFill>
                <a:srgbClr val="171717"/>
              </a:solidFill>
              <a:latin typeface="Arial"/>
            </a:endParaRPr>
          </a:p>
        </p:txBody>
      </p:sp>
      <p:sp>
        <p:nvSpPr>
          <p:cNvPr id="532" name="PlaceHolder 10"/>
          <p:cNvSpPr>
            <a:spLocks noGrp="1"/>
          </p:cNvSpPr>
          <p:nvPr>
            <p:ph type="body"/>
          </p:nvPr>
        </p:nvSpPr>
        <p:spPr>
          <a:xfrm>
            <a:off x="8232480" y="1601280"/>
            <a:ext cx="3958920" cy="347688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69" name="Picture 4" descr=""/>
          <p:cNvPicPr/>
          <p:nvPr/>
        </p:nvPicPr>
        <p:blipFill>
          <a:blip r:embed="rId2"/>
          <a:stretch/>
        </p:blipFill>
        <p:spPr>
          <a:xfrm>
            <a:off x="0" y="6315840"/>
            <a:ext cx="12191760" cy="541800"/>
          </a:xfrm>
          <a:prstGeom prst="rect">
            <a:avLst/>
          </a:prstGeom>
          <a:ln w="0">
            <a:noFill/>
          </a:ln>
        </p:spPr>
      </p:pic>
      <p:sp>
        <p:nvSpPr>
          <p:cNvPr id="570"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571" name="PlaceHolder 2"/>
          <p:cNvSpPr>
            <a:spLocks noGrp="1"/>
          </p:cNvSpPr>
          <p:nvPr>
            <p:ph type="body"/>
          </p:nvPr>
        </p:nvSpPr>
        <p:spPr>
          <a:xfrm>
            <a:off x="412920" y="1592280"/>
            <a:ext cx="11375640" cy="256356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572" name="PlaceHolder 3"/>
          <p:cNvSpPr>
            <a:spLocks noGrp="1"/>
          </p:cNvSpPr>
          <p:nvPr>
            <p:ph type="body"/>
          </p:nvPr>
        </p:nvSpPr>
        <p:spPr>
          <a:xfrm>
            <a:off x="407880" y="4294080"/>
            <a:ext cx="3708000" cy="1906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p:txBody>
      </p:sp>
      <p:sp>
        <p:nvSpPr>
          <p:cNvPr id="573" name="PlaceHolder 4"/>
          <p:cNvSpPr>
            <a:spLocks noGrp="1"/>
          </p:cNvSpPr>
          <p:nvPr>
            <p:ph type="body"/>
          </p:nvPr>
        </p:nvSpPr>
        <p:spPr>
          <a:xfrm>
            <a:off x="4267080" y="4294080"/>
            <a:ext cx="3665160" cy="1906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p:txBody>
      </p:sp>
      <p:sp>
        <p:nvSpPr>
          <p:cNvPr id="574" name="PlaceHolder 5"/>
          <p:cNvSpPr>
            <a:spLocks noGrp="1"/>
          </p:cNvSpPr>
          <p:nvPr>
            <p:ph type="dt" idx="37"/>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575" name="PlaceHolder 6"/>
          <p:cNvSpPr>
            <a:spLocks noGrp="1"/>
          </p:cNvSpPr>
          <p:nvPr>
            <p:ph type="ftr" idx="38"/>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576" name="PlaceHolder 7"/>
          <p:cNvSpPr>
            <a:spLocks noGrp="1"/>
          </p:cNvSpPr>
          <p:nvPr>
            <p:ph type="sldNum" idx="39"/>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27D1F3F8-0869-4B4E-A374-00AE4548937C}" type="slidenum">
              <a:rPr b="0" lang="en-US" sz="1000" spc="-1" strike="noStrike">
                <a:solidFill>
                  <a:srgbClr val="ffffff"/>
                </a:solidFill>
                <a:latin typeface="Arial"/>
              </a:rPr>
              <a:t>&lt;number&gt;</a:t>
            </a:fld>
            <a:endParaRPr b="0" lang="en-US" sz="1000" spc="-1" strike="noStrike">
              <a:latin typeface="Times New Roman"/>
            </a:endParaRPr>
          </a:p>
        </p:txBody>
      </p:sp>
      <p:sp>
        <p:nvSpPr>
          <p:cNvPr id="577" name="PlaceHolder 8"/>
          <p:cNvSpPr>
            <a:spLocks noGrp="1"/>
          </p:cNvSpPr>
          <p:nvPr>
            <p:ph type="body"/>
          </p:nvPr>
        </p:nvSpPr>
        <p:spPr>
          <a:xfrm>
            <a:off x="8085600" y="4294080"/>
            <a:ext cx="3702600" cy="1906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14" name="Picture 4" descr=""/>
          <p:cNvPicPr/>
          <p:nvPr/>
        </p:nvPicPr>
        <p:blipFill>
          <a:blip r:embed="rId2"/>
          <a:stretch/>
        </p:blipFill>
        <p:spPr>
          <a:xfrm>
            <a:off x="0" y="6315840"/>
            <a:ext cx="12191760" cy="541800"/>
          </a:xfrm>
          <a:prstGeom prst="rect">
            <a:avLst/>
          </a:prstGeom>
          <a:ln w="0">
            <a:noFill/>
          </a:ln>
        </p:spPr>
      </p:pic>
      <p:sp>
        <p:nvSpPr>
          <p:cNvPr id="615"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616" name="PlaceHolder 2"/>
          <p:cNvSpPr>
            <a:spLocks noGrp="1"/>
          </p:cNvSpPr>
          <p:nvPr>
            <p:ph type="body"/>
          </p:nvPr>
        </p:nvSpPr>
        <p:spPr>
          <a:xfrm>
            <a:off x="0" y="1592280"/>
            <a:ext cx="12191760" cy="294552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617" name="PlaceHolder 3"/>
          <p:cNvSpPr>
            <a:spLocks noGrp="1"/>
          </p:cNvSpPr>
          <p:nvPr>
            <p:ph type="body"/>
          </p:nvPr>
        </p:nvSpPr>
        <p:spPr>
          <a:xfrm>
            <a:off x="407880" y="4294080"/>
            <a:ext cx="3708000" cy="190620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s-ES" sz="2100" spc="-1" strike="noStrike">
                <a:solidFill>
                  <a:srgbClr val="f8f8f8"/>
                </a:solidFill>
                <a:latin typeface="Arial"/>
              </a:rPr>
              <a:t>Haga clic para modificar el estilo de texto del patrón</a:t>
            </a:r>
            <a:endParaRPr b="1" lang="en-US" sz="2100" spc="-1" strike="noStrike">
              <a:solidFill>
                <a:srgbClr val="171717"/>
              </a:solidFill>
              <a:latin typeface="Arial"/>
            </a:endParaRPr>
          </a:p>
          <a:p>
            <a:pPr lvl="1" marL="324000" indent="-324000" algn="ctr">
              <a:lnSpc>
                <a:spcPct val="100000"/>
              </a:lnSpc>
              <a:spcBef>
                <a:spcPts val="499"/>
              </a:spcBef>
              <a:spcAft>
                <a:spcPts val="300"/>
              </a:spcAft>
              <a:buClr>
                <a:srgbClr val="f8f8f8"/>
              </a:buClr>
              <a:buFont typeface="Arial"/>
              <a:buChar char="•"/>
              <a:tabLst>
                <a:tab algn="l" pos="0"/>
              </a:tabLst>
            </a:pPr>
            <a:r>
              <a:rPr b="0" lang="es-ES" sz="1800" spc="-1" strike="noStrike">
                <a:solidFill>
                  <a:srgbClr val="f8f8f8"/>
                </a:solidFill>
                <a:latin typeface="Arial"/>
              </a:rPr>
              <a:t>Segundo nivel</a:t>
            </a:r>
            <a:endParaRPr b="0" lang="en-US" sz="1800" spc="-1" strike="noStrike">
              <a:solidFill>
                <a:srgbClr val="171717"/>
              </a:solidFill>
              <a:latin typeface="Arial"/>
            </a:endParaRPr>
          </a:p>
          <a:p>
            <a:pPr lvl="2" marL="648000" indent="-324000" algn="ctr">
              <a:lnSpc>
                <a:spcPct val="100000"/>
              </a:lnSpc>
              <a:spcBef>
                <a:spcPts val="499"/>
              </a:spcBef>
              <a:spcAft>
                <a:spcPts val="300"/>
              </a:spcAft>
              <a:buClr>
                <a:srgbClr val="f8f8f8"/>
              </a:buClr>
              <a:buFont typeface="Arial"/>
              <a:buChar char="•"/>
              <a:tabLst>
                <a:tab algn="l" pos="0"/>
              </a:tabLst>
            </a:pPr>
            <a:r>
              <a:rPr b="0" lang="es-ES" sz="1700" spc="-1" strike="noStrike">
                <a:solidFill>
                  <a:srgbClr val="f8f8f8"/>
                </a:solidFill>
                <a:latin typeface="Arial"/>
              </a:rPr>
              <a:t>Tercer nivel</a:t>
            </a:r>
            <a:endParaRPr b="0" lang="en-US" sz="1700" spc="-1" strike="noStrike">
              <a:solidFill>
                <a:srgbClr val="171717"/>
              </a:solidFill>
              <a:latin typeface="Arial"/>
            </a:endParaRPr>
          </a:p>
        </p:txBody>
      </p:sp>
      <p:sp>
        <p:nvSpPr>
          <p:cNvPr id="618" name="PlaceHolder 4"/>
          <p:cNvSpPr>
            <a:spLocks noGrp="1"/>
          </p:cNvSpPr>
          <p:nvPr>
            <p:ph type="body"/>
          </p:nvPr>
        </p:nvSpPr>
        <p:spPr>
          <a:xfrm>
            <a:off x="4267080" y="4294080"/>
            <a:ext cx="3665160" cy="190620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s-ES" sz="2100" spc="-1" strike="noStrike">
                <a:solidFill>
                  <a:srgbClr val="f8f8f8"/>
                </a:solidFill>
                <a:latin typeface="Arial"/>
              </a:rPr>
              <a:t>Haga clic para modificar el estilo de texto del patrón</a:t>
            </a:r>
            <a:endParaRPr b="1" lang="en-US" sz="2100" spc="-1" strike="noStrike">
              <a:solidFill>
                <a:srgbClr val="171717"/>
              </a:solidFill>
              <a:latin typeface="Arial"/>
            </a:endParaRPr>
          </a:p>
          <a:p>
            <a:pPr lvl="1" marL="324000" indent="-324000" algn="ctr">
              <a:lnSpc>
                <a:spcPct val="100000"/>
              </a:lnSpc>
              <a:spcBef>
                <a:spcPts val="499"/>
              </a:spcBef>
              <a:spcAft>
                <a:spcPts val="300"/>
              </a:spcAft>
              <a:buClr>
                <a:srgbClr val="f8f8f8"/>
              </a:buClr>
              <a:buFont typeface="Arial"/>
              <a:buChar char="•"/>
              <a:tabLst>
                <a:tab algn="l" pos="0"/>
              </a:tabLst>
            </a:pPr>
            <a:r>
              <a:rPr b="0" lang="es-ES" sz="1800" spc="-1" strike="noStrike">
                <a:solidFill>
                  <a:srgbClr val="f8f8f8"/>
                </a:solidFill>
                <a:latin typeface="Arial"/>
              </a:rPr>
              <a:t>Segundo nivel</a:t>
            </a:r>
            <a:endParaRPr b="0" lang="en-US" sz="1800" spc="-1" strike="noStrike">
              <a:solidFill>
                <a:srgbClr val="171717"/>
              </a:solidFill>
              <a:latin typeface="Arial"/>
            </a:endParaRPr>
          </a:p>
          <a:p>
            <a:pPr lvl="2" marL="648000" indent="-324000" algn="ctr">
              <a:lnSpc>
                <a:spcPct val="100000"/>
              </a:lnSpc>
              <a:spcBef>
                <a:spcPts val="499"/>
              </a:spcBef>
              <a:spcAft>
                <a:spcPts val="300"/>
              </a:spcAft>
              <a:buClr>
                <a:srgbClr val="f8f8f8"/>
              </a:buClr>
              <a:buFont typeface="Arial"/>
              <a:buChar char="•"/>
              <a:tabLst>
                <a:tab algn="l" pos="0"/>
              </a:tabLst>
            </a:pPr>
            <a:r>
              <a:rPr b="0" lang="es-ES" sz="1700" spc="-1" strike="noStrike">
                <a:solidFill>
                  <a:srgbClr val="f8f8f8"/>
                </a:solidFill>
                <a:latin typeface="Arial"/>
              </a:rPr>
              <a:t>Tercer nivel</a:t>
            </a:r>
            <a:endParaRPr b="0" lang="en-US" sz="1700" spc="-1" strike="noStrike">
              <a:solidFill>
                <a:srgbClr val="171717"/>
              </a:solidFill>
              <a:latin typeface="Arial"/>
            </a:endParaRPr>
          </a:p>
        </p:txBody>
      </p:sp>
      <p:sp>
        <p:nvSpPr>
          <p:cNvPr id="619" name="PlaceHolder 5"/>
          <p:cNvSpPr>
            <a:spLocks noGrp="1"/>
          </p:cNvSpPr>
          <p:nvPr>
            <p:ph type="dt" idx="40"/>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620" name="PlaceHolder 6"/>
          <p:cNvSpPr>
            <a:spLocks noGrp="1"/>
          </p:cNvSpPr>
          <p:nvPr>
            <p:ph type="ftr" idx="41"/>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621" name="PlaceHolder 7"/>
          <p:cNvSpPr>
            <a:spLocks noGrp="1"/>
          </p:cNvSpPr>
          <p:nvPr>
            <p:ph type="sldNum" idx="42"/>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43A9B887-B671-4DC0-8A58-5E65507587E8}" type="slidenum">
              <a:rPr b="0" lang="en-US" sz="1000" spc="-1" strike="noStrike">
                <a:solidFill>
                  <a:srgbClr val="ffffff"/>
                </a:solidFill>
                <a:latin typeface="Arial"/>
              </a:rPr>
              <a:t>&lt;number&gt;</a:t>
            </a:fld>
            <a:endParaRPr b="0" lang="en-US" sz="1000" spc="-1" strike="noStrike">
              <a:latin typeface="Times New Roman"/>
            </a:endParaRPr>
          </a:p>
        </p:txBody>
      </p:sp>
      <p:sp>
        <p:nvSpPr>
          <p:cNvPr id="622" name="PlaceHolder 8"/>
          <p:cNvSpPr>
            <a:spLocks noGrp="1"/>
          </p:cNvSpPr>
          <p:nvPr>
            <p:ph type="body"/>
          </p:nvPr>
        </p:nvSpPr>
        <p:spPr>
          <a:xfrm>
            <a:off x="8085600" y="4294080"/>
            <a:ext cx="3702600" cy="190620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s-ES" sz="2100" spc="-1" strike="noStrike">
                <a:solidFill>
                  <a:srgbClr val="f8f8f8"/>
                </a:solidFill>
                <a:latin typeface="Arial"/>
              </a:rPr>
              <a:t>Haga clic para modificar el estilo de texto del patrón</a:t>
            </a:r>
            <a:endParaRPr b="1" lang="en-US" sz="2100" spc="-1" strike="noStrike">
              <a:solidFill>
                <a:srgbClr val="171717"/>
              </a:solidFill>
              <a:latin typeface="Arial"/>
            </a:endParaRPr>
          </a:p>
          <a:p>
            <a:pPr lvl="1" marL="324000" indent="-324000" algn="ctr">
              <a:lnSpc>
                <a:spcPct val="100000"/>
              </a:lnSpc>
              <a:spcBef>
                <a:spcPts val="499"/>
              </a:spcBef>
              <a:spcAft>
                <a:spcPts val="300"/>
              </a:spcAft>
              <a:buClr>
                <a:srgbClr val="f8f8f8"/>
              </a:buClr>
              <a:buFont typeface="Arial"/>
              <a:buChar char="•"/>
              <a:tabLst>
                <a:tab algn="l" pos="0"/>
              </a:tabLst>
            </a:pPr>
            <a:r>
              <a:rPr b="0" lang="es-ES" sz="1800" spc="-1" strike="noStrike">
                <a:solidFill>
                  <a:srgbClr val="f8f8f8"/>
                </a:solidFill>
                <a:latin typeface="Arial"/>
              </a:rPr>
              <a:t>Segundo nivel</a:t>
            </a:r>
            <a:endParaRPr b="0" lang="en-US" sz="1800" spc="-1" strike="noStrike">
              <a:solidFill>
                <a:srgbClr val="171717"/>
              </a:solidFill>
              <a:latin typeface="Arial"/>
            </a:endParaRPr>
          </a:p>
          <a:p>
            <a:pPr lvl="2" marL="648000" indent="-324000" algn="ctr">
              <a:lnSpc>
                <a:spcPct val="100000"/>
              </a:lnSpc>
              <a:spcBef>
                <a:spcPts val="499"/>
              </a:spcBef>
              <a:spcAft>
                <a:spcPts val="300"/>
              </a:spcAft>
              <a:buClr>
                <a:srgbClr val="f8f8f8"/>
              </a:buClr>
              <a:buFont typeface="Arial"/>
              <a:buChar char="•"/>
              <a:tabLst>
                <a:tab algn="l" pos="0"/>
              </a:tabLst>
            </a:pPr>
            <a:r>
              <a:rPr b="0" lang="es-ES" sz="1700" spc="-1" strike="noStrike">
                <a:solidFill>
                  <a:srgbClr val="f8f8f8"/>
                </a:solidFill>
                <a:latin typeface="Arial"/>
              </a:rPr>
              <a:t>Tercer nivel</a:t>
            </a:r>
            <a:endParaRPr b="0" lang="en-US" sz="17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59" name="Picture 4" descr=""/>
          <p:cNvPicPr/>
          <p:nvPr/>
        </p:nvPicPr>
        <p:blipFill>
          <a:blip r:embed="rId2"/>
          <a:stretch/>
        </p:blipFill>
        <p:spPr>
          <a:xfrm>
            <a:off x="0" y="6315840"/>
            <a:ext cx="12191760" cy="541800"/>
          </a:xfrm>
          <a:prstGeom prst="rect">
            <a:avLst/>
          </a:prstGeom>
          <a:ln w="0">
            <a:noFill/>
          </a:ln>
        </p:spPr>
      </p:pic>
      <p:sp>
        <p:nvSpPr>
          <p:cNvPr id="660" name="PlaceHolder 1"/>
          <p:cNvSpPr>
            <a:spLocks noGrp="1"/>
          </p:cNvSpPr>
          <p:nvPr>
            <p:ph type="title"/>
          </p:nvPr>
        </p:nvSpPr>
        <p:spPr>
          <a:xfrm>
            <a:off x="407880" y="1709640"/>
            <a:ext cx="11375640" cy="2852280"/>
          </a:xfrm>
          <a:prstGeom prst="rect">
            <a:avLst/>
          </a:prstGeom>
          <a:noFill/>
          <a:ln w="0">
            <a:noFill/>
          </a:ln>
        </p:spPr>
        <p:txBody>
          <a:bodyPr lIns="0" rIns="0" tIns="0" bIns="0" anchor="b">
            <a:noAutofit/>
          </a:bodyPr>
          <a:p>
            <a:pPr>
              <a:lnSpc>
                <a:spcPct val="90000"/>
              </a:lnSpc>
              <a:buNone/>
            </a:pPr>
            <a:r>
              <a:rPr b="1" lang="es-ES" sz="5000" spc="-1" strike="noStrike">
                <a:solidFill>
                  <a:srgbClr val="0033a0"/>
                </a:solidFill>
                <a:latin typeface="Arial"/>
              </a:rPr>
              <a:t>Haga clic para modificar el estilo de título del patrón</a:t>
            </a:r>
            <a:endParaRPr b="0" lang="en-US" sz="5000" spc="-1" strike="noStrike">
              <a:solidFill>
                <a:srgbClr val="0033a0"/>
              </a:solidFill>
              <a:latin typeface="Arial"/>
            </a:endParaRPr>
          </a:p>
        </p:txBody>
      </p:sp>
      <p:sp>
        <p:nvSpPr>
          <p:cNvPr id="661" name="PlaceHolder 2"/>
          <p:cNvSpPr>
            <a:spLocks noGrp="1"/>
          </p:cNvSpPr>
          <p:nvPr>
            <p:ph type="body"/>
          </p:nvPr>
        </p:nvSpPr>
        <p:spPr>
          <a:xfrm>
            <a:off x="407880" y="4589640"/>
            <a:ext cx="11375640" cy="149976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400" spc="-1" strike="noStrike">
                <a:solidFill>
                  <a:srgbClr val="61c4d3"/>
                </a:solidFill>
                <a:latin typeface="Arial"/>
              </a:rPr>
              <a:t>Haga clic para modificar el estilo de texto del patrón</a:t>
            </a:r>
            <a:endParaRPr b="1" lang="en-US" sz="2400" spc="-1" strike="noStrike">
              <a:solidFill>
                <a:srgbClr val="171717"/>
              </a:solidFill>
              <a:latin typeface="Arial"/>
            </a:endParaRPr>
          </a:p>
        </p:txBody>
      </p:sp>
      <p:sp>
        <p:nvSpPr>
          <p:cNvPr id="662" name="PlaceHolder 3"/>
          <p:cNvSpPr>
            <a:spLocks noGrp="1"/>
          </p:cNvSpPr>
          <p:nvPr>
            <p:ph type="dt" idx="43"/>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663" name="PlaceHolder 4"/>
          <p:cNvSpPr>
            <a:spLocks noGrp="1"/>
          </p:cNvSpPr>
          <p:nvPr>
            <p:ph type="ftr" idx="44"/>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664" name="PlaceHolder 5"/>
          <p:cNvSpPr>
            <a:spLocks noGrp="1"/>
          </p:cNvSpPr>
          <p:nvPr>
            <p:ph type="sldNum" idx="45"/>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C6A574BB-5C60-4A13-85D2-A5D71B0C519F}"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01" name="Picture 4" descr=""/>
          <p:cNvPicPr/>
          <p:nvPr/>
        </p:nvPicPr>
        <p:blipFill>
          <a:blip r:embed="rId2"/>
          <a:stretch/>
        </p:blipFill>
        <p:spPr>
          <a:xfrm>
            <a:off x="0" y="6315840"/>
            <a:ext cx="12191760" cy="541800"/>
          </a:xfrm>
          <a:prstGeom prst="rect">
            <a:avLst/>
          </a:prstGeom>
          <a:ln w="0">
            <a:noFill/>
          </a:ln>
        </p:spPr>
      </p:pic>
      <p:sp>
        <p:nvSpPr>
          <p:cNvPr id="702" name="TextBox 3"/>
          <p:cNvSpPr/>
          <p:nvPr/>
        </p:nvSpPr>
        <p:spPr>
          <a:xfrm>
            <a:off x="407880" y="6196320"/>
            <a:ext cx="11375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fr-CH" sz="1800" spc="-1" strike="noStrike">
                <a:solidFill>
                  <a:srgbClr val="0033a0"/>
                </a:solidFill>
                <a:latin typeface="Arial"/>
              </a:rPr>
              <a:t>home.cern</a:t>
            </a:r>
            <a:endParaRPr b="0" lang="en-US" sz="1800" spc="-1" strike="noStrike">
              <a:latin typeface="Arial"/>
            </a:endParaRPr>
          </a:p>
        </p:txBody>
      </p:sp>
      <p:pic>
        <p:nvPicPr>
          <p:cNvPr id="703" name="Picture 4" descr=""/>
          <p:cNvPicPr/>
          <p:nvPr/>
        </p:nvPicPr>
        <p:blipFill>
          <a:blip r:embed="rId3"/>
          <a:stretch/>
        </p:blipFill>
        <p:spPr>
          <a:xfrm>
            <a:off x="5231880" y="2244960"/>
            <a:ext cx="1728000" cy="1728000"/>
          </a:xfrm>
          <a:prstGeom prst="rect">
            <a:avLst/>
          </a:prstGeom>
          <a:ln w="0">
            <a:noFill/>
          </a:ln>
        </p:spPr>
      </p:pic>
      <p:sp>
        <p:nvSpPr>
          <p:cNvPr id="7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33a0"/>
                </a:solidFill>
                <a:latin typeface="Arial"/>
              </a:rPr>
              <a:t>Click to edit the title text format</a:t>
            </a:r>
            <a:endParaRPr b="0" lang="en-US" sz="1800" spc="-1" strike="noStrike">
              <a:solidFill>
                <a:srgbClr val="0033a0"/>
              </a:solidFill>
              <a:latin typeface="Arial"/>
            </a:endParaRPr>
          </a:p>
        </p:txBody>
      </p:sp>
      <p:sp>
        <p:nvSpPr>
          <p:cNvPr id="70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en-US" sz="2100" spc="-1" strike="noStrike">
                <a:solidFill>
                  <a:srgbClr val="171717"/>
                </a:solidFill>
                <a:latin typeface="Arial"/>
              </a:rPr>
              <a:t>Click to edit the outline text format</a:t>
            </a:r>
            <a:endParaRPr b="1" lang="en-US" sz="2100" spc="-1" strike="noStrike">
              <a:solidFill>
                <a:srgbClr val="171717"/>
              </a:solidFill>
              <a:latin typeface="Arial"/>
            </a:endParaRPr>
          </a:p>
          <a:p>
            <a:pPr lvl="1" marL="864000" indent="-324000">
              <a:spcBef>
                <a:spcPts val="1134"/>
              </a:spcBef>
              <a:buClr>
                <a:srgbClr val="000000"/>
              </a:buClr>
              <a:buSzPct val="75000"/>
              <a:buFont typeface="Symbol" charset="2"/>
              <a:buChar char=""/>
            </a:pPr>
            <a:r>
              <a:rPr b="0" lang="en-US" sz="1700" spc="-1" strike="noStrike">
                <a:solidFill>
                  <a:srgbClr val="171717"/>
                </a:solidFill>
                <a:latin typeface="Arial"/>
              </a:rPr>
              <a:t>Second Outline Level</a:t>
            </a:r>
            <a:endParaRPr b="0" lang="en-US" sz="1700" spc="-1" strike="noStrike">
              <a:solidFill>
                <a:srgbClr val="171717"/>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171717"/>
                </a:solidFill>
                <a:latin typeface="Arial"/>
              </a:rPr>
              <a:t>Third Outline Level</a:t>
            </a:r>
            <a:endParaRPr b="0" lang="en-US" sz="1600" spc="-1" strike="noStrike">
              <a:solidFill>
                <a:srgbClr val="171717"/>
              </a:solidFill>
              <a:latin typeface="Aria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1c446a"/>
                </a:solidFill>
                <a:latin typeface="Arial"/>
              </a:rPr>
              <a:t>Fourth Outline Level</a:t>
            </a:r>
            <a:endParaRPr b="0" lang="en-US" sz="1600" spc="-1" strike="noStrike">
              <a:solidFill>
                <a:srgbClr val="1c446a"/>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1c446a"/>
                </a:solidFill>
                <a:latin typeface="Arial"/>
              </a:rPr>
              <a:t>Fifth Outline Level</a:t>
            </a:r>
            <a:endParaRPr b="0" lang="en-US" sz="2000" spc="-1" strike="noStrike">
              <a:solidFill>
                <a:srgbClr val="1c446a"/>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1c446a"/>
                </a:solidFill>
                <a:latin typeface="Arial"/>
              </a:rPr>
              <a:t>Sixth Outline Level</a:t>
            </a:r>
            <a:endParaRPr b="0" lang="en-US" sz="2000" spc="-1" strike="noStrike">
              <a:solidFill>
                <a:srgbClr val="1c446a"/>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1c446a"/>
                </a:solidFill>
                <a:latin typeface="Arial"/>
              </a:rPr>
              <a:t>Seventh Outline Level</a:t>
            </a:r>
            <a:endParaRPr b="0" lang="en-US" sz="2000" spc="-1" strike="noStrike">
              <a:solidFill>
                <a:srgbClr val="1c446a"/>
              </a:solidFill>
              <a:latin typeface="Arial"/>
            </a:endParaRPr>
          </a:p>
        </p:txBody>
      </p:sp>
    </p:spTree>
  </p:cSld>
  <p:clrMap bg1="lt1" bg2="lt2" tx1="dk1" tx2="dk2" accent1="accent1" accent2="accent2" accent3="accent3" accent4="accent4" accent5="accent5" accent6="accent6" hlink="hlink" folHlink="folHlink"/>
  <p:sldLayoutIdLst>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4" descr=""/>
          <p:cNvPicPr/>
          <p:nvPr/>
        </p:nvPicPr>
        <p:blipFill>
          <a:blip r:embed="rId2"/>
          <a:stretch/>
        </p:blipFill>
        <p:spPr>
          <a:xfrm>
            <a:off x="0" y="6315840"/>
            <a:ext cx="12191760" cy="541800"/>
          </a:xfrm>
          <a:prstGeom prst="rect">
            <a:avLst/>
          </a:prstGeom>
          <a:ln w="0">
            <a:noFill/>
          </a:ln>
        </p:spPr>
      </p:pic>
      <p:sp>
        <p:nvSpPr>
          <p:cNvPr id="41" name="PlaceHolder 1"/>
          <p:cNvSpPr>
            <a:spLocks noGrp="1"/>
          </p:cNvSpPr>
          <p:nvPr>
            <p:ph type="body"/>
          </p:nvPr>
        </p:nvSpPr>
        <p:spPr>
          <a:xfrm>
            <a:off x="407880" y="1592280"/>
            <a:ext cx="1137564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2f2f2f"/>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s-ES" sz="1800" spc="-1" strike="noStrike">
                <a:solidFill>
                  <a:srgbClr val="2f2f2f"/>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2f2f2f"/>
              </a:buClr>
              <a:buFont typeface="Arial"/>
              <a:buChar char="•"/>
              <a:tabLst>
                <a:tab algn="l" pos="0"/>
              </a:tabLst>
            </a:pPr>
            <a:r>
              <a:rPr b="0" lang="es-ES" sz="1700" spc="-1" strike="noStrike">
                <a:solidFill>
                  <a:srgbClr val="2f2f2f"/>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2f2f2f"/>
              </a:buClr>
              <a:buFont typeface="Arial"/>
              <a:buChar char="•"/>
              <a:tabLst>
                <a:tab algn="l" pos="0"/>
              </a:tabLst>
            </a:pPr>
            <a:r>
              <a:rPr b="0" lang="es-ES" sz="1600" spc="-1" strike="noStrike">
                <a:solidFill>
                  <a:srgbClr val="2f2f2f"/>
                </a:solidFill>
                <a:latin typeface="Arial"/>
              </a:rPr>
              <a:t>Cuarto nivel</a:t>
            </a:r>
            <a:endParaRPr b="0" lang="en-US" sz="1600" spc="-1" strike="noStrike">
              <a:solidFill>
                <a:srgbClr val="1c446a"/>
              </a:solidFill>
              <a:latin typeface="Arial"/>
            </a:endParaRPr>
          </a:p>
        </p:txBody>
      </p:sp>
      <p:sp>
        <p:nvSpPr>
          <p:cNvPr id="42"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43" name="PlaceHolder 3"/>
          <p:cNvSpPr>
            <a:spLocks noGrp="1"/>
          </p:cNvSpPr>
          <p:nvPr>
            <p:ph type="dt" idx="1"/>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44" name="PlaceHolder 4"/>
          <p:cNvSpPr>
            <a:spLocks noGrp="1"/>
          </p:cNvSpPr>
          <p:nvPr>
            <p:ph type="ftr" idx="2"/>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45" name="PlaceHolder 5"/>
          <p:cNvSpPr>
            <a:spLocks noGrp="1"/>
          </p:cNvSpPr>
          <p:nvPr>
            <p:ph type="sldNum" idx="3"/>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0D4CD1EF-FFFE-4CFA-950E-DA5619650564}"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4" descr=""/>
          <p:cNvPicPr/>
          <p:nvPr/>
        </p:nvPicPr>
        <p:blipFill>
          <a:blip r:embed="rId2"/>
          <a:stretch/>
        </p:blipFill>
        <p:spPr>
          <a:xfrm>
            <a:off x="0" y="6315840"/>
            <a:ext cx="12191760" cy="541800"/>
          </a:xfrm>
          <a:prstGeom prst="rect">
            <a:avLst/>
          </a:prstGeom>
          <a:ln w="0">
            <a:noFill/>
          </a:ln>
        </p:spPr>
      </p:pic>
      <p:sp>
        <p:nvSpPr>
          <p:cNvPr id="83" name="PlaceHolder 1"/>
          <p:cNvSpPr>
            <a:spLocks noGrp="1"/>
          </p:cNvSpPr>
          <p:nvPr>
            <p:ph type="body"/>
          </p:nvPr>
        </p:nvSpPr>
        <p:spPr>
          <a:xfrm>
            <a:off x="407880" y="1592280"/>
            <a:ext cx="11375640" cy="4608000"/>
          </a:xfrm>
          <a:prstGeom prst="rect">
            <a:avLst/>
          </a:prstGeom>
          <a:noFill/>
          <a:ln w="0">
            <a:noFill/>
          </a:ln>
        </p:spPr>
        <p:txBody>
          <a:bodyPr lIns="0" rIns="0" tIns="0" bIns="0" anchor="t">
            <a:noAutofit/>
          </a:bodyPr>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Click to edit Master text styles</a:t>
            </a:r>
            <a:endParaRPr b="1" lang="en-US" sz="2100" spc="-1" strike="noStrike">
              <a:solidFill>
                <a:srgbClr val="171717"/>
              </a:solidFill>
              <a:latin typeface="Arial"/>
            </a:endParaRPr>
          </a:p>
          <a:p>
            <a:pPr lvl="1" marL="628560" indent="-262080">
              <a:lnSpc>
                <a:spcPct val="100000"/>
              </a:lnSpc>
              <a:spcBef>
                <a:spcPts val="499"/>
              </a:spcBef>
              <a:spcAft>
                <a:spcPts val="300"/>
              </a:spcAft>
              <a:buClr>
                <a:srgbClr val="171717"/>
              </a:buClr>
              <a:buFont typeface="Arial"/>
              <a:buChar char="•"/>
            </a:pPr>
            <a:r>
              <a:rPr b="0" lang="en-US" sz="1800" spc="-1" strike="noStrike">
                <a:solidFill>
                  <a:srgbClr val="171717"/>
                </a:solidFill>
                <a:latin typeface="Arial"/>
              </a:rPr>
              <a:t>Second level</a:t>
            </a:r>
            <a:endParaRPr b="0" lang="en-US" sz="1800" spc="-1" strike="noStrike">
              <a:solidFill>
                <a:srgbClr val="171717"/>
              </a:solidFill>
              <a:latin typeface="Arial"/>
            </a:endParaRPr>
          </a:p>
          <a:p>
            <a:pPr lvl="2" marL="888840" indent="-260280">
              <a:lnSpc>
                <a:spcPct val="100000"/>
              </a:lnSpc>
              <a:spcBef>
                <a:spcPts val="499"/>
              </a:spcBef>
              <a:spcAft>
                <a:spcPts val="300"/>
              </a:spcAft>
              <a:buClr>
                <a:srgbClr val="171717"/>
              </a:buClr>
              <a:buFont typeface="Arial"/>
              <a:buChar char="•"/>
            </a:pPr>
            <a:r>
              <a:rPr b="0" lang="en-US" sz="1800" spc="-1" strike="noStrike">
                <a:solidFill>
                  <a:srgbClr val="171717"/>
                </a:solidFill>
                <a:latin typeface="Arial"/>
              </a:rPr>
              <a:t>Third level</a:t>
            </a:r>
            <a:endParaRPr b="0" lang="en-US" sz="1800" spc="-1" strike="noStrike">
              <a:solidFill>
                <a:srgbClr val="171717"/>
              </a:solidFill>
              <a:latin typeface="Arial"/>
            </a:endParaRPr>
          </a:p>
          <a:p>
            <a:pPr lvl="3" marL="1209600" indent="-270000">
              <a:lnSpc>
                <a:spcPct val="100000"/>
              </a:lnSpc>
              <a:spcBef>
                <a:spcPts val="499"/>
              </a:spcBef>
              <a:spcAft>
                <a:spcPts val="300"/>
              </a:spcAft>
              <a:buClr>
                <a:srgbClr val="171717"/>
              </a:buClr>
              <a:buFont typeface="Arial"/>
              <a:buChar char="•"/>
            </a:pPr>
            <a:r>
              <a:rPr b="0" lang="en-US" sz="1600" spc="-1" strike="noStrike">
                <a:solidFill>
                  <a:srgbClr val="171717"/>
                </a:solidFill>
                <a:latin typeface="Arial"/>
              </a:rPr>
              <a:t>Fourth level</a:t>
            </a:r>
            <a:endParaRPr b="0" lang="en-US" sz="1600" spc="-1" strike="noStrike">
              <a:solidFill>
                <a:srgbClr val="1c446a"/>
              </a:solidFill>
              <a:latin typeface="Arial"/>
            </a:endParaRPr>
          </a:p>
          <a:p>
            <a:pPr>
              <a:lnSpc>
                <a:spcPct val="90000"/>
              </a:lnSpc>
              <a:spcBef>
                <a:spcPts val="1800"/>
              </a:spcBef>
              <a:spcAft>
                <a:spcPts val="400"/>
              </a:spcAft>
              <a:buNone/>
            </a:pPr>
            <a:endParaRPr b="1" lang="en-US" sz="2100" spc="-1" strike="noStrike">
              <a:solidFill>
                <a:srgbClr val="171717"/>
              </a:solidFill>
              <a:latin typeface="Arial"/>
            </a:endParaRPr>
          </a:p>
        </p:txBody>
      </p:sp>
      <p:sp>
        <p:nvSpPr>
          <p:cNvPr id="84"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85" name="PlaceHolder 3"/>
          <p:cNvSpPr>
            <a:spLocks noGrp="1"/>
          </p:cNvSpPr>
          <p:nvPr>
            <p:ph type="dt" idx="4"/>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86" name="PlaceHolder 4"/>
          <p:cNvSpPr>
            <a:spLocks noGrp="1"/>
          </p:cNvSpPr>
          <p:nvPr>
            <p:ph type="ftr" idx="5"/>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87" name="PlaceHolder 5"/>
          <p:cNvSpPr>
            <a:spLocks noGrp="1"/>
          </p:cNvSpPr>
          <p:nvPr>
            <p:ph type="sldNum" idx="6"/>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FC2ED63E-9719-4EE0-8A35-6A275B3B9DBD}"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4" descr=""/>
          <p:cNvPicPr/>
          <p:nvPr/>
        </p:nvPicPr>
        <p:blipFill>
          <a:blip r:embed="rId2"/>
          <a:stretch/>
        </p:blipFill>
        <p:spPr>
          <a:xfrm>
            <a:off x="0" y="6315840"/>
            <a:ext cx="12191760" cy="541800"/>
          </a:xfrm>
          <a:prstGeom prst="rect">
            <a:avLst/>
          </a:prstGeom>
          <a:ln w="0">
            <a:noFill/>
          </a:ln>
        </p:spPr>
      </p:pic>
      <p:sp>
        <p:nvSpPr>
          <p:cNvPr id="125"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126" name="PlaceHolder 2"/>
          <p:cNvSpPr>
            <a:spLocks noGrp="1"/>
          </p:cNvSpPr>
          <p:nvPr>
            <p:ph type="body"/>
          </p:nvPr>
        </p:nvSpPr>
        <p:spPr>
          <a:xfrm>
            <a:off x="407880" y="1592280"/>
            <a:ext cx="5616360" cy="6678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400" spc="-1" strike="noStrike">
                <a:solidFill>
                  <a:srgbClr val="61c4d3"/>
                </a:solidFill>
                <a:latin typeface="Arial"/>
              </a:rPr>
              <a:t>Haga clic para modificar el estilo de texto del patrón</a:t>
            </a:r>
            <a:endParaRPr b="1" lang="en-US" sz="2400" spc="-1" strike="noStrike">
              <a:solidFill>
                <a:srgbClr val="171717"/>
              </a:solidFill>
              <a:latin typeface="Arial"/>
            </a:endParaRPr>
          </a:p>
        </p:txBody>
      </p:sp>
      <p:sp>
        <p:nvSpPr>
          <p:cNvPr id="127" name="PlaceHolder 3"/>
          <p:cNvSpPr>
            <a:spLocks noGrp="1"/>
          </p:cNvSpPr>
          <p:nvPr>
            <p:ph type="body"/>
          </p:nvPr>
        </p:nvSpPr>
        <p:spPr>
          <a:xfrm>
            <a:off x="407880" y="2427120"/>
            <a:ext cx="5616360" cy="3762000"/>
          </a:xfrm>
          <a:prstGeom prst="rect">
            <a:avLst/>
          </a:prstGeom>
          <a:noFill/>
          <a:ln w="0">
            <a:noFill/>
          </a:ln>
        </p:spPr>
        <p:txBody>
          <a:bodyPr lIns="0" rIns="0" tIns="0" bIns="0" anchor="t">
            <a:noAutofit/>
          </a:bodyPr>
          <a:p>
            <a:pPr marL="324000" indent="-324000">
              <a:lnSpc>
                <a:spcPct val="90000"/>
              </a:lnSpc>
              <a:spcBef>
                <a:spcPts val="1800"/>
              </a:spcBef>
              <a:spcAft>
                <a:spcPts val="400"/>
              </a:spcAft>
              <a:buClr>
                <a:srgbClr val="171717"/>
              </a:buClr>
              <a:buFont typeface="Arial"/>
              <a:buChar char="•"/>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128" name="PlaceHolder 4"/>
          <p:cNvSpPr>
            <a:spLocks noGrp="1"/>
          </p:cNvSpPr>
          <p:nvPr>
            <p:ph type="body"/>
          </p:nvPr>
        </p:nvSpPr>
        <p:spPr>
          <a:xfrm>
            <a:off x="6172200" y="1604880"/>
            <a:ext cx="5616360" cy="655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400" spc="-1" strike="noStrike">
                <a:solidFill>
                  <a:srgbClr val="61c4d3"/>
                </a:solidFill>
                <a:latin typeface="Arial"/>
              </a:rPr>
              <a:t>Haga clic para modificar el estilo de texto del patrón</a:t>
            </a:r>
            <a:endParaRPr b="1" lang="en-US" sz="2400" spc="-1" strike="noStrike">
              <a:solidFill>
                <a:srgbClr val="171717"/>
              </a:solidFill>
              <a:latin typeface="Arial"/>
            </a:endParaRPr>
          </a:p>
        </p:txBody>
      </p:sp>
      <p:sp>
        <p:nvSpPr>
          <p:cNvPr id="129" name="PlaceHolder 5"/>
          <p:cNvSpPr>
            <a:spLocks noGrp="1"/>
          </p:cNvSpPr>
          <p:nvPr>
            <p:ph type="body"/>
          </p:nvPr>
        </p:nvSpPr>
        <p:spPr>
          <a:xfrm>
            <a:off x="6172200" y="2427120"/>
            <a:ext cx="5611320" cy="3762000"/>
          </a:xfrm>
          <a:prstGeom prst="rect">
            <a:avLst/>
          </a:prstGeom>
          <a:noFill/>
          <a:ln w="0">
            <a:noFill/>
          </a:ln>
        </p:spPr>
        <p:txBody>
          <a:bodyPr lIns="0" rIns="0" tIns="0" bIns="0" anchor="t">
            <a:noAutofit/>
          </a:bodyPr>
          <a:p>
            <a:pPr marL="324000" indent="-324000">
              <a:lnSpc>
                <a:spcPct val="90000"/>
              </a:lnSpc>
              <a:spcBef>
                <a:spcPts val="1800"/>
              </a:spcBef>
              <a:spcAft>
                <a:spcPts val="400"/>
              </a:spcAft>
              <a:buClr>
                <a:srgbClr val="171717"/>
              </a:buClr>
              <a:buFont typeface="Arial"/>
              <a:buChar char="•"/>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130" name="PlaceHolder 6"/>
          <p:cNvSpPr>
            <a:spLocks noGrp="1"/>
          </p:cNvSpPr>
          <p:nvPr>
            <p:ph type="dt" idx="7"/>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131" name="PlaceHolder 7"/>
          <p:cNvSpPr>
            <a:spLocks noGrp="1"/>
          </p:cNvSpPr>
          <p:nvPr>
            <p:ph type="ftr" idx="8"/>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132" name="PlaceHolder 8"/>
          <p:cNvSpPr>
            <a:spLocks noGrp="1"/>
          </p:cNvSpPr>
          <p:nvPr>
            <p:ph type="sldNum" idx="9"/>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16B9BB98-DFEB-47DA-9D5B-B9C23FA0FB71}"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9" name="Picture 4" descr=""/>
          <p:cNvPicPr/>
          <p:nvPr/>
        </p:nvPicPr>
        <p:blipFill>
          <a:blip r:embed="rId2"/>
          <a:stretch/>
        </p:blipFill>
        <p:spPr>
          <a:xfrm>
            <a:off x="0" y="6315840"/>
            <a:ext cx="12191760" cy="541800"/>
          </a:xfrm>
          <a:prstGeom prst="rect">
            <a:avLst/>
          </a:prstGeom>
          <a:ln w="0">
            <a:noFill/>
          </a:ln>
        </p:spPr>
      </p:pic>
      <p:sp>
        <p:nvSpPr>
          <p:cNvPr id="170"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171" name="PlaceHolder 2"/>
          <p:cNvSpPr>
            <a:spLocks noGrp="1"/>
          </p:cNvSpPr>
          <p:nvPr>
            <p:ph type="body"/>
          </p:nvPr>
        </p:nvSpPr>
        <p:spPr>
          <a:xfrm>
            <a:off x="407880" y="159228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tabLst>
                <a:tab algn="l" pos="0"/>
              </a:tabLst>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172" name="PlaceHolder 3"/>
          <p:cNvSpPr>
            <a:spLocks noGrp="1"/>
          </p:cNvSpPr>
          <p:nvPr>
            <p:ph type="body"/>
          </p:nvPr>
        </p:nvSpPr>
        <p:spPr>
          <a:xfrm>
            <a:off x="6172200" y="1592280"/>
            <a:ext cx="561132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tabLst>
                <a:tab algn="l" pos="0"/>
              </a:tabLst>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173" name="PlaceHolder 4"/>
          <p:cNvSpPr>
            <a:spLocks noGrp="1"/>
          </p:cNvSpPr>
          <p:nvPr>
            <p:ph type="dt" idx="10"/>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174" name="PlaceHolder 5"/>
          <p:cNvSpPr>
            <a:spLocks noGrp="1"/>
          </p:cNvSpPr>
          <p:nvPr>
            <p:ph type="ftr" idx="11"/>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175" name="PlaceHolder 6"/>
          <p:cNvSpPr>
            <a:spLocks noGrp="1"/>
          </p:cNvSpPr>
          <p:nvPr>
            <p:ph type="sldNum" idx="12"/>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EF405847-6C59-4BC9-9D46-3E486ED3F064}"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2" name="Picture 4" descr=""/>
          <p:cNvPicPr/>
          <p:nvPr/>
        </p:nvPicPr>
        <p:blipFill>
          <a:blip r:embed="rId2"/>
          <a:stretch/>
        </p:blipFill>
        <p:spPr>
          <a:xfrm>
            <a:off x="0" y="6315840"/>
            <a:ext cx="12191760" cy="541800"/>
          </a:xfrm>
          <a:prstGeom prst="rect">
            <a:avLst/>
          </a:prstGeom>
          <a:ln w="0">
            <a:noFill/>
          </a:ln>
        </p:spPr>
      </p:pic>
      <p:sp>
        <p:nvSpPr>
          <p:cNvPr id="213"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214" name="PlaceHolder 2"/>
          <p:cNvSpPr>
            <a:spLocks noGrp="1"/>
          </p:cNvSpPr>
          <p:nvPr>
            <p:ph type="dt" idx="13"/>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215" name="PlaceHolder 3"/>
          <p:cNvSpPr>
            <a:spLocks noGrp="1"/>
          </p:cNvSpPr>
          <p:nvPr>
            <p:ph type="ftr" idx="14"/>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216" name="PlaceHolder 4"/>
          <p:cNvSpPr>
            <a:spLocks noGrp="1"/>
          </p:cNvSpPr>
          <p:nvPr>
            <p:ph type="sldNum" idx="15"/>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D5724D88-09FD-4DF0-9214-A6DB121753FE}" type="slidenum">
              <a:rPr b="0" lang="en-US" sz="1000" spc="-1" strike="noStrike">
                <a:solidFill>
                  <a:srgbClr val="ffffff"/>
                </a:solidFill>
                <a:latin typeface="Arial"/>
              </a:rPr>
              <a:t>&lt;number&gt;</a:t>
            </a:fld>
            <a:endParaRPr b="0" lang="en-US" sz="1000" spc="-1" strike="noStrike">
              <a:latin typeface="Times New Roman"/>
            </a:endParaRPr>
          </a:p>
        </p:txBody>
      </p:sp>
      <p:sp>
        <p:nvSpPr>
          <p:cNvPr id="217" name="PlaceHolder 5"/>
          <p:cNvSpPr>
            <a:spLocks noGrp="1"/>
          </p:cNvSpPr>
          <p:nvPr>
            <p:ph type="body"/>
          </p:nvPr>
        </p:nvSpPr>
        <p:spPr>
          <a:xfrm>
            <a:off x="407880" y="1440000"/>
            <a:ext cx="11375640" cy="4760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4" name="Picture 4" descr=""/>
          <p:cNvPicPr/>
          <p:nvPr/>
        </p:nvPicPr>
        <p:blipFill>
          <a:blip r:embed="rId2"/>
          <a:stretch/>
        </p:blipFill>
        <p:spPr>
          <a:xfrm>
            <a:off x="0" y="6315840"/>
            <a:ext cx="12191760" cy="541800"/>
          </a:xfrm>
          <a:prstGeom prst="rect">
            <a:avLst/>
          </a:prstGeom>
          <a:ln w="0">
            <a:noFill/>
          </a:ln>
        </p:spPr>
      </p:pic>
      <p:sp>
        <p:nvSpPr>
          <p:cNvPr id="255" name="PlaceHolder 1"/>
          <p:cNvSpPr>
            <a:spLocks noGrp="1"/>
          </p:cNvSpPr>
          <p:nvPr>
            <p:ph type="body"/>
          </p:nvPr>
        </p:nvSpPr>
        <p:spPr>
          <a:xfrm>
            <a:off x="0" y="-29880"/>
            <a:ext cx="12191760" cy="635112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256" name="PlaceHolder 2"/>
          <p:cNvSpPr>
            <a:spLocks noGrp="1"/>
          </p:cNvSpPr>
          <p:nvPr>
            <p:ph type="body"/>
          </p:nvPr>
        </p:nvSpPr>
        <p:spPr>
          <a:xfrm>
            <a:off x="8075520" y="-52560"/>
            <a:ext cx="4115880" cy="6370560"/>
          </a:xfrm>
          <a:prstGeom prst="rect">
            <a:avLst/>
          </a:prstGeom>
          <a:solidFill>
            <a:srgbClr val="0033a0">
              <a:alpha val="80000"/>
            </a:srgbClr>
          </a:solidFill>
          <a:ln w="0">
            <a:noFill/>
          </a:ln>
        </p:spPr>
        <p:txBody>
          <a:bodyPr lIns="180000" rIns="180000" tIns="180000" bIns="180000" anchor="t">
            <a:noAutofit/>
          </a:bodyPr>
          <a:p>
            <a:pPr>
              <a:lnSpc>
                <a:spcPct val="90000"/>
              </a:lnSpc>
              <a:spcBef>
                <a:spcPts val="1800"/>
              </a:spcBef>
              <a:spcAft>
                <a:spcPts val="400"/>
              </a:spcAft>
              <a:buNone/>
              <a:tabLst>
                <a:tab algn="l" pos="0"/>
              </a:tabLst>
            </a:pPr>
            <a:r>
              <a:rPr b="1" lang="es-ES" sz="2800" spc="-1" strike="noStrike">
                <a:solidFill>
                  <a:srgbClr val="ffffff"/>
                </a:solidFill>
                <a:latin typeface="Arial"/>
              </a:rPr>
              <a:t>Haga clic para modificar el estilo de texto del patrón</a:t>
            </a:r>
            <a:endParaRPr b="1" lang="en-US" sz="2800" spc="-1" strike="noStrike">
              <a:solidFill>
                <a:srgbClr val="171717"/>
              </a:solidFill>
              <a:latin typeface="Arial"/>
            </a:endParaRPr>
          </a:p>
          <a:p>
            <a:pPr lvl="1" marL="324000" indent="-324000">
              <a:lnSpc>
                <a:spcPct val="100000"/>
              </a:lnSpc>
              <a:spcBef>
                <a:spcPts val="499"/>
              </a:spcBef>
              <a:spcAft>
                <a:spcPts val="300"/>
              </a:spcAft>
              <a:buClr>
                <a:srgbClr val="ffffff"/>
              </a:buClr>
              <a:buFont typeface="Arial"/>
              <a:buChar char="•"/>
              <a:tabLst>
                <a:tab algn="l" pos="0"/>
              </a:tabLst>
            </a:pPr>
            <a:r>
              <a:rPr b="0" lang="es-ES" sz="2100" spc="-1" strike="noStrike">
                <a:solidFill>
                  <a:srgbClr val="ffffff"/>
                </a:solidFill>
                <a:latin typeface="Arial"/>
              </a:rPr>
              <a:t>Segundo nivel</a:t>
            </a:r>
            <a:endParaRPr b="0" lang="en-US" sz="2100" spc="-1" strike="noStrike">
              <a:solidFill>
                <a:srgbClr val="171717"/>
              </a:solidFill>
              <a:latin typeface="Arial"/>
            </a:endParaRPr>
          </a:p>
          <a:p>
            <a:pPr lvl="2" marL="648000" indent="-324000">
              <a:lnSpc>
                <a:spcPct val="100000"/>
              </a:lnSpc>
              <a:spcBef>
                <a:spcPts val="499"/>
              </a:spcBef>
              <a:spcAft>
                <a:spcPts val="300"/>
              </a:spcAft>
              <a:buClr>
                <a:srgbClr val="ffffff"/>
              </a:buClr>
              <a:buFont typeface="Arial"/>
              <a:buChar char="•"/>
              <a:tabLst>
                <a:tab algn="l" pos="0"/>
              </a:tabLst>
            </a:pPr>
            <a:r>
              <a:rPr b="0" lang="es-ES" sz="1800" spc="-1" strike="noStrike">
                <a:solidFill>
                  <a:srgbClr val="ffffff"/>
                </a:solidFill>
                <a:latin typeface="Arial"/>
              </a:rPr>
              <a:t>Tercer nivel</a:t>
            </a:r>
            <a:endParaRPr b="0" lang="en-US" sz="1800" spc="-1" strike="noStrike">
              <a:solidFill>
                <a:srgbClr val="171717"/>
              </a:solidFill>
              <a:latin typeface="Arial"/>
            </a:endParaRPr>
          </a:p>
          <a:p>
            <a:pPr lvl="3" marL="972000" indent="-324000">
              <a:lnSpc>
                <a:spcPct val="100000"/>
              </a:lnSpc>
              <a:spcBef>
                <a:spcPts val="499"/>
              </a:spcBef>
              <a:spcAft>
                <a:spcPts val="300"/>
              </a:spcAft>
              <a:buClr>
                <a:srgbClr val="ffffff"/>
              </a:buClr>
              <a:buFont typeface="Arial"/>
              <a:buChar char="•"/>
              <a:tabLst>
                <a:tab algn="l" pos="0"/>
              </a:tabLst>
            </a:pPr>
            <a:r>
              <a:rPr b="0" lang="es-ES" sz="1600" spc="-1" strike="noStrike">
                <a:solidFill>
                  <a:srgbClr val="ffffff"/>
                </a:solidFill>
                <a:latin typeface="Arial"/>
              </a:rPr>
              <a:t>Cuarto nivel</a:t>
            </a:r>
            <a:endParaRPr b="0" lang="en-US" sz="1600" spc="-1" strike="noStrike">
              <a:solidFill>
                <a:srgbClr val="1c446a"/>
              </a:solidFill>
              <a:latin typeface="Arial"/>
            </a:endParaRPr>
          </a:p>
        </p:txBody>
      </p:sp>
      <p:sp>
        <p:nvSpPr>
          <p:cNvPr id="257" name="PlaceHolder 3"/>
          <p:cNvSpPr>
            <a:spLocks noGrp="1"/>
          </p:cNvSpPr>
          <p:nvPr>
            <p:ph type="dt" idx="16"/>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258" name="PlaceHolder 4"/>
          <p:cNvSpPr>
            <a:spLocks noGrp="1"/>
          </p:cNvSpPr>
          <p:nvPr>
            <p:ph type="ftr" idx="17"/>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259" name="PlaceHolder 5"/>
          <p:cNvSpPr>
            <a:spLocks noGrp="1"/>
          </p:cNvSpPr>
          <p:nvPr>
            <p:ph type="sldNum" idx="18"/>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C3B63686-70FB-47F2-B11D-83E6A178F6E1}" type="slidenum">
              <a:rPr b="0" lang="en-US" sz="1000" spc="-1" strike="noStrike">
                <a:solidFill>
                  <a:srgbClr val="ffffff"/>
                </a:solidFill>
                <a:latin typeface="Arial"/>
              </a:rPr>
              <a:t>&lt;number&gt;</a:t>
            </a:fld>
            <a:endParaRPr b="0" lang="en-US" sz="1000" spc="-1" strike="noStrike">
              <a:latin typeface="Times New Roman"/>
            </a:endParaRPr>
          </a:p>
        </p:txBody>
      </p:sp>
      <p:sp>
        <p:nvSpPr>
          <p:cNvPr id="260" name="PlaceHolder 6"/>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33a0"/>
                </a:solidFill>
                <a:latin typeface="Arial"/>
              </a:rPr>
              <a:t>Click to edit the title text format</a:t>
            </a:r>
            <a:endParaRPr b="0" lang="en-US" sz="1800" spc="-1" strike="noStrike">
              <a:solidFill>
                <a:srgbClr val="0033a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7" name="Picture 4" descr=""/>
          <p:cNvPicPr/>
          <p:nvPr/>
        </p:nvPicPr>
        <p:blipFill>
          <a:blip r:embed="rId2"/>
          <a:stretch/>
        </p:blipFill>
        <p:spPr>
          <a:xfrm>
            <a:off x="0" y="6315840"/>
            <a:ext cx="12191760" cy="541800"/>
          </a:xfrm>
          <a:prstGeom prst="rect">
            <a:avLst/>
          </a:prstGeom>
          <a:ln w="0">
            <a:noFill/>
          </a:ln>
        </p:spPr>
      </p:pic>
      <p:sp>
        <p:nvSpPr>
          <p:cNvPr id="298" name="PlaceHolder 1"/>
          <p:cNvSpPr>
            <a:spLocks noGrp="1"/>
          </p:cNvSpPr>
          <p:nvPr>
            <p:ph type="title"/>
          </p:nvPr>
        </p:nvSpPr>
        <p:spPr>
          <a:xfrm>
            <a:off x="407880" y="373680"/>
            <a:ext cx="561636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299" name="PlaceHolder 2"/>
          <p:cNvSpPr>
            <a:spLocks noGrp="1"/>
          </p:cNvSpPr>
          <p:nvPr>
            <p:ph type="body"/>
          </p:nvPr>
        </p:nvSpPr>
        <p:spPr>
          <a:xfrm>
            <a:off x="407880" y="159876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tabLst>
                <a:tab algn="l" pos="0"/>
              </a:tabLst>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300" name="PlaceHolder 3"/>
          <p:cNvSpPr>
            <a:spLocks noGrp="1"/>
          </p:cNvSpPr>
          <p:nvPr>
            <p:ph type="body"/>
          </p:nvPr>
        </p:nvSpPr>
        <p:spPr>
          <a:xfrm>
            <a:off x="6167520" y="0"/>
            <a:ext cx="6024240" cy="6317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301" name="PlaceHolder 4"/>
          <p:cNvSpPr>
            <a:spLocks noGrp="1"/>
          </p:cNvSpPr>
          <p:nvPr>
            <p:ph type="dt" idx="19"/>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302" name="PlaceHolder 5"/>
          <p:cNvSpPr>
            <a:spLocks noGrp="1"/>
          </p:cNvSpPr>
          <p:nvPr>
            <p:ph type="ftr" idx="20"/>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303" name="PlaceHolder 6"/>
          <p:cNvSpPr>
            <a:spLocks noGrp="1"/>
          </p:cNvSpPr>
          <p:nvPr>
            <p:ph type="sldNum" idx="21"/>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8442D17C-C9F6-4547-9734-4A227AD17C11}" type="slidenum">
              <a:rPr b="0" lang="en-US" sz="1000" spc="-1" strike="noStrike">
                <a:solidFill>
                  <a:srgbClr val="ffffff"/>
                </a:solidFill>
                <a:latin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0" name="Picture 4" descr=""/>
          <p:cNvPicPr/>
          <p:nvPr/>
        </p:nvPicPr>
        <p:blipFill>
          <a:blip r:embed="rId2"/>
          <a:stretch/>
        </p:blipFill>
        <p:spPr>
          <a:xfrm>
            <a:off x="0" y="6315840"/>
            <a:ext cx="12191760" cy="541800"/>
          </a:xfrm>
          <a:prstGeom prst="rect">
            <a:avLst/>
          </a:prstGeom>
          <a:ln w="0">
            <a:noFill/>
          </a:ln>
        </p:spPr>
      </p:pic>
      <p:sp>
        <p:nvSpPr>
          <p:cNvPr id="341"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s-ES" sz="3600" spc="-1" strike="noStrike">
                <a:solidFill>
                  <a:srgbClr val="0033a0"/>
                </a:solidFill>
                <a:latin typeface="Arial"/>
              </a:rPr>
              <a:t>Haga clic para modificar el estilo de título del patrón</a:t>
            </a:r>
            <a:endParaRPr b="0" lang="en-US" sz="3600" spc="-1" strike="noStrike">
              <a:solidFill>
                <a:srgbClr val="0033a0"/>
              </a:solidFill>
              <a:latin typeface="Arial"/>
            </a:endParaRPr>
          </a:p>
        </p:txBody>
      </p:sp>
      <p:sp>
        <p:nvSpPr>
          <p:cNvPr id="342" name="PlaceHolder 2"/>
          <p:cNvSpPr>
            <a:spLocks noGrp="1"/>
          </p:cNvSpPr>
          <p:nvPr>
            <p:ph type="body"/>
          </p:nvPr>
        </p:nvSpPr>
        <p:spPr>
          <a:xfrm>
            <a:off x="407880" y="159876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s-ES" sz="2100" spc="-1" strike="noStrike">
                <a:solidFill>
                  <a:srgbClr val="171717"/>
                </a:solidFill>
                <a:latin typeface="Arial"/>
              </a:rPr>
              <a:t>Haga clic para modificar el estilo de texto del patrón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s-ES" sz="1800" spc="-1" strike="noStrike">
                <a:solidFill>
                  <a:srgbClr val="171717"/>
                </a:solidFill>
                <a:latin typeface="Arial"/>
              </a:rPr>
              <a:t>Segundo nivel</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s-ES" sz="1700" spc="-1" strike="noStrike">
                <a:solidFill>
                  <a:srgbClr val="171717"/>
                </a:solidFill>
                <a:latin typeface="Arial"/>
              </a:rPr>
              <a:t>Tercer nivel</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171717"/>
              </a:buClr>
              <a:buFont typeface="Arial"/>
              <a:buChar char="•"/>
              <a:tabLst>
                <a:tab algn="l" pos="0"/>
              </a:tabLst>
            </a:pPr>
            <a:r>
              <a:rPr b="0" lang="es-ES" sz="1600" spc="-1" strike="noStrike">
                <a:solidFill>
                  <a:srgbClr val="171717"/>
                </a:solidFill>
                <a:latin typeface="Arial"/>
              </a:rPr>
              <a:t>Cuarto nivel</a:t>
            </a:r>
            <a:endParaRPr b="0" lang="en-US" sz="1600" spc="-1" strike="noStrike">
              <a:solidFill>
                <a:srgbClr val="1c446a"/>
              </a:solidFill>
              <a:latin typeface="Arial"/>
            </a:endParaRPr>
          </a:p>
        </p:txBody>
      </p:sp>
      <p:sp>
        <p:nvSpPr>
          <p:cNvPr id="343" name="PlaceHolder 3"/>
          <p:cNvSpPr>
            <a:spLocks noGrp="1"/>
          </p:cNvSpPr>
          <p:nvPr>
            <p:ph type="dt" idx="22"/>
          </p:nvPr>
        </p:nvSpPr>
        <p:spPr>
          <a:xfrm>
            <a:off x="2574000" y="6350760"/>
            <a:ext cx="154188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r>
              <a:rPr b="0" lang="en-US" sz="1000" spc="-1" strike="noStrike">
                <a:solidFill>
                  <a:srgbClr val="ffffff"/>
                </a:solidFill>
                <a:latin typeface="Arial"/>
              </a:rPr>
              <a:t>&lt;date/time&gt;</a:t>
            </a:r>
            <a:endParaRPr b="0" lang="en-US" sz="1000" spc="-1" strike="noStrike">
              <a:latin typeface="Times New Roman"/>
            </a:endParaRPr>
          </a:p>
        </p:txBody>
      </p:sp>
      <p:sp>
        <p:nvSpPr>
          <p:cNvPr id="344" name="PlaceHolder 4"/>
          <p:cNvSpPr>
            <a:spLocks noGrp="1"/>
          </p:cNvSpPr>
          <p:nvPr>
            <p:ph type="ftr" idx="23"/>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345" name="PlaceHolder 5"/>
          <p:cNvSpPr>
            <a:spLocks noGrp="1"/>
          </p:cNvSpPr>
          <p:nvPr>
            <p:ph type="sldNum" idx="24"/>
          </p:nvPr>
        </p:nvSpPr>
        <p:spPr>
          <a:xfrm>
            <a:off x="11107440" y="6356520"/>
            <a:ext cx="680760" cy="36468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A67555E8-9DAB-4452-BCA4-DD3F1A8774D5}" type="slidenum">
              <a:rPr b="0" lang="en-US" sz="1000" spc="-1" strike="noStrike">
                <a:solidFill>
                  <a:srgbClr val="ffffff"/>
                </a:solidFill>
                <a:latin typeface="Arial"/>
              </a:rPr>
              <a:t>&lt;number&gt;</a:t>
            </a:fld>
            <a:endParaRPr b="0" lang="en-US" sz="1000" spc="-1" strike="noStrike">
              <a:latin typeface="Times New Roman"/>
            </a:endParaRPr>
          </a:p>
        </p:txBody>
      </p:sp>
      <p:sp>
        <p:nvSpPr>
          <p:cNvPr id="346" name="PlaceHolder 6"/>
          <p:cNvSpPr>
            <a:spLocks noGrp="1"/>
          </p:cNvSpPr>
          <p:nvPr>
            <p:ph type="body"/>
          </p:nvPr>
        </p:nvSpPr>
        <p:spPr>
          <a:xfrm>
            <a:off x="6167520" y="1592280"/>
            <a:ext cx="5616360" cy="2231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
        <p:nvSpPr>
          <p:cNvPr id="347" name="PlaceHolder 7"/>
          <p:cNvSpPr>
            <a:spLocks noGrp="1"/>
          </p:cNvSpPr>
          <p:nvPr>
            <p:ph type="body"/>
          </p:nvPr>
        </p:nvSpPr>
        <p:spPr>
          <a:xfrm>
            <a:off x="6167520" y="3969720"/>
            <a:ext cx="5616360" cy="2231640"/>
          </a:xfrm>
          <a:prstGeom prst="rect">
            <a:avLst/>
          </a:prstGeom>
          <a:pattFill prst="openDmnd">
            <a:fgClr>
              <a:srgbClr val="bebecb"/>
            </a:fgClr>
            <a:bgClr>
              <a:srgbClr val="ffffff"/>
            </a:bgClr>
          </a:pattFill>
          <a:ln w="0">
            <a:noFill/>
          </a:ln>
        </p:spPr>
        <p:txBody>
          <a:bodyPr lIns="90000" rIns="90000" tIns="45000" bIns="45000" anchor="ctr">
            <a:noAutofit/>
          </a:bodyPr>
          <a:p>
            <a:pPr algn="ctr">
              <a:lnSpc>
                <a:spcPct val="100000"/>
              </a:lnSpc>
              <a:buNone/>
            </a:pPr>
            <a:r>
              <a:rPr b="0" lang="en-US" sz="1800" spc="-1" strike="noStrike">
                <a:solidFill>
                  <a:srgbClr val="0033a0"/>
                </a:solidFill>
                <a:latin typeface="Arial"/>
              </a:rPr>
              <a:t>Drag and drop picture</a:t>
            </a:r>
            <a:endParaRPr b="1" lang="en-US" sz="1800" spc="-1" strike="noStrike">
              <a:solidFill>
                <a:srgbClr val="171717"/>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407880" y="3429000"/>
            <a:ext cx="11375640" cy="2152800"/>
          </a:xfrm>
          <a:prstGeom prst="rect">
            <a:avLst/>
          </a:prstGeom>
          <a:noFill/>
          <a:ln w="0">
            <a:noFill/>
          </a:ln>
        </p:spPr>
        <p:txBody>
          <a:bodyPr lIns="0" rIns="0" tIns="0" bIns="0" anchor="t">
            <a:noAutofit/>
          </a:bodyPr>
          <a:p>
            <a:pPr>
              <a:lnSpc>
                <a:spcPct val="90000"/>
              </a:lnSpc>
              <a:buNone/>
            </a:pPr>
            <a:r>
              <a:rPr b="1" lang="en-US" sz="5000" spc="-1" strike="noStrike">
                <a:solidFill>
                  <a:srgbClr val="ffffff"/>
                </a:solidFill>
                <a:latin typeface="Arial"/>
              </a:rPr>
              <a:t>Machine Learning for Optic Correction</a:t>
            </a:r>
            <a:endParaRPr b="0" lang="en-US" sz="5000" spc="-1" strike="noStrike">
              <a:solidFill>
                <a:srgbClr val="0033a0"/>
              </a:solidFill>
              <a:latin typeface="Arial"/>
            </a:endParaRPr>
          </a:p>
        </p:txBody>
      </p:sp>
      <p:sp>
        <p:nvSpPr>
          <p:cNvPr id="743" name="PlaceHolder 2"/>
          <p:cNvSpPr>
            <a:spLocks noGrp="1"/>
          </p:cNvSpPr>
          <p:nvPr>
            <p:ph type="subTitle"/>
          </p:nvPr>
        </p:nvSpPr>
        <p:spPr>
          <a:xfrm>
            <a:off x="407880" y="5700240"/>
            <a:ext cx="11375640" cy="80352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0" lang="en-US" sz="1800" spc="-1" strike="noStrike">
                <a:solidFill>
                  <a:srgbClr val="ffffff"/>
                </a:solidFill>
                <a:latin typeface="Arial"/>
              </a:rPr>
              <a:t>Alejandro Börjesson Carazo</a:t>
            </a:r>
            <a:endParaRPr b="0" lang="en-US" sz="1800" spc="-1" strike="noStrike">
              <a:latin typeface="Arial"/>
            </a:endParaRPr>
          </a:p>
          <a:p>
            <a:pPr>
              <a:lnSpc>
                <a:spcPct val="90000"/>
              </a:lnSpc>
              <a:spcBef>
                <a:spcPts val="1800"/>
              </a:spcBef>
              <a:spcAft>
                <a:spcPts val="400"/>
              </a:spcAft>
              <a:buNone/>
              <a:tabLst>
                <a:tab algn="l" pos="0"/>
              </a:tabLst>
            </a:pPr>
            <a:r>
              <a:rPr b="0" lang="en-US" sz="1800" spc="-1" strike="noStrike">
                <a:solidFill>
                  <a:srgbClr val="ffffff"/>
                </a:solidFill>
                <a:latin typeface="Arial"/>
              </a:rPr>
              <a:t>02/02/2023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Table</a:t>
            </a:r>
            <a:endParaRPr b="0" lang="en-US" sz="3600" spc="-1" strike="noStrike">
              <a:solidFill>
                <a:srgbClr val="0033a0"/>
              </a:solidFill>
              <a:latin typeface="Arial"/>
            </a:endParaRPr>
          </a:p>
        </p:txBody>
      </p:sp>
      <p:graphicFrame>
        <p:nvGraphicFramePr>
          <p:cNvPr id="768" name="Content Placeholder 12"/>
          <p:cNvGraphicFramePr/>
          <p:nvPr/>
        </p:nvGraphicFramePr>
        <p:xfrm>
          <a:off x="407880" y="1592280"/>
          <a:ext cx="11375640" cy="1861920"/>
        </p:xfrm>
        <a:graphic>
          <a:graphicData uri="http://schemas.openxmlformats.org/drawingml/2006/table">
            <a:tbl>
              <a:tblPr/>
              <a:tblGrid>
                <a:gridCol w="2275200"/>
                <a:gridCol w="2275200"/>
                <a:gridCol w="2275200"/>
                <a:gridCol w="2275200"/>
                <a:gridCol w="2275200"/>
              </a:tblGrid>
              <a:tr h="372240">
                <a:tc>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1</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2</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3</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4</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r>
              <a:tr h="372240">
                <a:tc>
                  <a:txBody>
                    <a:bodyPr lIns="91800" rIns="91800" anchor="t">
                      <a:noAutofit/>
                    </a:bodyPr>
                    <a:p>
                      <a:pPr>
                        <a:lnSpc>
                          <a:spcPct val="100000"/>
                        </a:lnSpc>
                        <a:buNone/>
                      </a:pPr>
                      <a:r>
                        <a:rPr b="0" lang="en-US" sz="1800" spc="-1" strike="noStrike">
                          <a:solidFill>
                            <a:srgbClr val="0033a0"/>
                          </a:solidFill>
                          <a:latin typeface="Arial"/>
                        </a:rPr>
                        <a:t>Row 1</a:t>
                      </a:r>
                      <a:endParaRPr b="0" lang="en-US" sz="1800" spc="-1" strike="noStrike">
                        <a:latin typeface="Arial"/>
                      </a:endParaRPr>
                    </a:p>
                  </a:txBody>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r>
              <a:tr h="372240">
                <a:tc>
                  <a:txBody>
                    <a:bodyPr lIns="91800" rIns="91800" anchor="t">
                      <a:noAutofit/>
                    </a:bodyPr>
                    <a:p>
                      <a:pPr>
                        <a:lnSpc>
                          <a:spcPct val="100000"/>
                        </a:lnSpc>
                        <a:buNone/>
                      </a:pPr>
                      <a:r>
                        <a:rPr b="0" lang="en-US" sz="1800" spc="-1" strike="noStrike">
                          <a:solidFill>
                            <a:srgbClr val="0033a0"/>
                          </a:solidFill>
                          <a:latin typeface="Arial"/>
                        </a:rPr>
                        <a:t>Row 2</a:t>
                      </a:r>
                      <a:endParaRPr b="0" lang="en-US" sz="1800" spc="-1" strike="noStrike">
                        <a:latin typeface="Arial"/>
                      </a:endParaRPr>
                    </a:p>
                  </a:txBody>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r>
              <a:tr h="372240">
                <a:tc>
                  <a:txBody>
                    <a:bodyPr lIns="91800" rIns="91800" anchor="t">
                      <a:noAutofit/>
                    </a:bodyPr>
                    <a:p>
                      <a:pPr>
                        <a:lnSpc>
                          <a:spcPct val="100000"/>
                        </a:lnSpc>
                        <a:buNone/>
                      </a:pPr>
                      <a:r>
                        <a:rPr b="0" lang="en-US" sz="1800" spc="-1" strike="noStrike">
                          <a:solidFill>
                            <a:srgbClr val="0033a0"/>
                          </a:solidFill>
                          <a:latin typeface="Arial"/>
                        </a:rPr>
                        <a:t>Row 3</a:t>
                      </a:r>
                      <a:endParaRPr b="0" lang="en-US" sz="1800" spc="-1" strike="noStrike">
                        <a:latin typeface="Arial"/>
                      </a:endParaRPr>
                    </a:p>
                  </a:txBody>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r>
              <a:tr h="372960">
                <a:tc>
                  <a:txBody>
                    <a:bodyPr lIns="91800" rIns="91800" anchor="t">
                      <a:noAutofit/>
                    </a:bodyPr>
                    <a:p>
                      <a:pPr>
                        <a:lnSpc>
                          <a:spcPct val="100000"/>
                        </a:lnSpc>
                        <a:buNone/>
                      </a:pPr>
                      <a:r>
                        <a:rPr b="1" lang="en-US" sz="1800" spc="-1" strike="noStrike">
                          <a:solidFill>
                            <a:srgbClr val="0033a0"/>
                          </a:solidFill>
                          <a:latin typeface="Arial"/>
                        </a:rPr>
                        <a:t>Row 4</a:t>
                      </a:r>
                      <a:endParaRPr b="0" lang="en-US" sz="1800" spc="-1" strike="noStrike">
                        <a:latin typeface="Arial"/>
                      </a:endParaRPr>
                    </a:p>
                  </a:txBody>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r>
            </a:tbl>
          </a:graphicData>
        </a:graphic>
      </p:graphicFrame>
      <p:sp>
        <p:nvSpPr>
          <p:cNvPr id="769" name="TextBox 16"/>
          <p:cNvSpPr/>
          <p:nvPr/>
        </p:nvSpPr>
        <p:spPr>
          <a:xfrm>
            <a:off x="420840" y="3981600"/>
            <a:ext cx="5616360" cy="2194920"/>
          </a:xfrm>
          <a:prstGeom prst="rect">
            <a:avLst/>
          </a:prstGeom>
          <a:noFill/>
          <a:ln w="0">
            <a:noFill/>
          </a:ln>
        </p:spPr>
        <p:style>
          <a:lnRef idx="0"/>
          <a:fillRef idx="0"/>
          <a:effectRef idx="0"/>
          <a:fontRef idx="minor"/>
        </p:style>
        <p:txBody>
          <a:bodyPr lIns="0" rIns="0" tIns="0" bIns="0" anchor="t">
            <a:spAutoFit/>
          </a:bodyPr>
          <a:p>
            <a:pPr>
              <a:lnSpc>
                <a:spcPct val="100000"/>
              </a:lnSpc>
              <a:buNone/>
            </a:pPr>
            <a:r>
              <a:rPr b="0" lang="en-US" sz="1800" spc="-1" strike="noStrike">
                <a:solidFill>
                  <a:srgbClr val="2f2f2f"/>
                </a:solidFill>
                <a:latin typeface="Arial"/>
              </a:rPr>
              <a:t>To help you to give your slides a consistent look, we suggest a basic table style.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2f2f2f"/>
                </a:solidFill>
                <a:latin typeface="Arial"/>
              </a:rPr>
              <a:t>It is a good starting point, yet should be adjusted to your needs and space – rows, columns, text size.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2f2f2f"/>
                </a:solidFill>
                <a:latin typeface="Arial"/>
              </a:rPr>
              <a:t>You can modify the table options here: </a:t>
            </a:r>
            <a:endParaRPr b="0" lang="en-US" sz="1800" spc="-1" strike="noStrike">
              <a:latin typeface="Arial"/>
            </a:endParaRPr>
          </a:p>
          <a:p>
            <a:pPr>
              <a:lnSpc>
                <a:spcPct val="100000"/>
              </a:lnSpc>
              <a:buNone/>
            </a:pPr>
            <a:r>
              <a:rPr b="1" lang="en-US" sz="1800" spc="-1" strike="noStrike">
                <a:solidFill>
                  <a:srgbClr val="2f2f2f"/>
                </a:solidFill>
                <a:latin typeface="Arial"/>
              </a:rPr>
              <a:t>Table Tools</a:t>
            </a:r>
            <a:r>
              <a:rPr b="0" lang="en-US" sz="1800" spc="-1" strike="noStrike">
                <a:solidFill>
                  <a:srgbClr val="2f2f2f"/>
                </a:solidFill>
                <a:latin typeface="Arial"/>
              </a:rPr>
              <a:t> &gt; </a:t>
            </a:r>
            <a:r>
              <a:rPr b="1" lang="en-US" sz="1800" spc="-1" strike="noStrike">
                <a:solidFill>
                  <a:srgbClr val="2f2f2f"/>
                </a:solidFill>
                <a:latin typeface="Arial"/>
              </a:rPr>
              <a:t>Design</a:t>
            </a:r>
            <a:endParaRPr b="0" lang="en-US" sz="1800" spc="-1" strike="noStrike">
              <a:latin typeface="Arial"/>
            </a:endParaRPr>
          </a:p>
        </p:txBody>
      </p:sp>
      <p:sp>
        <p:nvSpPr>
          <p:cNvPr id="3" name="PlaceHolder 2"/>
          <p:cNvSpPr>
            <a:spLocks noGrp="1"/>
          </p:cNvSpPr>
          <p:nvPr>
            <p:ph type="ftr" idx="2"/>
          </p:nvPr>
        </p:nvSpPr>
        <p:spPr/>
        <p:txBody>
          <a:bodyPr/>
          <a:p>
            <a:r>
              <a:t>Presenter | Presentation Title</a:t>
            </a:r>
          </a:p>
        </p:txBody>
      </p:sp>
      <p:sp>
        <p:nvSpPr>
          <p:cNvPr id="4" name="PlaceHolder 3"/>
          <p:cNvSpPr>
            <a:spLocks noGrp="1"/>
          </p:cNvSpPr>
          <p:nvPr>
            <p:ph type="sldNum" idx="3"/>
          </p:nvPr>
        </p:nvSpPr>
        <p:spPr/>
        <p:txBody>
          <a:bodyPr/>
          <a:p>
            <a:fld id="{FB828C23-B3AA-409F-AC19-6B3703F437C3}" type="slidenum">
              <a:t>10</a:t>
            </a:fld>
          </a:p>
        </p:txBody>
      </p:sp>
      <p:sp>
        <p:nvSpPr>
          <p:cNvPr id="5" name="PlaceHolder 4"/>
          <p:cNvSpPr>
            <a:spLocks noGrp="1"/>
          </p:cNvSpPr>
          <p:nvPr>
            <p:ph type="dt" idx="1"/>
          </p:nvPr>
        </p:nvSpPr>
        <p:spPr/>
        <p:txBody>
          <a:bodyPr/>
          <a:p>
            <a:fld id="{8B1C73B4-40C0-493B-94E3-CF01B6188446}" type="datetime3">
              <a:rPr lang="en-US"/>
              <a:t>February 23, 2023</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Big picture” slide </a:t>
            </a:r>
            <a:endParaRPr b="0" lang="en-US" sz="3600" spc="-1" strike="noStrike">
              <a:solidFill>
                <a:srgbClr val="0033a0"/>
              </a:solidFill>
              <a:latin typeface="Arial"/>
            </a:endParaRPr>
          </a:p>
        </p:txBody>
      </p:sp>
      <p:sp>
        <p:nvSpPr>
          <p:cNvPr id="3" name="PlaceHolder 2"/>
          <p:cNvSpPr>
            <a:spLocks noGrp="1"/>
          </p:cNvSpPr>
          <p:nvPr>
            <p:ph type="ftr" idx="14"/>
          </p:nvPr>
        </p:nvSpPr>
        <p:spPr/>
        <p:txBody>
          <a:bodyPr/>
          <a:p>
            <a:r>
              <a:t>Presenter | Presentation Title</a:t>
            </a:r>
          </a:p>
        </p:txBody>
      </p:sp>
      <p:sp>
        <p:nvSpPr>
          <p:cNvPr id="4" name="PlaceHolder 3"/>
          <p:cNvSpPr>
            <a:spLocks noGrp="1"/>
          </p:cNvSpPr>
          <p:nvPr>
            <p:ph type="sldNum" idx="15"/>
          </p:nvPr>
        </p:nvSpPr>
        <p:spPr/>
        <p:txBody>
          <a:bodyPr/>
          <a:p>
            <a:fld id="{805729B6-6B1F-4F29-95E9-FC854F2832DF}" type="slidenum">
              <a:t>11</a:t>
            </a:fld>
          </a:p>
        </p:txBody>
      </p:sp>
      <p:sp>
        <p:nvSpPr>
          <p:cNvPr id="5" name="PlaceHolder 4"/>
          <p:cNvSpPr>
            <a:spLocks noGrp="1"/>
          </p:cNvSpPr>
          <p:nvPr>
            <p:ph type="dt" idx="13"/>
          </p:nvPr>
        </p:nvSpPr>
        <p:spPr/>
        <p:txBody>
          <a:bodyPr/>
          <a:p>
            <a:fld id="{A3CDB1BA-EA47-4648-B616-9BBA546F4119}" type="datetime3">
              <a:rPr lang="en-US"/>
              <a:t>February 23, 2023</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p:nvPr>
        </p:nvSpPr>
        <p:spPr>
          <a:xfrm>
            <a:off x="8075520" y="-45000"/>
            <a:ext cx="4115880" cy="6370560"/>
          </a:xfrm>
          <a:prstGeom prst="rect">
            <a:avLst/>
          </a:prstGeom>
          <a:solidFill>
            <a:srgbClr val="0033a0">
              <a:alpha val="80000"/>
            </a:srgbClr>
          </a:solidFill>
          <a:ln w="0">
            <a:noFill/>
          </a:ln>
        </p:spPr>
        <p:txBody>
          <a:bodyPr lIns="180000" rIns="180000" tIns="180000" bIns="180000" anchor="t">
            <a:noAutofit/>
          </a:bodyPr>
          <a:p>
            <a:pPr>
              <a:lnSpc>
                <a:spcPct val="90000"/>
              </a:lnSpc>
              <a:spcBef>
                <a:spcPts val="1800"/>
              </a:spcBef>
              <a:spcAft>
                <a:spcPts val="400"/>
              </a:spcAft>
              <a:buNone/>
              <a:tabLst>
                <a:tab algn="l" pos="0"/>
              </a:tabLst>
            </a:pPr>
            <a:r>
              <a:rPr b="1" lang="en-US" sz="2800" spc="-1" strike="noStrike">
                <a:solidFill>
                  <a:srgbClr val="ffffff"/>
                </a:solidFill>
                <a:latin typeface="Arial"/>
              </a:rPr>
              <a:t>“</a:t>
            </a:r>
            <a:r>
              <a:rPr b="1" lang="en-US" sz="2800" spc="-1" strike="noStrike">
                <a:solidFill>
                  <a:srgbClr val="ffffff"/>
                </a:solidFill>
                <a:latin typeface="Arial"/>
              </a:rPr>
              <a:t>Full-page picture” slide [28pt]</a:t>
            </a:r>
            <a:endParaRPr b="1" lang="en-US" sz="2800" spc="-1" strike="noStrike">
              <a:solidFill>
                <a:srgbClr val="171717"/>
              </a:solidFill>
              <a:latin typeface="Arial"/>
            </a:endParaRPr>
          </a:p>
          <a:p>
            <a:pPr marL="457200" indent="-457200">
              <a:lnSpc>
                <a:spcPct val="90000"/>
              </a:lnSpc>
              <a:spcBef>
                <a:spcPts val="1800"/>
              </a:spcBef>
              <a:spcAft>
                <a:spcPts val="400"/>
              </a:spcAft>
              <a:buClr>
                <a:srgbClr val="ffffff"/>
              </a:buClr>
              <a:buFont typeface="Arial"/>
              <a:buChar char="•"/>
              <a:tabLst>
                <a:tab algn="l" pos="0"/>
              </a:tabLst>
            </a:pPr>
            <a:r>
              <a:rPr b="1" lang="en-US" sz="2100" spc="-1" strike="noStrike">
                <a:solidFill>
                  <a:srgbClr val="ffffff"/>
                </a:solidFill>
                <a:latin typeface="Arial"/>
              </a:rPr>
              <a:t>When you use this slide, please create a background in CERN blue or one of the other colours of this template with transparency set to 20%. </a:t>
            </a:r>
            <a:endParaRPr b="1" lang="en-US" sz="2100" spc="-1" strike="noStrike">
              <a:solidFill>
                <a:srgbClr val="171717"/>
              </a:solidFill>
              <a:latin typeface="Arial"/>
            </a:endParaRPr>
          </a:p>
          <a:p>
            <a:pPr marL="457200" indent="-457200">
              <a:lnSpc>
                <a:spcPct val="90000"/>
              </a:lnSpc>
              <a:spcBef>
                <a:spcPts val="1800"/>
              </a:spcBef>
              <a:spcAft>
                <a:spcPts val="400"/>
              </a:spcAft>
              <a:buClr>
                <a:srgbClr val="ffffff"/>
              </a:buClr>
              <a:buFont typeface="Arial"/>
              <a:buChar char="•"/>
              <a:tabLst>
                <a:tab algn="l" pos="0"/>
              </a:tabLst>
            </a:pPr>
            <a:r>
              <a:rPr b="1" lang="en-US" sz="2100" spc="-1" strike="noStrike">
                <a:solidFill>
                  <a:srgbClr val="ffffff"/>
                </a:solidFill>
                <a:latin typeface="Arial"/>
              </a:rPr>
              <a:t>It can be useful to use the guides.</a:t>
            </a:r>
            <a:endParaRPr b="1" lang="en-US" sz="2100" spc="-1" strike="noStrike">
              <a:solidFill>
                <a:srgbClr val="171717"/>
              </a:solidFill>
              <a:latin typeface="Arial"/>
            </a:endParaRPr>
          </a:p>
          <a:p>
            <a:pPr>
              <a:lnSpc>
                <a:spcPct val="90000"/>
              </a:lnSpc>
              <a:spcBef>
                <a:spcPts val="1800"/>
              </a:spcBef>
              <a:spcAft>
                <a:spcPts val="400"/>
              </a:spcAft>
              <a:buNone/>
              <a:tabLst>
                <a:tab algn="l" pos="0"/>
              </a:tabLst>
            </a:pPr>
            <a:endParaRPr b="1" lang="en-US" sz="2800" spc="-1" strike="noStrike">
              <a:solidFill>
                <a:srgbClr val="171717"/>
              </a:solidFill>
              <a:latin typeface="Arial"/>
            </a:endParaRPr>
          </a:p>
        </p:txBody>
      </p:sp>
      <p:sp>
        <p:nvSpPr>
          <p:cNvPr id="3" name="PlaceHolder 2"/>
          <p:cNvSpPr>
            <a:spLocks noGrp="1"/>
          </p:cNvSpPr>
          <p:nvPr>
            <p:ph type="ftr" idx="17"/>
          </p:nvPr>
        </p:nvSpPr>
        <p:spPr/>
        <p:txBody>
          <a:bodyPr/>
          <a:p>
            <a:r>
              <a:t>Presenter | Presentation Title</a:t>
            </a:r>
          </a:p>
        </p:txBody>
      </p:sp>
      <p:sp>
        <p:nvSpPr>
          <p:cNvPr id="4" name="PlaceHolder 3"/>
          <p:cNvSpPr>
            <a:spLocks noGrp="1"/>
          </p:cNvSpPr>
          <p:nvPr>
            <p:ph type="sldNum" idx="18"/>
          </p:nvPr>
        </p:nvSpPr>
        <p:spPr/>
        <p:txBody>
          <a:bodyPr/>
          <a:p>
            <a:fld id="{93685974-0428-47EA-89E6-02A404C0BEE1}" type="slidenum">
              <a:t>12</a:t>
            </a:fld>
          </a:p>
        </p:txBody>
      </p:sp>
      <p:sp>
        <p:nvSpPr>
          <p:cNvPr id="5" name="PlaceHolder 4"/>
          <p:cNvSpPr>
            <a:spLocks noGrp="1"/>
          </p:cNvSpPr>
          <p:nvPr>
            <p:ph type="dt" idx="16"/>
          </p:nvPr>
        </p:nvSpPr>
        <p:spPr/>
        <p:txBody>
          <a:bodyPr/>
          <a:p>
            <a:fld id="{A66F201B-E01E-41B0-B213-6DD3B2AE2AB4}" type="datetime3">
              <a:rPr lang="en-US"/>
              <a:t>February 23, 2023</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title"/>
          </p:nvPr>
        </p:nvSpPr>
        <p:spPr>
          <a:xfrm>
            <a:off x="407880" y="373680"/>
            <a:ext cx="561636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picture” slide</a:t>
            </a:r>
            <a:endParaRPr b="0" lang="en-US" sz="3600" spc="-1" strike="noStrike">
              <a:solidFill>
                <a:srgbClr val="0033a0"/>
              </a:solidFill>
              <a:latin typeface="Arial"/>
            </a:endParaRPr>
          </a:p>
        </p:txBody>
      </p:sp>
      <p:sp>
        <p:nvSpPr>
          <p:cNvPr id="773" name="PlaceHolder 2"/>
          <p:cNvSpPr>
            <a:spLocks noGrp="1"/>
          </p:cNvSpPr>
          <p:nvPr>
            <p:ph/>
          </p:nvPr>
        </p:nvSpPr>
        <p:spPr>
          <a:xfrm>
            <a:off x="407880" y="159876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Donec in quam sit amet justo ullamcorper lobortis. Sed dapibus sapien orci, eget consectetur quam ultrices at. </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Vivamus ornare luctus dignissim. Praesent ut varius massa, in fermentum nibh. Pellentesque ac dolor metus. Pellentesque vel dapibus sem, eu tincidunt nibh. Nam ac velit dapibus, dignissim nisl eget, fringilla velit. </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Sed ut tristique ipsum. Vestibulum sed dui nec massa sagittis fermentum. Proin maximus,</a:t>
            </a:r>
            <a:endParaRPr b="0" lang="en-US" sz="1800" spc="-1" strike="noStrike">
              <a:solidFill>
                <a:srgbClr val="171717"/>
              </a:solidFill>
              <a:latin typeface="Arial"/>
            </a:endParaRPr>
          </a:p>
          <a:p>
            <a:pPr>
              <a:lnSpc>
                <a:spcPct val="90000"/>
              </a:lnSpc>
              <a:spcBef>
                <a:spcPts val="1417"/>
              </a:spcBef>
              <a:buNone/>
              <a:tabLst>
                <a:tab algn="l" pos="0"/>
              </a:tabLst>
            </a:pPr>
            <a:endParaRPr b="1" lang="en-US" sz="1800" spc="-1" strike="noStrike">
              <a:solidFill>
                <a:srgbClr val="171717"/>
              </a:solidFill>
              <a:latin typeface="Arial"/>
            </a:endParaRPr>
          </a:p>
          <a:p>
            <a:pPr>
              <a:lnSpc>
                <a:spcPct val="90000"/>
              </a:lnSpc>
              <a:spcBef>
                <a:spcPts val="1800"/>
              </a:spcBef>
              <a:spcAft>
                <a:spcPts val="400"/>
              </a:spcAft>
              <a:buNone/>
              <a:tabLst>
                <a:tab algn="l" pos="0"/>
              </a:tabLst>
            </a:pPr>
            <a:endParaRPr b="1" lang="en-US" sz="2100" spc="-1" strike="noStrike">
              <a:solidFill>
                <a:srgbClr val="171717"/>
              </a:solidFill>
              <a:latin typeface="Arial"/>
            </a:endParaRPr>
          </a:p>
        </p:txBody>
      </p:sp>
      <p:sp>
        <p:nvSpPr>
          <p:cNvPr id="4" name="PlaceHolder 3"/>
          <p:cNvSpPr>
            <a:spLocks noGrp="1"/>
          </p:cNvSpPr>
          <p:nvPr>
            <p:ph type="ftr" idx="20"/>
          </p:nvPr>
        </p:nvSpPr>
        <p:spPr/>
        <p:txBody>
          <a:bodyPr/>
          <a:p>
            <a:r>
              <a:t>Presenter | Presentation Title</a:t>
            </a:r>
          </a:p>
        </p:txBody>
      </p:sp>
      <p:sp>
        <p:nvSpPr>
          <p:cNvPr id="5" name="PlaceHolder 4"/>
          <p:cNvSpPr>
            <a:spLocks noGrp="1"/>
          </p:cNvSpPr>
          <p:nvPr>
            <p:ph type="sldNum" idx="21"/>
          </p:nvPr>
        </p:nvSpPr>
        <p:spPr/>
        <p:txBody>
          <a:bodyPr/>
          <a:p>
            <a:fld id="{800D09A4-B86E-4FC6-BD46-FC863C40675D}" type="slidenum">
              <a:t>13</a:t>
            </a:fld>
          </a:p>
        </p:txBody>
      </p:sp>
      <p:sp>
        <p:nvSpPr>
          <p:cNvPr id="6" name="PlaceHolder 5"/>
          <p:cNvSpPr>
            <a:spLocks noGrp="1"/>
          </p:cNvSpPr>
          <p:nvPr>
            <p:ph type="dt" idx="19"/>
          </p:nvPr>
        </p:nvSpPr>
        <p:spPr/>
        <p:txBody>
          <a:bodyPr/>
          <a:p>
            <a:fld id="{771DA038-0917-4428-822E-6641A07F06B0}" type="datetime3">
              <a:rPr lang="en-US"/>
              <a:t>February 23, 2023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two pictures: horizontal” slide </a:t>
            </a:r>
            <a:endParaRPr b="0" lang="en-US" sz="3600" spc="-1" strike="noStrike">
              <a:solidFill>
                <a:srgbClr val="0033a0"/>
              </a:solidFill>
              <a:latin typeface="Arial"/>
            </a:endParaRPr>
          </a:p>
        </p:txBody>
      </p:sp>
      <p:sp>
        <p:nvSpPr>
          <p:cNvPr id="775" name="PlaceHolder 2"/>
          <p:cNvSpPr>
            <a:spLocks noGrp="1"/>
          </p:cNvSpPr>
          <p:nvPr>
            <p:ph/>
          </p:nvPr>
        </p:nvSpPr>
        <p:spPr>
          <a:xfrm>
            <a:off x="407880" y="159876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1" marL="285840" indent="-28584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sed do eiusmod tempor incididunt ut labore et dolore magna aliqua.</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Essunt qui aut ipsamusandae sunt am ut officiatus maxim quo molesti oriatii ssedit, untiunt odit volen.</a:t>
            </a:r>
            <a:endParaRPr b="0" lang="en-US" sz="1800" spc="-1" strike="noStrike">
              <a:solidFill>
                <a:srgbClr val="171717"/>
              </a:solidFill>
              <a:latin typeface="Arial"/>
            </a:endParaRPr>
          </a:p>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sed do eiusmod tempor incididunt ut labore et dolore magna aliqua.</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Essunt qui aut ipsamusandae sunt am ut officiatus maxim quo molesti oriatii ssedit, untiunt odit volen.</a:t>
            </a:r>
            <a:endParaRPr b="0" lang="en-US" sz="1800" spc="-1" strike="noStrike">
              <a:solidFill>
                <a:srgbClr val="171717"/>
              </a:solidFill>
              <a:latin typeface="Arial"/>
            </a:endParaRPr>
          </a:p>
          <a:p>
            <a:pPr>
              <a:lnSpc>
                <a:spcPct val="90000"/>
              </a:lnSpc>
              <a:spcBef>
                <a:spcPts val="1417"/>
              </a:spcBef>
              <a:buNone/>
              <a:tabLst>
                <a:tab algn="l" pos="0"/>
              </a:tabLst>
            </a:pPr>
            <a:endParaRPr b="1" lang="en-US" sz="1800" spc="-1" strike="noStrike">
              <a:solidFill>
                <a:srgbClr val="171717"/>
              </a:solidFill>
              <a:latin typeface="Arial"/>
            </a:endParaRPr>
          </a:p>
          <a:p>
            <a:pPr>
              <a:lnSpc>
                <a:spcPct val="90000"/>
              </a:lnSpc>
              <a:spcBef>
                <a:spcPts val="1800"/>
              </a:spcBef>
              <a:spcAft>
                <a:spcPts val="400"/>
              </a:spcAft>
              <a:buNone/>
              <a:tabLst>
                <a:tab algn="l" pos="0"/>
              </a:tabLst>
            </a:pPr>
            <a:endParaRPr b="1" lang="en-US" sz="2100" spc="-1" strike="noStrike">
              <a:solidFill>
                <a:srgbClr val="171717"/>
              </a:solidFill>
              <a:latin typeface="Arial"/>
            </a:endParaRPr>
          </a:p>
        </p:txBody>
      </p:sp>
      <p:sp>
        <p:nvSpPr>
          <p:cNvPr id="4" name="PlaceHolder 3"/>
          <p:cNvSpPr>
            <a:spLocks noGrp="1"/>
          </p:cNvSpPr>
          <p:nvPr>
            <p:ph type="ftr" idx="23"/>
          </p:nvPr>
        </p:nvSpPr>
        <p:spPr/>
        <p:txBody>
          <a:bodyPr/>
          <a:p>
            <a:r>
              <a:t>Presenter | Presentation Title</a:t>
            </a:r>
          </a:p>
        </p:txBody>
      </p:sp>
      <p:sp>
        <p:nvSpPr>
          <p:cNvPr id="5" name="PlaceHolder 4"/>
          <p:cNvSpPr>
            <a:spLocks noGrp="1"/>
          </p:cNvSpPr>
          <p:nvPr>
            <p:ph type="sldNum" idx="24"/>
          </p:nvPr>
        </p:nvSpPr>
        <p:spPr/>
        <p:txBody>
          <a:bodyPr/>
          <a:p>
            <a:fld id="{A6985E18-343A-4D66-BB19-60134532FFED}" type="slidenum">
              <a:t>14</a:t>
            </a:fld>
          </a:p>
        </p:txBody>
      </p:sp>
      <p:sp>
        <p:nvSpPr>
          <p:cNvPr id="6" name="PlaceHolder 5"/>
          <p:cNvSpPr>
            <a:spLocks noGrp="1"/>
          </p:cNvSpPr>
          <p:nvPr>
            <p:ph type="dt" idx="22"/>
          </p:nvPr>
        </p:nvSpPr>
        <p:spPr/>
        <p:txBody>
          <a:bodyPr/>
          <a:p>
            <a:fld id="{829EBEB3-3084-4B63-ABD7-647EB207ADA6}" type="datetime3">
              <a:rPr lang="en-US"/>
              <a:t>February 23, 2023</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Subtitle and two pictures” slide </a:t>
            </a:r>
            <a:endParaRPr b="0" lang="en-US" sz="3600" spc="-1" strike="noStrike">
              <a:solidFill>
                <a:srgbClr val="0033a0"/>
              </a:solidFill>
              <a:latin typeface="Arial"/>
            </a:endParaRPr>
          </a:p>
        </p:txBody>
      </p:sp>
      <p:sp>
        <p:nvSpPr>
          <p:cNvPr id="777" name="PlaceHolder 2"/>
          <p:cNvSpPr>
            <a:spLocks noGrp="1"/>
          </p:cNvSpPr>
          <p:nvPr>
            <p:ph/>
          </p:nvPr>
        </p:nvSpPr>
        <p:spPr>
          <a:xfrm>
            <a:off x="407880" y="1592280"/>
            <a:ext cx="5616360" cy="6678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GB" sz="2400" spc="-1" strike="noStrike">
                <a:solidFill>
                  <a:srgbClr val="61c4d3"/>
                </a:solidFill>
                <a:latin typeface="Arial"/>
              </a:rPr>
              <a:t>Subtitle</a:t>
            </a:r>
            <a:endParaRPr b="1" lang="en-US" sz="2400" spc="-1" strike="noStrike">
              <a:solidFill>
                <a:srgbClr val="171717"/>
              </a:solidFill>
              <a:latin typeface="Arial"/>
            </a:endParaRPr>
          </a:p>
        </p:txBody>
      </p:sp>
      <p:sp>
        <p:nvSpPr>
          <p:cNvPr id="778" name="PlaceHolder 3"/>
          <p:cNvSpPr>
            <a:spLocks noGrp="1"/>
          </p:cNvSpPr>
          <p:nvPr>
            <p:ph/>
          </p:nvPr>
        </p:nvSpPr>
        <p:spPr>
          <a:xfrm>
            <a:off x="6172200" y="1604880"/>
            <a:ext cx="5616360" cy="655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GB" sz="2400" spc="-1" strike="noStrike">
                <a:solidFill>
                  <a:srgbClr val="61c4d3"/>
                </a:solidFill>
                <a:latin typeface="Arial"/>
              </a:rPr>
              <a:t>Subtitle</a:t>
            </a:r>
            <a:endParaRPr b="1" lang="en-US" sz="2400" spc="-1" strike="noStrike">
              <a:solidFill>
                <a:srgbClr val="171717"/>
              </a:solidFill>
              <a:latin typeface="Arial"/>
            </a:endParaRPr>
          </a:p>
        </p:txBody>
      </p:sp>
      <p:sp>
        <p:nvSpPr>
          <p:cNvPr id="5" name="PlaceHolder 4"/>
          <p:cNvSpPr>
            <a:spLocks noGrp="1"/>
          </p:cNvSpPr>
          <p:nvPr>
            <p:ph type="ftr" idx="26"/>
          </p:nvPr>
        </p:nvSpPr>
        <p:spPr/>
        <p:txBody>
          <a:bodyPr/>
          <a:p>
            <a:r>
              <a:t>Presenter | Presentation Title</a:t>
            </a:r>
          </a:p>
        </p:txBody>
      </p:sp>
      <p:sp>
        <p:nvSpPr>
          <p:cNvPr id="6" name="PlaceHolder 5"/>
          <p:cNvSpPr>
            <a:spLocks noGrp="1"/>
          </p:cNvSpPr>
          <p:nvPr>
            <p:ph type="sldNum" idx="27"/>
          </p:nvPr>
        </p:nvSpPr>
        <p:spPr/>
        <p:txBody>
          <a:bodyPr/>
          <a:p>
            <a:fld id="{22D55195-ED36-4EDE-9DE8-58A43F01118F}" type="slidenum">
              <a:t>15</a:t>
            </a:fld>
          </a:p>
        </p:txBody>
      </p:sp>
      <p:sp>
        <p:nvSpPr>
          <p:cNvPr id="7" name="PlaceHolder 6"/>
          <p:cNvSpPr>
            <a:spLocks noGrp="1"/>
          </p:cNvSpPr>
          <p:nvPr>
            <p:ph type="dt" idx="25"/>
          </p:nvPr>
        </p:nvSpPr>
        <p:spPr/>
        <p:txBody>
          <a:bodyPr/>
          <a:p>
            <a:fld id="{168C2CC4-88BB-48F0-BC84-91286DDB5287}" type="datetime3">
              <a:rPr lang="en-US"/>
              <a:t>February 23, 2023</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four pictures” slide </a:t>
            </a:r>
            <a:endParaRPr b="0" lang="en-US" sz="3600" spc="-1" strike="noStrike">
              <a:solidFill>
                <a:srgbClr val="0033a0"/>
              </a:solidFill>
              <a:latin typeface="Arial"/>
            </a:endParaRPr>
          </a:p>
        </p:txBody>
      </p:sp>
      <p:sp>
        <p:nvSpPr>
          <p:cNvPr id="780" name="PlaceHolder 2"/>
          <p:cNvSpPr>
            <a:spLocks noGrp="1"/>
          </p:cNvSpPr>
          <p:nvPr>
            <p:ph/>
          </p:nvPr>
        </p:nvSpPr>
        <p:spPr>
          <a:xfrm>
            <a:off x="407880" y="1598760"/>
            <a:ext cx="370800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Maecenas at maximus augue, sed ultrices urna. Nunc non dignissim arcu. Nunc ut efficitur diam. </a:t>
            </a:r>
            <a:endParaRPr b="0" lang="en-US" sz="17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Lorem ipsum dolor sit amet, consectetur adipiscing elit.</a:t>
            </a:r>
            <a:endParaRPr b="0" lang="en-US" sz="1700" spc="-1" strike="noStrike">
              <a:solidFill>
                <a:srgbClr val="171717"/>
              </a:solidFill>
              <a:latin typeface="Arial"/>
            </a:endParaRPr>
          </a:p>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Maecenas at maximus augue, sed ultrices urna. Nunc non dignissim arcu. Nunc ut efficitur diam. </a:t>
            </a:r>
            <a:endParaRPr b="0" lang="en-US" sz="17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Lorem ipsum dolor sit amet, consectetur adipiscing elit.</a:t>
            </a:r>
            <a:endParaRPr b="0" lang="en-US" sz="1700" spc="-1" strike="noStrike">
              <a:solidFill>
                <a:srgbClr val="171717"/>
              </a:solidFill>
              <a:latin typeface="Arial"/>
            </a:endParaRPr>
          </a:p>
          <a:p>
            <a:pPr>
              <a:lnSpc>
                <a:spcPct val="90000"/>
              </a:lnSpc>
              <a:spcBef>
                <a:spcPts val="1417"/>
              </a:spcBef>
              <a:buNone/>
              <a:tabLst>
                <a:tab algn="l" pos="0"/>
              </a:tabLst>
            </a:pPr>
            <a:endParaRPr b="1" lang="en-US" sz="1700" spc="-1" strike="noStrike">
              <a:solidFill>
                <a:srgbClr val="171717"/>
              </a:solidFill>
              <a:latin typeface="Arial"/>
            </a:endParaRPr>
          </a:p>
          <a:p>
            <a:pPr>
              <a:lnSpc>
                <a:spcPct val="90000"/>
              </a:lnSpc>
              <a:spcBef>
                <a:spcPts val="1417"/>
              </a:spcBef>
              <a:buNone/>
              <a:tabLst>
                <a:tab algn="l" pos="0"/>
              </a:tabLst>
            </a:pPr>
            <a:endParaRPr b="1" lang="en-US" sz="1700" spc="-1" strike="noStrike">
              <a:solidFill>
                <a:srgbClr val="171717"/>
              </a:solidFill>
              <a:latin typeface="Arial"/>
            </a:endParaRPr>
          </a:p>
          <a:p>
            <a:pPr>
              <a:lnSpc>
                <a:spcPct val="90000"/>
              </a:lnSpc>
              <a:spcBef>
                <a:spcPts val="1800"/>
              </a:spcBef>
              <a:spcAft>
                <a:spcPts val="400"/>
              </a:spcAft>
              <a:buNone/>
              <a:tabLst>
                <a:tab algn="l" pos="0"/>
              </a:tabLst>
            </a:pPr>
            <a:endParaRPr b="1" lang="en-US" sz="2100" spc="-1" strike="noStrike">
              <a:solidFill>
                <a:srgbClr val="171717"/>
              </a:solidFill>
              <a:latin typeface="Arial"/>
            </a:endParaRPr>
          </a:p>
        </p:txBody>
      </p:sp>
      <p:sp>
        <p:nvSpPr>
          <p:cNvPr id="4" name="PlaceHolder 3"/>
          <p:cNvSpPr>
            <a:spLocks noGrp="1"/>
          </p:cNvSpPr>
          <p:nvPr>
            <p:ph type="ftr" idx="29"/>
          </p:nvPr>
        </p:nvSpPr>
        <p:spPr/>
        <p:txBody>
          <a:bodyPr/>
          <a:p>
            <a:r>
              <a:t>Presenter | Presentation Title</a:t>
            </a:r>
          </a:p>
        </p:txBody>
      </p:sp>
      <p:sp>
        <p:nvSpPr>
          <p:cNvPr id="5" name="PlaceHolder 4"/>
          <p:cNvSpPr>
            <a:spLocks noGrp="1"/>
          </p:cNvSpPr>
          <p:nvPr>
            <p:ph type="sldNum" idx="30"/>
          </p:nvPr>
        </p:nvSpPr>
        <p:spPr/>
        <p:txBody>
          <a:bodyPr/>
          <a:p>
            <a:fld id="{96AD11F6-C73F-4990-9322-4DEFBD034CD7}" type="slidenum">
              <a:t>16</a:t>
            </a:fld>
          </a:p>
        </p:txBody>
      </p:sp>
      <p:sp>
        <p:nvSpPr>
          <p:cNvPr id="6" name="PlaceHolder 5"/>
          <p:cNvSpPr>
            <a:spLocks noGrp="1"/>
          </p:cNvSpPr>
          <p:nvPr>
            <p:ph type="dt" idx="28"/>
          </p:nvPr>
        </p:nvSpPr>
        <p:spPr/>
        <p:txBody>
          <a:bodyPr/>
          <a:p>
            <a:fld id="{8C5AFC2C-DA63-4757-A7BD-4537182A0C8C}" type="datetime3">
              <a:rPr lang="en-US"/>
              <a:t>February 23, 2023</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Subtitle and three pictures” slide</a:t>
            </a:r>
            <a:endParaRPr b="0" lang="en-US" sz="3600" spc="-1" strike="noStrike">
              <a:solidFill>
                <a:srgbClr val="0033a0"/>
              </a:solidFill>
              <a:latin typeface="Arial"/>
            </a:endParaRPr>
          </a:p>
        </p:txBody>
      </p:sp>
      <p:sp>
        <p:nvSpPr>
          <p:cNvPr id="782" name="PlaceHolder 2"/>
          <p:cNvSpPr>
            <a:spLocks noGrp="1"/>
          </p:cNvSpPr>
          <p:nvPr>
            <p:ph/>
          </p:nvPr>
        </p:nvSpPr>
        <p:spPr>
          <a:xfrm>
            <a:off x="407880" y="1592280"/>
            <a:ext cx="3708000" cy="667800"/>
          </a:xfrm>
          <a:prstGeom prst="rect">
            <a:avLst/>
          </a:prstGeom>
          <a:noFill/>
          <a:ln w="0">
            <a:noFill/>
          </a:ln>
        </p:spPr>
        <p:txBody>
          <a:bodyPr lIns="0" rIns="0" tIns="0" bIns="0" anchor="t">
            <a:noAutofit/>
          </a:bodyPr>
          <a:p>
            <a:pPr>
              <a:lnSpc>
                <a:spcPct val="100000"/>
              </a:lnSpc>
              <a:spcBef>
                <a:spcPts val="400"/>
              </a:spcBef>
              <a:buNone/>
              <a:tabLst>
                <a:tab algn="l" pos="0"/>
              </a:tabLst>
            </a:pPr>
            <a:r>
              <a:rPr b="1" lang="en-US" sz="2100" spc="-1" strike="noStrike">
                <a:solidFill>
                  <a:srgbClr val="61c4d3"/>
                </a:solidFill>
                <a:latin typeface="Arial"/>
              </a:rPr>
              <a:t>Subtitle</a:t>
            </a:r>
            <a:endParaRPr b="1" lang="en-US" sz="2100" spc="-1" strike="noStrike">
              <a:solidFill>
                <a:srgbClr val="171717"/>
              </a:solidFill>
              <a:latin typeface="Arial"/>
            </a:endParaRPr>
          </a:p>
        </p:txBody>
      </p:sp>
      <p:sp>
        <p:nvSpPr>
          <p:cNvPr id="783" name="PlaceHolder 3"/>
          <p:cNvSpPr>
            <a:spLocks noGrp="1"/>
          </p:cNvSpPr>
          <p:nvPr>
            <p:ph/>
          </p:nvPr>
        </p:nvSpPr>
        <p:spPr>
          <a:xfrm>
            <a:off x="8075520" y="1604880"/>
            <a:ext cx="3712680" cy="655200"/>
          </a:xfrm>
          <a:prstGeom prst="rect">
            <a:avLst/>
          </a:prstGeom>
          <a:noFill/>
          <a:ln w="0">
            <a:noFill/>
          </a:ln>
        </p:spPr>
        <p:txBody>
          <a:bodyPr lIns="0" rIns="0" tIns="0" bIns="0" anchor="t">
            <a:noAutofit/>
          </a:bodyPr>
          <a:p>
            <a:pPr>
              <a:lnSpc>
                <a:spcPct val="90000"/>
              </a:lnSpc>
              <a:spcBef>
                <a:spcPts val="400"/>
              </a:spcBef>
              <a:buNone/>
              <a:tabLst>
                <a:tab algn="l" pos="0"/>
              </a:tabLst>
            </a:pPr>
            <a:r>
              <a:rPr b="1" lang="en-US" sz="2400" spc="-1" strike="noStrike">
                <a:solidFill>
                  <a:srgbClr val="61c4d3"/>
                </a:solidFill>
                <a:latin typeface="Arial"/>
              </a:rPr>
              <a:t>Subtitle</a:t>
            </a:r>
            <a:endParaRPr b="1" lang="en-US" sz="2400" spc="-1" strike="noStrike">
              <a:solidFill>
                <a:srgbClr val="171717"/>
              </a:solidFill>
              <a:latin typeface="Arial"/>
            </a:endParaRPr>
          </a:p>
        </p:txBody>
      </p:sp>
      <p:sp>
        <p:nvSpPr>
          <p:cNvPr id="784" name="PlaceHolder 4"/>
          <p:cNvSpPr>
            <a:spLocks noGrp="1"/>
          </p:cNvSpPr>
          <p:nvPr>
            <p:ph/>
          </p:nvPr>
        </p:nvSpPr>
        <p:spPr>
          <a:xfrm>
            <a:off x="4253760" y="1601280"/>
            <a:ext cx="3708000" cy="667800"/>
          </a:xfrm>
          <a:prstGeom prst="rect">
            <a:avLst/>
          </a:prstGeom>
          <a:noFill/>
          <a:ln w="0">
            <a:noFill/>
          </a:ln>
        </p:spPr>
        <p:txBody>
          <a:bodyPr lIns="0" rIns="0" tIns="0" bIns="0" anchor="t">
            <a:noAutofit/>
          </a:bodyPr>
          <a:p>
            <a:pPr>
              <a:lnSpc>
                <a:spcPct val="90000"/>
              </a:lnSpc>
              <a:spcBef>
                <a:spcPts val="400"/>
              </a:spcBef>
              <a:buNone/>
              <a:tabLst>
                <a:tab algn="l" pos="0"/>
              </a:tabLst>
            </a:pPr>
            <a:r>
              <a:rPr b="1" lang="en-US" sz="2100" spc="-1" strike="noStrike">
                <a:solidFill>
                  <a:srgbClr val="61c4d3"/>
                </a:solidFill>
                <a:latin typeface="Arial"/>
              </a:rPr>
              <a:t>Subtitle</a:t>
            </a:r>
            <a:endParaRPr b="1" lang="en-US" sz="2100" spc="-1" strike="noStrike">
              <a:solidFill>
                <a:srgbClr val="171717"/>
              </a:solidFill>
              <a:latin typeface="Arial"/>
            </a:endParaRPr>
          </a:p>
        </p:txBody>
      </p:sp>
      <p:sp>
        <p:nvSpPr>
          <p:cNvPr id="6" name="PlaceHolder 5"/>
          <p:cNvSpPr>
            <a:spLocks noGrp="1"/>
          </p:cNvSpPr>
          <p:nvPr>
            <p:ph type="ftr" idx="32"/>
          </p:nvPr>
        </p:nvSpPr>
        <p:spPr/>
        <p:txBody>
          <a:bodyPr/>
          <a:p>
            <a:r>
              <a:t>Presenter | Presentation Title</a:t>
            </a:r>
          </a:p>
        </p:txBody>
      </p:sp>
      <p:sp>
        <p:nvSpPr>
          <p:cNvPr id="7" name="PlaceHolder 6"/>
          <p:cNvSpPr>
            <a:spLocks noGrp="1"/>
          </p:cNvSpPr>
          <p:nvPr>
            <p:ph type="sldNum" idx="33"/>
          </p:nvPr>
        </p:nvSpPr>
        <p:spPr/>
        <p:txBody>
          <a:bodyPr/>
          <a:p>
            <a:fld id="{348D2D91-29A2-4F48-9850-FEDE4FD1F171}" type="slidenum">
              <a:t>17</a:t>
            </a:fld>
          </a:p>
        </p:txBody>
      </p:sp>
      <p:sp>
        <p:nvSpPr>
          <p:cNvPr id="8" name="PlaceHolder 7"/>
          <p:cNvSpPr>
            <a:spLocks noGrp="1"/>
          </p:cNvSpPr>
          <p:nvPr>
            <p:ph type="dt" idx="31"/>
          </p:nvPr>
        </p:nvSpPr>
        <p:spPr/>
        <p:txBody>
          <a:bodyPr/>
          <a:p>
            <a:fld id="{02C4BA04-FD3E-4257-9E2C-9285706B7BC0}" type="datetime3">
              <a:rPr lang="en-US"/>
              <a:t>February 23, 2023</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three pictures with boxes” slide</a:t>
            </a:r>
            <a:endParaRPr b="0" lang="en-US" sz="3600" spc="-1" strike="noStrike">
              <a:solidFill>
                <a:srgbClr val="0033a0"/>
              </a:solidFill>
              <a:latin typeface="Arial"/>
            </a:endParaRPr>
          </a:p>
        </p:txBody>
      </p:sp>
      <p:sp>
        <p:nvSpPr>
          <p:cNvPr id="786" name="PlaceHolder 2"/>
          <p:cNvSpPr>
            <a:spLocks noGrp="1"/>
          </p:cNvSpPr>
          <p:nvPr>
            <p:ph/>
          </p:nvPr>
        </p:nvSpPr>
        <p:spPr>
          <a:xfrm>
            <a:off x="4116240" y="1601280"/>
            <a:ext cx="3959640" cy="113076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n-US" sz="2100" spc="-1" strike="noStrike">
                <a:solidFill>
                  <a:srgbClr val="ffffff"/>
                </a:solidFill>
                <a:latin typeface="Arial"/>
              </a:rPr>
              <a:t>By default, the background</a:t>
            </a:r>
            <a:endParaRPr b="1" lang="en-US" sz="2100" spc="-1" strike="noStrike">
              <a:solidFill>
                <a:srgbClr val="171717"/>
              </a:solidFill>
              <a:latin typeface="Arial"/>
            </a:endParaRPr>
          </a:p>
          <a:p>
            <a:pPr algn="ctr">
              <a:lnSpc>
                <a:spcPct val="90000"/>
              </a:lnSpc>
              <a:buNone/>
              <a:tabLst>
                <a:tab algn="l" pos="0"/>
              </a:tabLst>
            </a:pPr>
            <a:r>
              <a:rPr b="0" lang="en-US" sz="2100" spc="-1" strike="noStrike">
                <a:solidFill>
                  <a:srgbClr val="ffffff"/>
                </a:solidFill>
                <a:latin typeface="Arial"/>
              </a:rPr>
              <a:t>is in CERN blue</a:t>
            </a:r>
            <a:endParaRPr b="1" lang="en-US" sz="2100" spc="-1" strike="noStrike">
              <a:solidFill>
                <a:srgbClr val="171717"/>
              </a:solidFill>
              <a:latin typeface="Arial"/>
            </a:endParaRPr>
          </a:p>
        </p:txBody>
      </p:sp>
      <p:sp>
        <p:nvSpPr>
          <p:cNvPr id="787" name="PlaceHolder 3"/>
          <p:cNvSpPr>
            <a:spLocks noGrp="1"/>
          </p:cNvSpPr>
          <p:nvPr>
            <p:ph/>
          </p:nvPr>
        </p:nvSpPr>
        <p:spPr>
          <a:xfrm>
            <a:off x="3240" y="5078520"/>
            <a:ext cx="3959640" cy="113076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n-US" sz="2100" spc="-1" strike="noStrike">
                <a:solidFill>
                  <a:srgbClr val="ffffff"/>
                </a:solidFill>
                <a:latin typeface="Arial"/>
              </a:rPr>
              <a:t>Subtitle</a:t>
            </a:r>
            <a:endParaRPr b="1" lang="en-US" sz="2100" spc="-1" strike="noStrike">
              <a:solidFill>
                <a:srgbClr val="171717"/>
              </a:solidFill>
              <a:latin typeface="Arial"/>
            </a:endParaRPr>
          </a:p>
        </p:txBody>
      </p:sp>
      <p:sp>
        <p:nvSpPr>
          <p:cNvPr id="788" name="PlaceHolder 4"/>
          <p:cNvSpPr>
            <a:spLocks noGrp="1"/>
          </p:cNvSpPr>
          <p:nvPr>
            <p:ph/>
          </p:nvPr>
        </p:nvSpPr>
        <p:spPr>
          <a:xfrm>
            <a:off x="8232480" y="5078520"/>
            <a:ext cx="3959640" cy="1130760"/>
          </a:xfrm>
          <a:prstGeom prst="rect">
            <a:avLst/>
          </a:prstGeom>
          <a:solidFill>
            <a:srgbClr val="61c4d3"/>
          </a:solidFill>
          <a:ln w="0">
            <a:noFill/>
          </a:ln>
        </p:spPr>
        <p:txBody>
          <a:bodyPr lIns="36000" rIns="36000" tIns="36000" bIns="36000" anchor="ctr">
            <a:noAutofit/>
          </a:bodyPr>
          <a:p>
            <a:pPr algn="ctr">
              <a:lnSpc>
                <a:spcPct val="90000"/>
              </a:lnSpc>
              <a:buNone/>
              <a:tabLst>
                <a:tab algn="l" pos="0"/>
              </a:tabLst>
            </a:pPr>
            <a:r>
              <a:rPr b="0" lang="en-US" sz="2100" spc="-1" strike="noStrike">
                <a:solidFill>
                  <a:srgbClr val="ffffff"/>
                </a:solidFill>
                <a:latin typeface="Arial"/>
              </a:rPr>
              <a:t>However, you can change it </a:t>
            </a:r>
            <a:endParaRPr b="1" lang="en-US" sz="2100" spc="-1" strike="noStrike">
              <a:solidFill>
                <a:srgbClr val="171717"/>
              </a:solidFill>
              <a:latin typeface="Arial"/>
            </a:endParaRPr>
          </a:p>
          <a:p>
            <a:pPr algn="ctr">
              <a:lnSpc>
                <a:spcPct val="90000"/>
              </a:lnSpc>
              <a:buNone/>
              <a:tabLst>
                <a:tab algn="l" pos="0"/>
              </a:tabLst>
            </a:pPr>
            <a:r>
              <a:rPr b="0" lang="en-US" sz="2100" spc="-1" strike="noStrike">
                <a:solidFill>
                  <a:srgbClr val="ffffff"/>
                </a:solidFill>
                <a:latin typeface="Arial"/>
              </a:rPr>
              <a:t>to any other colour from </a:t>
            </a:r>
            <a:endParaRPr b="1" lang="en-US" sz="2100" spc="-1" strike="noStrike">
              <a:solidFill>
                <a:srgbClr val="171717"/>
              </a:solidFill>
              <a:latin typeface="Arial"/>
            </a:endParaRPr>
          </a:p>
          <a:p>
            <a:pPr algn="ctr">
              <a:lnSpc>
                <a:spcPct val="90000"/>
              </a:lnSpc>
              <a:buNone/>
              <a:tabLst>
                <a:tab algn="l" pos="0"/>
              </a:tabLst>
            </a:pPr>
            <a:r>
              <a:rPr b="0" lang="en-US" sz="2100" spc="-1" strike="noStrike">
                <a:solidFill>
                  <a:srgbClr val="ffffff"/>
                </a:solidFill>
                <a:latin typeface="Arial"/>
              </a:rPr>
              <a:t>this template.</a:t>
            </a:r>
            <a:endParaRPr b="1" lang="en-US" sz="2100" spc="-1" strike="noStrike">
              <a:solidFill>
                <a:srgbClr val="171717"/>
              </a:solidFill>
              <a:latin typeface="Arial"/>
            </a:endParaRPr>
          </a:p>
        </p:txBody>
      </p:sp>
      <p:sp>
        <p:nvSpPr>
          <p:cNvPr id="6" name="PlaceHolder 5"/>
          <p:cNvSpPr>
            <a:spLocks noGrp="1"/>
          </p:cNvSpPr>
          <p:nvPr>
            <p:ph type="ftr" idx="35"/>
          </p:nvPr>
        </p:nvSpPr>
        <p:spPr/>
        <p:txBody>
          <a:bodyPr/>
          <a:p>
            <a:r>
              <a:t>Presenter | Presentation Title</a:t>
            </a:r>
          </a:p>
        </p:txBody>
      </p:sp>
      <p:sp>
        <p:nvSpPr>
          <p:cNvPr id="7" name="PlaceHolder 6"/>
          <p:cNvSpPr>
            <a:spLocks noGrp="1"/>
          </p:cNvSpPr>
          <p:nvPr>
            <p:ph type="sldNum" idx="36"/>
          </p:nvPr>
        </p:nvSpPr>
        <p:spPr/>
        <p:txBody>
          <a:bodyPr/>
          <a:p>
            <a:fld id="{A6EE1057-9684-4174-9D79-B1DB001F07E8}" type="slidenum">
              <a:t>18</a:t>
            </a:fld>
          </a:p>
        </p:txBody>
      </p:sp>
      <p:sp>
        <p:nvSpPr>
          <p:cNvPr id="8" name="PlaceHolder 7"/>
          <p:cNvSpPr>
            <a:spLocks noGrp="1"/>
          </p:cNvSpPr>
          <p:nvPr>
            <p:ph type="dt" idx="34"/>
          </p:nvPr>
        </p:nvSpPr>
        <p:spPr/>
        <p:txBody>
          <a:bodyPr/>
          <a:p>
            <a:fld id="{70CD753A-8C66-47AC-A537-440132501ACD}" type="datetime3">
              <a:rPr lang="en-US"/>
              <a:t>February 23, 2023</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Horizontal picture and text” slide</a:t>
            </a:r>
            <a:endParaRPr b="0" lang="en-US" sz="3600" spc="-1" strike="noStrike">
              <a:solidFill>
                <a:srgbClr val="0033a0"/>
              </a:solidFill>
              <a:latin typeface="Arial"/>
            </a:endParaRPr>
          </a:p>
        </p:txBody>
      </p:sp>
      <p:sp>
        <p:nvSpPr>
          <p:cNvPr id="790" name="PlaceHolder 2"/>
          <p:cNvSpPr>
            <a:spLocks noGrp="1"/>
          </p:cNvSpPr>
          <p:nvPr>
            <p:ph/>
          </p:nvPr>
        </p:nvSpPr>
        <p:spPr>
          <a:xfrm>
            <a:off x="407880" y="4294080"/>
            <a:ext cx="5616360" cy="1906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Maecenas at maximus augue, sed ultrices urna. Nunc non dignissim arcu. Nunc ut efficitur diam. Suspendisse venenatis ipsum sapien, sed vulputate eros molestie vitae.</a:t>
            </a:r>
            <a:endParaRPr b="0" lang="en-US" sz="1800" spc="-1" strike="noStrike">
              <a:solidFill>
                <a:srgbClr val="171717"/>
              </a:solidFill>
              <a:latin typeface="Arial"/>
            </a:endParaRPr>
          </a:p>
        </p:txBody>
      </p:sp>
      <p:sp>
        <p:nvSpPr>
          <p:cNvPr id="791" name="PlaceHolder 3"/>
          <p:cNvSpPr>
            <a:spLocks noGrp="1"/>
          </p:cNvSpPr>
          <p:nvPr>
            <p:ph/>
          </p:nvPr>
        </p:nvSpPr>
        <p:spPr>
          <a:xfrm>
            <a:off x="6172200" y="4294080"/>
            <a:ext cx="5616360" cy="1906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Maecenas at maximus augue, sed ultrices urna. Nunc non dignissim arcu. Nunc ut efficitur diam. Suspendisse venenatis ipsum sapien, sed vulputate eros molestie vitae.</a:t>
            </a:r>
            <a:endParaRPr b="0" lang="en-US" sz="1800" spc="-1" strike="noStrike">
              <a:solidFill>
                <a:srgbClr val="171717"/>
              </a:solidFill>
              <a:latin typeface="Arial"/>
            </a:endParaRPr>
          </a:p>
          <a:p>
            <a:pPr>
              <a:lnSpc>
                <a:spcPct val="90000"/>
              </a:lnSpc>
              <a:spcBef>
                <a:spcPts val="1800"/>
              </a:spcBef>
              <a:spcAft>
                <a:spcPts val="400"/>
              </a:spcAft>
              <a:buNone/>
              <a:tabLst>
                <a:tab algn="l" pos="0"/>
              </a:tabLst>
            </a:pPr>
            <a:endParaRPr b="1" lang="en-US" sz="2100" spc="-1" strike="noStrike">
              <a:solidFill>
                <a:srgbClr val="171717"/>
              </a:solidFill>
              <a:latin typeface="Arial"/>
            </a:endParaRPr>
          </a:p>
        </p:txBody>
      </p:sp>
      <p:sp>
        <p:nvSpPr>
          <p:cNvPr id="5" name="PlaceHolder 4"/>
          <p:cNvSpPr>
            <a:spLocks noGrp="1"/>
          </p:cNvSpPr>
          <p:nvPr>
            <p:ph type="ftr" idx="38"/>
          </p:nvPr>
        </p:nvSpPr>
        <p:spPr/>
        <p:txBody>
          <a:bodyPr/>
          <a:p>
            <a:r>
              <a:t>Presenter | Presentation Title</a:t>
            </a:r>
          </a:p>
        </p:txBody>
      </p:sp>
      <p:sp>
        <p:nvSpPr>
          <p:cNvPr id="6" name="PlaceHolder 5"/>
          <p:cNvSpPr>
            <a:spLocks noGrp="1"/>
          </p:cNvSpPr>
          <p:nvPr>
            <p:ph type="sldNum" idx="39"/>
          </p:nvPr>
        </p:nvSpPr>
        <p:spPr/>
        <p:txBody>
          <a:bodyPr/>
          <a:p>
            <a:fld id="{686CCEC8-8734-4700-9314-C8B0B51EF1DA}" type="slidenum">
              <a:t>19</a:t>
            </a:fld>
          </a:p>
        </p:txBody>
      </p:sp>
      <p:sp>
        <p:nvSpPr>
          <p:cNvPr id="7" name="PlaceHolder 6"/>
          <p:cNvSpPr>
            <a:spLocks noGrp="1"/>
          </p:cNvSpPr>
          <p:nvPr>
            <p:ph type="dt" idx="37"/>
          </p:nvPr>
        </p:nvSpPr>
        <p:spPr/>
        <p:txBody>
          <a:bodyPr/>
          <a:p>
            <a:fld id="{442A28F3-4E0F-45C5-9281-9811BB55B966}" type="datetime3">
              <a:rPr lang="en-US"/>
              <a:t>February 23, 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p:nvPr>
        </p:nvSpPr>
        <p:spPr>
          <a:xfrm>
            <a:off x="407880" y="1592280"/>
            <a:ext cx="5687640" cy="4608000"/>
          </a:xfrm>
          <a:prstGeom prst="rect">
            <a:avLst/>
          </a:prstGeom>
          <a:noFill/>
          <a:ln w="0">
            <a:noFill/>
          </a:ln>
        </p:spPr>
        <p:txBody>
          <a:bodyPr lIns="0" rIns="0" tIns="0" bIns="0" anchor="t">
            <a:noAutofit/>
          </a:bodyPr>
          <a:p>
            <a:pPr lvl="1" marL="343080" indent="-343080">
              <a:lnSpc>
                <a:spcPct val="100000"/>
              </a:lnSpc>
              <a:spcBef>
                <a:spcPts val="499"/>
              </a:spcBef>
              <a:spcAft>
                <a:spcPts val="300"/>
              </a:spcAft>
              <a:buClr>
                <a:srgbClr val="2f2f2f"/>
              </a:buClr>
              <a:buFont typeface="Arial"/>
              <a:buAutoNum type="arabicPeriod"/>
            </a:pPr>
            <a:r>
              <a:rPr b="0" lang="en-US" sz="1800" spc="-1" strike="noStrike">
                <a:solidFill>
                  <a:srgbClr val="2f2f2f"/>
                </a:solidFill>
                <a:latin typeface="Arial"/>
              </a:rPr>
              <a:t>Result A</a:t>
            </a:r>
            <a:endParaRPr b="0" lang="en-US" sz="1800" spc="-1" strike="noStrike">
              <a:solidFill>
                <a:srgbClr val="171717"/>
              </a:solidFill>
              <a:latin typeface="Arial"/>
            </a:endParaRPr>
          </a:p>
          <a:p>
            <a:pPr lvl="2" marL="667080" indent="-343080">
              <a:lnSpc>
                <a:spcPct val="100000"/>
              </a:lnSpc>
              <a:spcBef>
                <a:spcPts val="499"/>
              </a:spcBef>
              <a:spcAft>
                <a:spcPts val="300"/>
              </a:spcAft>
              <a:buClr>
                <a:srgbClr val="ffc000"/>
              </a:buClr>
              <a:buFont typeface="Arial"/>
              <a:buAutoNum type="arabicPeriod"/>
            </a:pPr>
            <a:r>
              <a:rPr b="0" lang="en-US" sz="1700" spc="-1" strike="noStrike">
                <a:solidFill>
                  <a:srgbClr val="ffc000"/>
                </a:solidFill>
                <a:latin typeface="Arial"/>
              </a:rPr>
              <a:t>Pending improvement (Important)</a:t>
            </a:r>
            <a:endParaRPr b="0" lang="en-US" sz="1700" spc="-1" strike="noStrike">
              <a:solidFill>
                <a:srgbClr val="171717"/>
              </a:solidFill>
              <a:latin typeface="Arial"/>
            </a:endParaRPr>
          </a:p>
          <a:p>
            <a:pPr lvl="2" marL="667080" indent="-343080">
              <a:lnSpc>
                <a:spcPct val="100000"/>
              </a:lnSpc>
              <a:spcBef>
                <a:spcPts val="499"/>
              </a:spcBef>
              <a:spcAft>
                <a:spcPts val="300"/>
              </a:spcAft>
              <a:buClr>
                <a:srgbClr val="2f2f2f"/>
              </a:buClr>
              <a:buFont typeface="Arial"/>
              <a:buAutoNum type="arabicPeriod"/>
            </a:pPr>
            <a:r>
              <a:rPr b="0" lang="en-US" sz="1700" spc="-1" strike="noStrike">
                <a:solidFill>
                  <a:srgbClr val="2f2f2f"/>
                </a:solidFill>
                <a:latin typeface="Arial"/>
              </a:rPr>
              <a:t>Pending improvement (Not so important)</a:t>
            </a:r>
            <a:endParaRPr b="0" lang="en-US" sz="1700" spc="-1" strike="noStrike">
              <a:solidFill>
                <a:srgbClr val="171717"/>
              </a:solidFill>
              <a:latin typeface="Arial"/>
            </a:endParaRPr>
          </a:p>
          <a:p>
            <a:pPr lvl="2" marL="667080" indent="-343080">
              <a:lnSpc>
                <a:spcPct val="100000"/>
              </a:lnSpc>
              <a:spcBef>
                <a:spcPts val="499"/>
              </a:spcBef>
              <a:spcAft>
                <a:spcPts val="300"/>
              </a:spcAft>
              <a:buClr>
                <a:srgbClr val="979797"/>
              </a:buClr>
              <a:buFont typeface="Arial"/>
              <a:buAutoNum type="arabicPeriod"/>
            </a:pPr>
            <a:r>
              <a:rPr b="0" lang="en-US" sz="1700" spc="-1" strike="noStrike">
                <a:solidFill>
                  <a:srgbClr val="979797"/>
                </a:solidFill>
                <a:latin typeface="Arial"/>
              </a:rPr>
              <a:t>Already done</a:t>
            </a:r>
            <a:endParaRPr b="0" lang="en-US" sz="1700" spc="-1" strike="noStrike">
              <a:solidFill>
                <a:srgbClr val="171717"/>
              </a:solidFill>
              <a:latin typeface="Arial"/>
            </a:endParaRPr>
          </a:p>
          <a:p>
            <a:pPr lvl="1" marL="343080" indent="-343080">
              <a:lnSpc>
                <a:spcPct val="100000"/>
              </a:lnSpc>
              <a:spcBef>
                <a:spcPts val="499"/>
              </a:spcBef>
              <a:spcAft>
                <a:spcPts val="300"/>
              </a:spcAft>
              <a:buClr>
                <a:srgbClr val="2f2f2f"/>
              </a:buClr>
              <a:buFont typeface="Arial"/>
              <a:buAutoNum type="arabicPeriod"/>
            </a:pPr>
            <a:r>
              <a:rPr b="0" lang="en-US" sz="1800" spc="-1" strike="noStrike">
                <a:solidFill>
                  <a:srgbClr val="2f2f2f"/>
                </a:solidFill>
                <a:latin typeface="Arial"/>
              </a:rPr>
              <a:t>Result B</a:t>
            </a:r>
            <a:endParaRPr b="0" lang="en-US" sz="1800" spc="-1" strike="noStrike">
              <a:solidFill>
                <a:srgbClr val="171717"/>
              </a:solidFill>
              <a:latin typeface="Arial"/>
            </a:endParaRPr>
          </a:p>
          <a:p>
            <a:pPr lvl="2" marL="667080" indent="-343080">
              <a:lnSpc>
                <a:spcPct val="100000"/>
              </a:lnSpc>
              <a:spcBef>
                <a:spcPts val="499"/>
              </a:spcBef>
              <a:spcAft>
                <a:spcPts val="300"/>
              </a:spcAft>
              <a:buClr>
                <a:srgbClr val="92d050"/>
              </a:buClr>
              <a:buFont typeface="Arial"/>
              <a:buAutoNum type="arabicPeriod"/>
            </a:pPr>
            <a:r>
              <a:rPr b="0" lang="en-US" sz="1700" spc="-1" strike="noStrike">
                <a:solidFill>
                  <a:srgbClr val="92d050"/>
                </a:solidFill>
                <a:latin typeface="Arial"/>
              </a:rPr>
              <a:t>New result</a:t>
            </a:r>
            <a:endParaRPr b="0" lang="en-US" sz="1700" spc="-1" strike="noStrike">
              <a:solidFill>
                <a:srgbClr val="171717"/>
              </a:solidFill>
              <a:latin typeface="Arial"/>
            </a:endParaRPr>
          </a:p>
          <a:p>
            <a:pPr>
              <a:lnSpc>
                <a:spcPct val="90000"/>
              </a:lnSpc>
              <a:spcBef>
                <a:spcPts val="1417"/>
              </a:spcBef>
              <a:buNone/>
            </a:pPr>
            <a:endParaRPr b="1" lang="en-US" sz="1700" spc="-1" strike="noStrike">
              <a:solidFill>
                <a:srgbClr val="171717"/>
              </a:solidFill>
              <a:latin typeface="Arial"/>
            </a:endParaRPr>
          </a:p>
        </p:txBody>
      </p:sp>
      <p:sp>
        <p:nvSpPr>
          <p:cNvPr id="745"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Summary</a:t>
            </a:r>
            <a:endParaRPr b="0" lang="en-US" sz="3600" spc="-1" strike="noStrike">
              <a:solidFill>
                <a:srgbClr val="0033a0"/>
              </a:solidFill>
              <a:latin typeface="Arial"/>
            </a:endParaRPr>
          </a:p>
        </p:txBody>
      </p:sp>
      <p:sp>
        <p:nvSpPr>
          <p:cNvPr id="746" name="PlaceHolder 3"/>
          <p:cNvSpPr>
            <a:spLocks noGrp="1"/>
          </p:cNvSpPr>
          <p:nvPr>
            <p:ph type="ftr" idx="46"/>
          </p:nvPr>
        </p:nvSpPr>
        <p:spPr>
          <a:xfrm>
            <a:off x="4259160" y="6356520"/>
            <a:ext cx="6571800" cy="364680"/>
          </a:xfrm>
          <a:prstGeom prst="rect">
            <a:avLst/>
          </a:prstGeom>
          <a:noFill/>
          <a:ln w="0">
            <a:noFill/>
          </a:ln>
        </p:spPr>
        <p:txBody>
          <a:bodyPr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Alejandro Börjesson Carazo | Machine Learning for Optic Correction</a:t>
            </a:r>
            <a:endParaRPr b="0" lang="en-US" sz="1200" spc="-1" strike="noStrike">
              <a:latin typeface="Times New Roman"/>
            </a:endParaRPr>
          </a:p>
        </p:txBody>
      </p:sp>
      <p:sp>
        <p:nvSpPr>
          <p:cNvPr id="5" name="PlaceHolder 4"/>
          <p:cNvSpPr>
            <a:spLocks noGrp="1"/>
          </p:cNvSpPr>
          <p:nvPr>
            <p:ph type="sldNum" idx="3"/>
          </p:nvPr>
        </p:nvSpPr>
        <p:spPr/>
        <p:txBody>
          <a:bodyPr/>
          <a:p>
            <a:fld id="{4B8C0734-91D9-4991-B7EA-EC4FEC617C36}" type="slidenum">
              <a:t>2</a:t>
            </a:fld>
          </a:p>
        </p:txBody>
      </p:sp>
      <p:sp>
        <p:nvSpPr>
          <p:cNvPr id="6" name="PlaceHolder 5"/>
          <p:cNvSpPr>
            <a:spLocks noGrp="1"/>
          </p:cNvSpPr>
          <p:nvPr>
            <p:ph type="dt" idx="1"/>
          </p:nvPr>
        </p:nvSpPr>
        <p:spPr/>
        <p:txBody>
          <a:bodyPr/>
          <a:p>
            <a:fld id="{EEFC63B3-FBC9-43EE-A73B-03DEEC24A1EB}" type="datetime3">
              <a:rPr lang="en-US"/>
              <a:t>February 23, 2023</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Horizontal picture and text in boxes” slide</a:t>
            </a:r>
            <a:endParaRPr b="0" lang="en-US" sz="3600" spc="-1" strike="noStrike">
              <a:solidFill>
                <a:srgbClr val="0033a0"/>
              </a:solidFill>
              <a:latin typeface="Arial"/>
            </a:endParaRPr>
          </a:p>
        </p:txBody>
      </p:sp>
      <p:sp>
        <p:nvSpPr>
          <p:cNvPr id="793" name="PlaceHolder 2"/>
          <p:cNvSpPr>
            <a:spLocks noGrp="1"/>
          </p:cNvSpPr>
          <p:nvPr>
            <p:ph/>
          </p:nvPr>
        </p:nvSpPr>
        <p:spPr>
          <a:xfrm>
            <a:off x="4267080" y="4294080"/>
            <a:ext cx="3665160" cy="190620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n-US" sz="2100" spc="-1" strike="noStrike">
                <a:solidFill>
                  <a:srgbClr val="f8f8f8"/>
                </a:solidFill>
                <a:latin typeface="Arial"/>
              </a:rPr>
              <a:t>Heading</a:t>
            </a:r>
            <a:endParaRPr b="1" lang="en-US" sz="2100" spc="-1" strike="noStrike">
              <a:solidFill>
                <a:srgbClr val="171717"/>
              </a:solidFill>
              <a:latin typeface="Arial"/>
            </a:endParaRPr>
          </a:p>
        </p:txBody>
      </p:sp>
      <p:sp>
        <p:nvSpPr>
          <p:cNvPr id="794" name="PlaceHolder 3"/>
          <p:cNvSpPr>
            <a:spLocks noGrp="1"/>
          </p:cNvSpPr>
          <p:nvPr>
            <p:ph/>
          </p:nvPr>
        </p:nvSpPr>
        <p:spPr>
          <a:xfrm>
            <a:off x="8085600" y="4294080"/>
            <a:ext cx="3702600" cy="190620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n-US" sz="2100" spc="-1" strike="noStrike">
                <a:solidFill>
                  <a:srgbClr val="f8f8f8"/>
                </a:solidFill>
                <a:latin typeface="Arial"/>
              </a:rPr>
              <a:t>Heading</a:t>
            </a:r>
            <a:endParaRPr b="1" lang="en-US" sz="2100" spc="-1" strike="noStrike">
              <a:solidFill>
                <a:srgbClr val="171717"/>
              </a:solidFill>
              <a:latin typeface="Arial"/>
            </a:endParaRPr>
          </a:p>
        </p:txBody>
      </p:sp>
      <p:sp>
        <p:nvSpPr>
          <p:cNvPr id="795" name="PlaceHolder 4"/>
          <p:cNvSpPr>
            <a:spLocks noGrp="1"/>
          </p:cNvSpPr>
          <p:nvPr>
            <p:ph/>
          </p:nvPr>
        </p:nvSpPr>
        <p:spPr>
          <a:xfrm>
            <a:off x="407880" y="4294080"/>
            <a:ext cx="3708000" cy="190620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n-US" sz="2100" spc="-1" strike="noStrike">
                <a:solidFill>
                  <a:srgbClr val="f8f8f8"/>
                </a:solidFill>
                <a:latin typeface="Arial"/>
              </a:rPr>
              <a:t>Heading</a:t>
            </a:r>
            <a:endParaRPr b="1" lang="en-US" sz="2100" spc="-1" strike="noStrike">
              <a:solidFill>
                <a:srgbClr val="171717"/>
              </a:solidFill>
              <a:latin typeface="Arial"/>
            </a:endParaRPr>
          </a:p>
        </p:txBody>
      </p:sp>
      <p:sp>
        <p:nvSpPr>
          <p:cNvPr id="6" name="PlaceHolder 5"/>
          <p:cNvSpPr>
            <a:spLocks noGrp="1"/>
          </p:cNvSpPr>
          <p:nvPr>
            <p:ph type="ftr" idx="41"/>
          </p:nvPr>
        </p:nvSpPr>
        <p:spPr/>
        <p:txBody>
          <a:bodyPr/>
          <a:p>
            <a:r>
              <a:t>Presenter | Presentation Title</a:t>
            </a:r>
          </a:p>
        </p:txBody>
      </p:sp>
      <p:sp>
        <p:nvSpPr>
          <p:cNvPr id="7" name="PlaceHolder 6"/>
          <p:cNvSpPr>
            <a:spLocks noGrp="1"/>
          </p:cNvSpPr>
          <p:nvPr>
            <p:ph type="sldNum" idx="42"/>
          </p:nvPr>
        </p:nvSpPr>
        <p:spPr/>
        <p:txBody>
          <a:bodyPr/>
          <a:p>
            <a:fld id="{7FDBDF35-E2C1-4476-A314-72183684089C}" type="slidenum">
              <a:t>20</a:t>
            </a:fld>
          </a:p>
        </p:txBody>
      </p:sp>
      <p:sp>
        <p:nvSpPr>
          <p:cNvPr id="8" name="PlaceHolder 7"/>
          <p:cNvSpPr>
            <a:spLocks noGrp="1"/>
          </p:cNvSpPr>
          <p:nvPr>
            <p:ph type="dt" idx="40"/>
          </p:nvPr>
        </p:nvSpPr>
        <p:spPr/>
        <p:txBody>
          <a:bodyPr/>
          <a:p>
            <a:fld id="{807401B6-E97E-4F1B-B5C4-FC5285F0BED3}" type="datetime3">
              <a:rPr lang="en-US"/>
              <a:t>February 23, 2023</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PlaceHolder 1"/>
          <p:cNvSpPr>
            <a:spLocks noGrp="1"/>
          </p:cNvSpPr>
          <p:nvPr>
            <p:ph type="title"/>
          </p:nvPr>
        </p:nvSpPr>
        <p:spPr>
          <a:xfrm>
            <a:off x="407880" y="1709640"/>
            <a:ext cx="11375640" cy="2852280"/>
          </a:xfrm>
          <a:prstGeom prst="rect">
            <a:avLst/>
          </a:prstGeom>
          <a:noFill/>
          <a:ln w="0">
            <a:noFill/>
          </a:ln>
        </p:spPr>
        <p:txBody>
          <a:bodyPr lIns="0" rIns="0" tIns="0" bIns="0" anchor="b">
            <a:noAutofit/>
          </a:bodyPr>
          <a:p>
            <a:pPr>
              <a:lnSpc>
                <a:spcPct val="90000"/>
              </a:lnSpc>
              <a:buNone/>
            </a:pPr>
            <a:r>
              <a:rPr b="1" lang="en-US" sz="5000" spc="-1" strike="noStrike">
                <a:solidFill>
                  <a:srgbClr val="0033a0"/>
                </a:solidFill>
                <a:latin typeface="Arial"/>
              </a:rPr>
              <a:t>“</a:t>
            </a:r>
            <a:r>
              <a:rPr b="1" lang="en-US" sz="5000" spc="-1" strike="noStrike">
                <a:solidFill>
                  <a:srgbClr val="0033a0"/>
                </a:solidFill>
                <a:latin typeface="Arial"/>
              </a:rPr>
              <a:t>Chapter” slide [50pt Bold]</a:t>
            </a:r>
            <a:endParaRPr b="0" lang="en-US" sz="5000" spc="-1" strike="noStrike">
              <a:solidFill>
                <a:srgbClr val="0033a0"/>
              </a:solidFill>
              <a:latin typeface="Arial"/>
            </a:endParaRPr>
          </a:p>
        </p:txBody>
      </p:sp>
      <p:sp>
        <p:nvSpPr>
          <p:cNvPr id="797" name="PlaceHolder 2"/>
          <p:cNvSpPr>
            <a:spLocks noGrp="1"/>
          </p:cNvSpPr>
          <p:nvPr>
            <p:ph/>
          </p:nvPr>
        </p:nvSpPr>
        <p:spPr>
          <a:xfrm>
            <a:off x="407880" y="4589640"/>
            <a:ext cx="11375640" cy="149976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400" spc="-1" strike="noStrike">
                <a:solidFill>
                  <a:srgbClr val="61c4d3"/>
                </a:solidFill>
                <a:latin typeface="Arial"/>
              </a:rPr>
              <a:t>Subtitle, optional</a:t>
            </a:r>
            <a:endParaRPr b="1" lang="en-US" sz="2400" spc="-1" strike="noStrike">
              <a:solidFill>
                <a:srgbClr val="171717"/>
              </a:solidFill>
              <a:latin typeface="Arial"/>
            </a:endParaRPr>
          </a:p>
        </p:txBody>
      </p:sp>
      <p:sp>
        <p:nvSpPr>
          <p:cNvPr id="4" name="PlaceHolder 3"/>
          <p:cNvSpPr>
            <a:spLocks noGrp="1"/>
          </p:cNvSpPr>
          <p:nvPr>
            <p:ph type="ftr" idx="44"/>
          </p:nvPr>
        </p:nvSpPr>
        <p:spPr/>
        <p:txBody>
          <a:bodyPr/>
          <a:p>
            <a:r>
              <a:t>Presenter | Presentation Title</a:t>
            </a:r>
          </a:p>
        </p:txBody>
      </p:sp>
      <p:sp>
        <p:nvSpPr>
          <p:cNvPr id="5" name="PlaceHolder 4"/>
          <p:cNvSpPr>
            <a:spLocks noGrp="1"/>
          </p:cNvSpPr>
          <p:nvPr>
            <p:ph type="sldNum" idx="45"/>
          </p:nvPr>
        </p:nvSpPr>
        <p:spPr/>
        <p:txBody>
          <a:bodyPr/>
          <a:p>
            <a:fld id="{6DBDB776-C82D-4420-97EE-33FCF73C68AE}" type="slidenum">
              <a:t>21</a:t>
            </a:fld>
          </a:p>
        </p:txBody>
      </p:sp>
      <p:sp>
        <p:nvSpPr>
          <p:cNvPr id="6" name="PlaceHolder 5"/>
          <p:cNvSpPr>
            <a:spLocks noGrp="1"/>
          </p:cNvSpPr>
          <p:nvPr>
            <p:ph type="dt" idx="43"/>
          </p:nvPr>
        </p:nvSpPr>
        <p:spPr/>
        <p:txBody>
          <a:bodyPr/>
          <a:p>
            <a:fld id="{4E572514-8FDA-4C5A-9CFD-EC6CC7841287}" type="datetime3">
              <a:rPr lang="en-US"/>
              <a:t>February 23, 2023</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Fonts</a:t>
            </a:r>
            <a:endParaRPr b="0" lang="en-US" sz="3600" spc="-1" strike="noStrike">
              <a:solidFill>
                <a:srgbClr val="0033a0"/>
              </a:solidFill>
              <a:latin typeface="Arial"/>
            </a:endParaRPr>
          </a:p>
        </p:txBody>
      </p:sp>
      <p:sp>
        <p:nvSpPr>
          <p:cNvPr id="799" name="PlaceHolder 2"/>
          <p:cNvSpPr>
            <a:spLocks noGrp="1"/>
          </p:cNvSpPr>
          <p:nvPr>
            <p:ph/>
          </p:nvPr>
        </p:nvSpPr>
        <p:spPr>
          <a:xfrm>
            <a:off x="407880" y="159228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The font in this template is Arial. Please only use Arial and Arial Bold, as these are installed on all computers.</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Use </a:t>
            </a:r>
            <a:r>
              <a:rPr b="1" lang="en-US" sz="1800" spc="-1" strike="noStrike">
                <a:solidFill>
                  <a:srgbClr val="171717"/>
                </a:solidFill>
                <a:latin typeface="Arial"/>
              </a:rPr>
              <a:t>bold selectively</a:t>
            </a:r>
            <a:r>
              <a:rPr b="0" lang="en-US" sz="1800" spc="-1" strike="noStrike">
                <a:solidFill>
                  <a:srgbClr val="171717"/>
                </a:solidFill>
                <a:latin typeface="Arial"/>
              </a:rPr>
              <a:t> to emphasise information </a:t>
            </a:r>
            <a:br>
              <a:rPr sz="1800"/>
            </a:br>
            <a:r>
              <a:rPr b="0" lang="en-US" sz="1800" spc="-1" strike="noStrike">
                <a:solidFill>
                  <a:srgbClr val="171717"/>
                </a:solidFill>
                <a:latin typeface="Arial"/>
              </a:rPr>
              <a:t>or titles.</a:t>
            </a:r>
            <a:endParaRPr b="0" lang="en-US" sz="1800" spc="-1" strike="noStrike">
              <a:solidFill>
                <a:srgbClr val="171717"/>
              </a:solidFill>
              <a:latin typeface="Arial"/>
            </a:endParaRPr>
          </a:p>
        </p:txBody>
      </p:sp>
      <p:sp>
        <p:nvSpPr>
          <p:cNvPr id="800" name="PlaceHolder 3"/>
          <p:cNvSpPr>
            <a:spLocks noGrp="1"/>
          </p:cNvSpPr>
          <p:nvPr>
            <p:ph/>
          </p:nvPr>
        </p:nvSpPr>
        <p:spPr>
          <a:xfrm>
            <a:off x="6172200" y="1439280"/>
            <a:ext cx="561132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0" lang="en-US" sz="5000" spc="-1" strike="noStrike">
                <a:solidFill>
                  <a:srgbClr val="171717"/>
                </a:solidFill>
                <a:latin typeface="Arial"/>
              </a:rPr>
              <a:t>Arial</a:t>
            </a:r>
            <a:endParaRPr b="1" lang="en-US" sz="5000" spc="-1" strike="noStrike">
              <a:solidFill>
                <a:srgbClr val="171717"/>
              </a:solidFill>
              <a:latin typeface="Arial"/>
            </a:endParaRPr>
          </a:p>
          <a:p>
            <a:pPr>
              <a:lnSpc>
                <a:spcPct val="90000"/>
              </a:lnSpc>
              <a:spcBef>
                <a:spcPts val="1800"/>
              </a:spcBef>
              <a:spcAft>
                <a:spcPts val="400"/>
              </a:spcAft>
              <a:buNone/>
              <a:tabLst>
                <a:tab algn="l" pos="0"/>
              </a:tabLst>
            </a:pPr>
            <a:r>
              <a:rPr b="0" lang="en-US" sz="1800" spc="-1" strike="noStrike">
                <a:solidFill>
                  <a:srgbClr val="171717"/>
                </a:solidFill>
                <a:latin typeface="Arial"/>
              </a:rPr>
              <a:t>AaBbCcDdEeFfGgHhIiJjKkLlMmNnOoPpQqRr</a:t>
            </a:r>
            <a:br>
              <a:rPr sz="1800"/>
            </a:br>
            <a:r>
              <a:rPr b="0" lang="en-US" sz="1800" spc="-1" strike="noStrike">
                <a:solidFill>
                  <a:srgbClr val="171717"/>
                </a:solidFill>
                <a:latin typeface="Arial"/>
              </a:rPr>
              <a:t>SsTtUuVvWwXxYyZz1234567890</a:t>
            </a:r>
            <a:endParaRPr b="1" lang="en-US" sz="1800" spc="-1" strike="noStrike">
              <a:solidFill>
                <a:srgbClr val="171717"/>
              </a:solidFill>
              <a:latin typeface="Arial"/>
            </a:endParaRPr>
          </a:p>
          <a:p>
            <a:pPr>
              <a:lnSpc>
                <a:spcPct val="90000"/>
              </a:lnSpc>
              <a:spcBef>
                <a:spcPts val="1800"/>
              </a:spcBef>
              <a:spcAft>
                <a:spcPts val="400"/>
              </a:spcAft>
              <a:buNone/>
              <a:tabLst>
                <a:tab algn="l" pos="0"/>
              </a:tabLst>
            </a:pPr>
            <a:r>
              <a:rPr b="1" lang="en-US" sz="5000" spc="-1" strike="noStrike">
                <a:solidFill>
                  <a:srgbClr val="171717"/>
                </a:solidFill>
                <a:latin typeface="Arial"/>
              </a:rPr>
              <a:t>Arial Bold</a:t>
            </a:r>
            <a:endParaRPr b="1" lang="en-US" sz="5000" spc="-1" strike="noStrike">
              <a:solidFill>
                <a:srgbClr val="171717"/>
              </a:solidFill>
              <a:latin typeface="Arial"/>
            </a:endParaRPr>
          </a:p>
          <a:p>
            <a:pPr>
              <a:lnSpc>
                <a:spcPct val="90000"/>
              </a:lnSpc>
              <a:spcBef>
                <a:spcPts val="1800"/>
              </a:spcBef>
              <a:spcAft>
                <a:spcPts val="400"/>
              </a:spcAft>
              <a:buNone/>
              <a:tabLst>
                <a:tab algn="l" pos="0"/>
              </a:tabLst>
            </a:pPr>
            <a:r>
              <a:rPr b="1" lang="en-US" sz="1800" spc="-1" strike="noStrike">
                <a:solidFill>
                  <a:srgbClr val="171717"/>
                </a:solidFill>
                <a:latin typeface="Arial"/>
              </a:rPr>
              <a:t>AaBbCcDdEeFfGgHhIiJjKkLlMmNnOoPpQqRr</a:t>
            </a:r>
            <a:br>
              <a:rPr sz="1800"/>
            </a:br>
            <a:r>
              <a:rPr b="1" lang="en-US" sz="1800" spc="-1" strike="noStrike">
                <a:solidFill>
                  <a:srgbClr val="171717"/>
                </a:solidFill>
                <a:latin typeface="Arial"/>
              </a:rPr>
              <a:t>SsTtUuVvWwXxYyZz1234567890</a:t>
            </a:r>
            <a:endParaRPr b="1" lang="en-US" sz="1800" spc="-1" strike="noStrike">
              <a:solidFill>
                <a:srgbClr val="171717"/>
              </a:solidFill>
              <a:latin typeface="Arial"/>
            </a:endParaRPr>
          </a:p>
          <a:p>
            <a:pPr>
              <a:lnSpc>
                <a:spcPct val="90000"/>
              </a:lnSpc>
              <a:spcBef>
                <a:spcPts val="1800"/>
              </a:spcBef>
              <a:spcAft>
                <a:spcPts val="400"/>
              </a:spcAft>
              <a:buNone/>
              <a:tabLst>
                <a:tab algn="l" pos="0"/>
              </a:tabLst>
            </a:pPr>
            <a:endParaRPr b="1" lang="en-US" sz="5000" spc="-1" strike="noStrike">
              <a:solidFill>
                <a:srgbClr val="171717"/>
              </a:solidFill>
              <a:latin typeface="Arial"/>
            </a:endParaRPr>
          </a:p>
          <a:p>
            <a:pPr>
              <a:lnSpc>
                <a:spcPct val="90000"/>
              </a:lnSpc>
              <a:spcBef>
                <a:spcPts val="1800"/>
              </a:spcBef>
              <a:spcAft>
                <a:spcPts val="400"/>
              </a:spcAft>
              <a:buNone/>
              <a:tabLst>
                <a:tab algn="l" pos="0"/>
              </a:tabLst>
            </a:pPr>
            <a:endParaRPr b="1" lang="en-US" sz="2100" spc="-1" strike="noStrike">
              <a:solidFill>
                <a:srgbClr val="171717"/>
              </a:solidFill>
              <a:latin typeface="Arial"/>
            </a:endParaRPr>
          </a:p>
        </p:txBody>
      </p:sp>
      <p:sp>
        <p:nvSpPr>
          <p:cNvPr id="5" name="PlaceHolder 4"/>
          <p:cNvSpPr>
            <a:spLocks noGrp="1"/>
          </p:cNvSpPr>
          <p:nvPr>
            <p:ph type="ftr" idx="11"/>
          </p:nvPr>
        </p:nvSpPr>
        <p:spPr/>
        <p:txBody>
          <a:bodyPr/>
          <a:p>
            <a:r>
              <a:t>Presenter | Presentation Title</a:t>
            </a:r>
          </a:p>
        </p:txBody>
      </p:sp>
      <p:sp>
        <p:nvSpPr>
          <p:cNvPr id="6" name="PlaceHolder 5"/>
          <p:cNvSpPr>
            <a:spLocks noGrp="1"/>
          </p:cNvSpPr>
          <p:nvPr>
            <p:ph type="sldNum" idx="12"/>
          </p:nvPr>
        </p:nvSpPr>
        <p:spPr/>
        <p:txBody>
          <a:bodyPr/>
          <a:p>
            <a:fld id="{09025688-F383-4BBA-8A28-47A75B2CD2C2}" type="slidenum">
              <a:t>22</a:t>
            </a:fld>
          </a:p>
        </p:txBody>
      </p:sp>
      <p:sp>
        <p:nvSpPr>
          <p:cNvPr id="7" name="PlaceHolder 6"/>
          <p:cNvSpPr>
            <a:spLocks noGrp="1"/>
          </p:cNvSpPr>
          <p:nvPr>
            <p:ph type="dt" idx="10"/>
          </p:nvPr>
        </p:nvSpPr>
        <p:spPr/>
        <p:txBody>
          <a:bodyPr/>
          <a:p>
            <a:fld id="{680D45D1-3DF0-401E-9EF4-AF3115A2723E}" type="datetime3">
              <a:rPr lang="en-US"/>
              <a:t>February 23, 2023</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p:nvPr>
        </p:nvSpPr>
        <p:spPr>
          <a:xfrm>
            <a:off x="407880" y="4502880"/>
            <a:ext cx="11375640" cy="148392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These colour combinations work well. Please use it when you need any extra colours, especially when making charts or other SmartArt graphics.</a:t>
            </a:r>
            <a:endParaRPr b="1" lang="en-US" sz="2100" spc="-1" strike="noStrike">
              <a:solidFill>
                <a:srgbClr val="171717"/>
              </a:solidFill>
              <a:latin typeface="Arial"/>
            </a:endParaRPr>
          </a:p>
        </p:txBody>
      </p:sp>
      <p:sp>
        <p:nvSpPr>
          <p:cNvPr id="802"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Colours</a:t>
            </a:r>
            <a:endParaRPr b="0" lang="en-US" sz="3600" spc="-1" strike="noStrike">
              <a:solidFill>
                <a:srgbClr val="0033a0"/>
              </a:solidFill>
              <a:latin typeface="Arial"/>
            </a:endParaRPr>
          </a:p>
        </p:txBody>
      </p:sp>
      <p:sp>
        <p:nvSpPr>
          <p:cNvPr id="803" name="Rectangle 7"/>
          <p:cNvSpPr/>
          <p:nvPr/>
        </p:nvSpPr>
        <p:spPr>
          <a:xfrm>
            <a:off x="1266840" y="2994840"/>
            <a:ext cx="978480" cy="978480"/>
          </a:xfrm>
          <a:prstGeom prst="rect">
            <a:avLst/>
          </a:prstGeom>
          <a:solidFill>
            <a:srgbClr val="0033a0"/>
          </a:solidFill>
          <a:ln>
            <a:noFill/>
          </a:ln>
        </p:spPr>
        <p:style>
          <a:lnRef idx="2">
            <a:schemeClr val="accent1">
              <a:shade val="50000"/>
            </a:schemeClr>
          </a:lnRef>
          <a:fillRef idx="1">
            <a:schemeClr val="accent1"/>
          </a:fillRef>
          <a:effectRef idx="0">
            <a:schemeClr val="accent1"/>
          </a:effectRef>
          <a:fontRef idx="minor"/>
        </p:style>
      </p:sp>
      <p:sp>
        <p:nvSpPr>
          <p:cNvPr id="804" name="Rectangle 8"/>
          <p:cNvSpPr/>
          <p:nvPr/>
        </p:nvSpPr>
        <p:spPr>
          <a:xfrm>
            <a:off x="2502720" y="2994840"/>
            <a:ext cx="978480" cy="978480"/>
          </a:xfrm>
          <a:prstGeom prst="rect">
            <a:avLst/>
          </a:prstGeom>
          <a:solidFill>
            <a:schemeClr val="bg1"/>
          </a:solidFill>
          <a:ln>
            <a:solidFill>
              <a:srgbClr val="2f2f2f"/>
            </a:solidFill>
          </a:ln>
        </p:spPr>
        <p:style>
          <a:lnRef idx="2">
            <a:schemeClr val="accent1">
              <a:shade val="50000"/>
            </a:schemeClr>
          </a:lnRef>
          <a:fillRef idx="1">
            <a:schemeClr val="accent1"/>
          </a:fillRef>
          <a:effectRef idx="0">
            <a:schemeClr val="accent1"/>
          </a:effectRef>
          <a:fontRef idx="minor"/>
        </p:style>
      </p:sp>
      <p:sp>
        <p:nvSpPr>
          <p:cNvPr id="805" name="Rectangle 9"/>
          <p:cNvSpPr/>
          <p:nvPr/>
        </p:nvSpPr>
        <p:spPr>
          <a:xfrm>
            <a:off x="3738960" y="2994840"/>
            <a:ext cx="978480" cy="9784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06" name="Rectangle 10"/>
          <p:cNvSpPr/>
          <p:nvPr/>
        </p:nvSpPr>
        <p:spPr>
          <a:xfrm>
            <a:off x="4974840" y="2994840"/>
            <a:ext cx="978480" cy="978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07" name="Rectangle 11"/>
          <p:cNvSpPr/>
          <p:nvPr/>
        </p:nvSpPr>
        <p:spPr>
          <a:xfrm>
            <a:off x="6210720" y="2994840"/>
            <a:ext cx="978480" cy="978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08" name="Rectangle 12"/>
          <p:cNvSpPr/>
          <p:nvPr/>
        </p:nvSpPr>
        <p:spPr>
          <a:xfrm>
            <a:off x="7446960" y="2994840"/>
            <a:ext cx="978480" cy="978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09" name="Rectangle 13"/>
          <p:cNvSpPr/>
          <p:nvPr/>
        </p:nvSpPr>
        <p:spPr>
          <a:xfrm>
            <a:off x="8682840" y="2994840"/>
            <a:ext cx="978480" cy="978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810" name="Rectangle 14"/>
          <p:cNvSpPr/>
          <p:nvPr/>
        </p:nvSpPr>
        <p:spPr>
          <a:xfrm>
            <a:off x="9918720" y="2994840"/>
            <a:ext cx="978480" cy="978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11" name="Content Placeholder 1"/>
          <p:cNvSpPr/>
          <p:nvPr/>
        </p:nvSpPr>
        <p:spPr>
          <a:xfrm>
            <a:off x="607320" y="1780560"/>
            <a:ext cx="11375640" cy="1483920"/>
          </a:xfrm>
          <a:prstGeom prst="rect">
            <a:avLst/>
          </a:prstGeom>
          <a:noFill/>
          <a:ln w="0">
            <a:noFill/>
          </a:ln>
        </p:spPr>
        <p:style>
          <a:lnRef idx="0"/>
          <a:fillRef idx="0"/>
          <a:effectRef idx="0"/>
          <a:fontRef idx="minor"/>
        </p:style>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The colour palette in this template is the following:</a:t>
            </a:r>
            <a:endParaRPr b="0" lang="en-US" sz="2100" spc="-1" strike="noStrike">
              <a:latin typeface="Arial"/>
            </a:endParaRPr>
          </a:p>
        </p:txBody>
      </p:sp>
      <p:sp>
        <p:nvSpPr>
          <p:cNvPr id="4" name="PlaceHolder 3"/>
          <p:cNvSpPr>
            <a:spLocks noGrp="1"/>
          </p:cNvSpPr>
          <p:nvPr>
            <p:ph type="ftr" idx="2"/>
          </p:nvPr>
        </p:nvSpPr>
        <p:spPr/>
        <p:txBody>
          <a:bodyPr/>
          <a:p>
            <a:r>
              <a:t>Presenter | Presentation Title</a:t>
            </a:r>
          </a:p>
        </p:txBody>
      </p:sp>
      <p:sp>
        <p:nvSpPr>
          <p:cNvPr id="5" name="PlaceHolder 4"/>
          <p:cNvSpPr>
            <a:spLocks noGrp="1"/>
          </p:cNvSpPr>
          <p:nvPr>
            <p:ph type="sldNum" idx="3"/>
          </p:nvPr>
        </p:nvSpPr>
        <p:spPr/>
        <p:txBody>
          <a:bodyPr/>
          <a:p>
            <a:fld id="{0402AA68-A41B-43EA-B093-836A66BDC556}" type="slidenum">
              <a:t>23</a:t>
            </a:fld>
          </a:p>
        </p:txBody>
      </p:sp>
      <p:sp>
        <p:nvSpPr>
          <p:cNvPr id="6" name="PlaceHolder 5"/>
          <p:cNvSpPr>
            <a:spLocks noGrp="1"/>
          </p:cNvSpPr>
          <p:nvPr>
            <p:ph type="dt" idx="1"/>
          </p:nvPr>
        </p:nvSpPr>
        <p:spPr/>
        <p:txBody>
          <a:bodyPr/>
          <a:p>
            <a:fld id="{B10EDB36-BD6E-47B2-9534-360281570C81}" type="datetime3">
              <a:rPr lang="en-US"/>
              <a:t>February 23, 2023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p:nvPr>
        </p:nvSpPr>
        <p:spPr>
          <a:xfrm>
            <a:off x="407880" y="1592280"/>
            <a:ext cx="1137564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You are using the CERN template with the theme colours.</a:t>
            </a:r>
            <a:endParaRPr b="1" lang="en-US" sz="2100" spc="-1" strike="noStrike">
              <a:solidFill>
                <a:srgbClr val="171717"/>
              </a:solidFill>
              <a:latin typeface="Arial"/>
            </a:endParaRPr>
          </a:p>
          <a:p>
            <a:pPr>
              <a:lnSpc>
                <a:spcPct val="90000"/>
              </a:lnSpc>
              <a:spcBef>
                <a:spcPts val="1800"/>
              </a:spcBef>
              <a:spcAft>
                <a:spcPts val="400"/>
              </a:spcAft>
              <a:buNone/>
              <a:tabLst>
                <a:tab algn="l" pos="0"/>
              </a:tabLst>
            </a:pPr>
            <a:r>
              <a:rPr b="1" lang="en-US" sz="2100" spc="-1" strike="noStrike">
                <a:solidFill>
                  <a:srgbClr val="2f2f2f"/>
                </a:solidFill>
                <a:latin typeface="Arial"/>
              </a:rPr>
              <a:t>As soon as you open this presentation for the first time on your computer, you should save it as a current theme.</a:t>
            </a:r>
            <a:endParaRPr b="1" lang="en-US" sz="2100" spc="-1" strike="noStrike">
              <a:solidFill>
                <a:srgbClr val="171717"/>
              </a:solidFill>
              <a:latin typeface="Arial"/>
            </a:endParaRPr>
          </a:p>
          <a:p>
            <a:pPr marL="343080" indent="-343080">
              <a:lnSpc>
                <a:spcPct val="90000"/>
              </a:lnSpc>
              <a:spcBef>
                <a:spcPts val="1800"/>
              </a:spcBef>
              <a:spcAft>
                <a:spcPts val="400"/>
              </a:spcAft>
              <a:buClr>
                <a:srgbClr val="2f2f2f"/>
              </a:buClr>
              <a:buFont typeface="Arial"/>
              <a:buChar char="•"/>
              <a:tabLst>
                <a:tab algn="l" pos="0"/>
              </a:tabLst>
            </a:pPr>
            <a:r>
              <a:rPr b="0" lang="en-US" sz="2100" spc="-1" strike="noStrike">
                <a:solidFill>
                  <a:srgbClr val="2f2f2f"/>
                </a:solidFill>
                <a:latin typeface="Arial"/>
              </a:rPr>
              <a:t>Click </a:t>
            </a:r>
            <a:r>
              <a:rPr b="1" lang="en-US" sz="2100" spc="-1" strike="noStrike">
                <a:solidFill>
                  <a:srgbClr val="2f2f2f"/>
                </a:solidFill>
                <a:latin typeface="Arial"/>
              </a:rPr>
              <a:t>View</a:t>
            </a:r>
            <a:r>
              <a:rPr b="0" lang="en-US" sz="2100" spc="-1" strike="noStrike">
                <a:solidFill>
                  <a:srgbClr val="2f2f2f"/>
                </a:solidFill>
                <a:latin typeface="Arial"/>
              </a:rPr>
              <a:t> &gt; </a:t>
            </a:r>
            <a:r>
              <a:rPr b="1" lang="en-US" sz="2100" spc="-1" strike="noStrike">
                <a:solidFill>
                  <a:srgbClr val="2f2f2f"/>
                </a:solidFill>
                <a:latin typeface="Arial"/>
              </a:rPr>
              <a:t>Slide Master </a:t>
            </a:r>
            <a:r>
              <a:rPr b="0" lang="en-US" sz="2100" spc="-1" strike="noStrike">
                <a:solidFill>
                  <a:srgbClr val="2f2f2f"/>
                </a:solidFill>
                <a:latin typeface="Arial"/>
              </a:rPr>
              <a:t>&gt; </a:t>
            </a:r>
            <a:r>
              <a:rPr b="1" lang="en-US" sz="2100" spc="-1" strike="noStrike">
                <a:solidFill>
                  <a:srgbClr val="2f2f2f"/>
                </a:solidFill>
                <a:latin typeface="Arial"/>
              </a:rPr>
              <a:t>Theme</a:t>
            </a:r>
            <a:r>
              <a:rPr b="0" lang="en-US" sz="2100" spc="-1" strike="noStrike">
                <a:solidFill>
                  <a:srgbClr val="2f2f2f"/>
                </a:solidFill>
                <a:latin typeface="Arial"/>
              </a:rPr>
              <a:t> &gt; </a:t>
            </a:r>
            <a:r>
              <a:rPr b="1" lang="en-US" sz="2100" spc="-1" strike="noStrike">
                <a:solidFill>
                  <a:srgbClr val="2f2f2f"/>
                </a:solidFill>
                <a:latin typeface="Arial"/>
              </a:rPr>
              <a:t>Save Current Theme</a:t>
            </a:r>
            <a:endParaRPr b="1" lang="en-US" sz="2100" spc="-1" strike="noStrike">
              <a:solidFill>
                <a:srgbClr val="171717"/>
              </a:solidFill>
              <a:latin typeface="Arial"/>
            </a:endParaRPr>
          </a:p>
        </p:txBody>
      </p:sp>
      <p:sp>
        <p:nvSpPr>
          <p:cNvPr id="813"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Theme colours</a:t>
            </a:r>
            <a:endParaRPr b="0" lang="en-US" sz="3600" spc="-1" strike="noStrike">
              <a:solidFill>
                <a:srgbClr val="0033a0"/>
              </a:solidFill>
              <a:latin typeface="Arial"/>
            </a:endParaRPr>
          </a:p>
        </p:txBody>
      </p:sp>
      <p:sp>
        <p:nvSpPr>
          <p:cNvPr id="4" name="PlaceHolder 3"/>
          <p:cNvSpPr>
            <a:spLocks noGrp="1"/>
          </p:cNvSpPr>
          <p:nvPr>
            <p:ph type="ftr" idx="2"/>
          </p:nvPr>
        </p:nvSpPr>
        <p:spPr/>
        <p:txBody>
          <a:bodyPr/>
          <a:p>
            <a:r>
              <a:t>Presenter | Presentation Title</a:t>
            </a:r>
          </a:p>
        </p:txBody>
      </p:sp>
      <p:sp>
        <p:nvSpPr>
          <p:cNvPr id="5" name="PlaceHolder 4"/>
          <p:cNvSpPr>
            <a:spLocks noGrp="1"/>
          </p:cNvSpPr>
          <p:nvPr>
            <p:ph type="sldNum" idx="3"/>
          </p:nvPr>
        </p:nvSpPr>
        <p:spPr/>
        <p:txBody>
          <a:bodyPr/>
          <a:p>
            <a:fld id="{44453586-D4F9-4042-BDAF-45FAEFC2EC43}" type="slidenum">
              <a:t>24</a:t>
            </a:fld>
          </a:p>
        </p:txBody>
      </p:sp>
      <p:sp>
        <p:nvSpPr>
          <p:cNvPr id="6" name="PlaceHolder 5"/>
          <p:cNvSpPr>
            <a:spLocks noGrp="1"/>
          </p:cNvSpPr>
          <p:nvPr>
            <p:ph type="dt" idx="1"/>
          </p:nvPr>
        </p:nvSpPr>
        <p:spPr/>
        <p:txBody>
          <a:bodyPr/>
          <a:p>
            <a:fld id="{0491992D-A8DF-4A98-A8F3-87CAD7210DA4}" type="datetime3">
              <a:rPr lang="en-US"/>
              <a:t>February 23, 2023</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p:nvPr>
        </p:nvSpPr>
        <p:spPr>
          <a:xfrm>
            <a:off x="407880" y="1592280"/>
            <a:ext cx="11375640" cy="4608000"/>
          </a:xfrm>
          <a:prstGeom prst="rect">
            <a:avLst/>
          </a:prstGeom>
          <a:noFill/>
          <a:ln w="0">
            <a:noFill/>
          </a:ln>
        </p:spPr>
        <p:txBody>
          <a:bodyPr lIns="0" rIns="0" tIns="0" bIns="0" anchor="t">
            <a:noAutofit/>
          </a:bodyPr>
          <a:p>
            <a:pPr>
              <a:lnSpc>
                <a:spcPct val="90000"/>
              </a:lnSpc>
              <a:spcBef>
                <a:spcPts val="1417"/>
              </a:spcBef>
              <a:buNone/>
            </a:pPr>
            <a:endParaRPr b="1" lang="en-US" sz="2100" spc="-1" strike="noStrike">
              <a:solidFill>
                <a:srgbClr val="171717"/>
              </a:solidFill>
              <a:latin typeface="Arial"/>
            </a:endParaRPr>
          </a:p>
        </p:txBody>
      </p:sp>
      <p:sp>
        <p:nvSpPr>
          <p:cNvPr id="748"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endParaRPr b="0" lang="en-US" sz="1800" spc="-1" strike="noStrike">
              <a:solidFill>
                <a:srgbClr val="0033a0"/>
              </a:solidFill>
              <a:latin typeface="Arial"/>
            </a:endParaRPr>
          </a:p>
        </p:txBody>
      </p:sp>
      <p:sp>
        <p:nvSpPr>
          <p:cNvPr id="4" name="PlaceHolder 3"/>
          <p:cNvSpPr>
            <a:spLocks noGrp="1"/>
          </p:cNvSpPr>
          <p:nvPr>
            <p:ph type="ftr" idx="2"/>
          </p:nvPr>
        </p:nvSpPr>
        <p:spPr/>
        <p:txBody>
          <a:bodyPr/>
          <a:p>
            <a:r>
              <a:t>Presenter | Presentation Title</a:t>
            </a:r>
          </a:p>
        </p:txBody>
      </p:sp>
      <p:sp>
        <p:nvSpPr>
          <p:cNvPr id="5" name="PlaceHolder 4"/>
          <p:cNvSpPr>
            <a:spLocks noGrp="1"/>
          </p:cNvSpPr>
          <p:nvPr>
            <p:ph type="sldNum" idx="3"/>
          </p:nvPr>
        </p:nvSpPr>
        <p:spPr/>
        <p:txBody>
          <a:bodyPr/>
          <a:p>
            <a:fld id="{0C4BFCF2-A5D1-466D-93BA-A8794D539E95}" type="slidenum">
              <a:t>3</a:t>
            </a:fld>
          </a:p>
        </p:txBody>
      </p:sp>
      <p:sp>
        <p:nvSpPr>
          <p:cNvPr id="6" name="PlaceHolder 5"/>
          <p:cNvSpPr>
            <a:spLocks noGrp="1"/>
          </p:cNvSpPr>
          <p:nvPr>
            <p:ph type="dt" idx="1"/>
          </p:nvPr>
        </p:nvSpPr>
        <p:spPr/>
        <p:txBody>
          <a:bodyPr/>
          <a:p>
            <a:fld id="{60F6D2C3-B9A7-4E37-9FDA-373AB85BC933}" type="datetime3">
              <a:rPr lang="en-US"/>
              <a:t>February 23, 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Here you can see examples of slide types which are included in this template</a:t>
            </a:r>
            <a:endParaRPr b="0" lang="en-US" sz="3600" spc="-1" strike="noStrike">
              <a:solidFill>
                <a:srgbClr val="0033a0"/>
              </a:solidFill>
              <a:latin typeface="Arial"/>
            </a:endParaRPr>
          </a:p>
        </p:txBody>
      </p:sp>
      <p:pic>
        <p:nvPicPr>
          <p:cNvPr id="750" name="Picture 21" descr=""/>
          <p:cNvPicPr/>
          <p:nvPr/>
        </p:nvPicPr>
        <p:blipFill>
          <a:blip r:embed="rId1"/>
          <a:srcRect l="0" t="1989" r="0" b="0"/>
          <a:stretch/>
        </p:blipFill>
        <p:spPr>
          <a:xfrm>
            <a:off x="0" y="1439280"/>
            <a:ext cx="12191760" cy="4863600"/>
          </a:xfrm>
          <a:prstGeom prst="rect">
            <a:avLst/>
          </a:prstGeom>
          <a:ln w="0">
            <a:noFill/>
          </a:ln>
        </p:spPr>
      </p:pic>
      <p:sp>
        <p:nvSpPr>
          <p:cNvPr id="3" name="PlaceHolder 2"/>
          <p:cNvSpPr>
            <a:spLocks noGrp="1"/>
          </p:cNvSpPr>
          <p:nvPr>
            <p:ph type="ftr" idx="2"/>
          </p:nvPr>
        </p:nvSpPr>
        <p:spPr/>
        <p:txBody>
          <a:bodyPr/>
          <a:p>
            <a:r>
              <a:t>Presenter | Presentation Title</a:t>
            </a:r>
          </a:p>
        </p:txBody>
      </p:sp>
      <p:sp>
        <p:nvSpPr>
          <p:cNvPr id="4" name="PlaceHolder 3"/>
          <p:cNvSpPr>
            <a:spLocks noGrp="1"/>
          </p:cNvSpPr>
          <p:nvPr>
            <p:ph type="sldNum" idx="3"/>
          </p:nvPr>
        </p:nvSpPr>
        <p:spPr/>
        <p:txBody>
          <a:bodyPr/>
          <a:p>
            <a:fld id="{40557A0C-85F6-4935-91A9-0FC282977560}" type="slidenum">
              <a:t>4</a:t>
            </a:fld>
          </a:p>
        </p:txBody>
      </p:sp>
      <p:sp>
        <p:nvSpPr>
          <p:cNvPr id="5" name="PlaceHolder 4"/>
          <p:cNvSpPr>
            <a:spLocks noGrp="1"/>
          </p:cNvSpPr>
          <p:nvPr>
            <p:ph type="dt" idx="1"/>
          </p:nvPr>
        </p:nvSpPr>
        <p:spPr/>
        <p:txBody>
          <a:bodyPr/>
          <a:p>
            <a:fld id="{BB392C78-CD82-46EB-8772-382C175B363C}" type="datetime3">
              <a:rPr lang="en-US"/>
              <a:t>February 23, 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p:nvPr>
        </p:nvSpPr>
        <p:spPr>
          <a:xfrm>
            <a:off x="407880" y="1592280"/>
            <a:ext cx="5687640" cy="4608000"/>
          </a:xfrm>
          <a:prstGeom prst="rect">
            <a:avLst/>
          </a:prstGeom>
          <a:noFill/>
          <a:ln w="0">
            <a:noFill/>
          </a:ln>
        </p:spPr>
        <p:txBody>
          <a:bodyPr lIns="0" rIns="0" tIns="0" bIns="0" anchor="t">
            <a:noAutofit/>
          </a:bodyPr>
          <a:p>
            <a:pPr>
              <a:lnSpc>
                <a:spcPct val="100000"/>
              </a:lnSpc>
              <a:spcBef>
                <a:spcPts val="499"/>
              </a:spcBef>
              <a:spcAft>
                <a:spcPts val="300"/>
              </a:spcAft>
              <a:buNone/>
              <a:tabLst>
                <a:tab algn="l" pos="0"/>
              </a:tabLst>
            </a:pPr>
            <a:r>
              <a:rPr b="1" lang="en-US" sz="1800" spc="-1" strike="noStrike">
                <a:solidFill>
                  <a:srgbClr val="2f2f2f"/>
                </a:solidFill>
                <a:latin typeface="Arial"/>
              </a:rPr>
              <a:t>Once you have read the following slides, please delete them and start your presentation from the beginning. </a:t>
            </a:r>
            <a:endParaRPr b="1" lang="en-US" sz="1800" spc="-1" strike="noStrike">
              <a:solidFill>
                <a:srgbClr val="171717"/>
              </a:solidFill>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Click on &gt; </a:t>
            </a:r>
            <a:r>
              <a:rPr b="1" lang="en-US" sz="1800" spc="-1" strike="noStrike">
                <a:solidFill>
                  <a:srgbClr val="2f2f2f"/>
                </a:solidFill>
                <a:latin typeface="Arial"/>
              </a:rPr>
              <a:t>Home</a:t>
            </a:r>
            <a:r>
              <a:rPr b="0" lang="en-US" sz="1800" spc="-1" strike="noStrike">
                <a:solidFill>
                  <a:srgbClr val="2f2f2f"/>
                </a:solidFill>
                <a:latin typeface="Arial"/>
              </a:rPr>
              <a:t> &gt; </a:t>
            </a:r>
            <a:r>
              <a:rPr b="1" lang="en-US" sz="1800" spc="-1" strike="noStrike">
                <a:solidFill>
                  <a:srgbClr val="2f2f2f"/>
                </a:solidFill>
                <a:latin typeface="Arial"/>
              </a:rPr>
              <a:t>New slide </a:t>
            </a:r>
            <a:r>
              <a:rPr b="0" lang="en-US" sz="1800" spc="-1" strike="noStrike">
                <a:solidFill>
                  <a:srgbClr val="2f2f2f"/>
                </a:solidFill>
                <a:latin typeface="Arial"/>
              </a:rPr>
              <a:t>and choose what you need. </a:t>
            </a:r>
            <a:endParaRPr b="0" lang="en-US" sz="1800" spc="-1" strike="noStrike">
              <a:solidFill>
                <a:srgbClr val="171717"/>
              </a:solidFill>
              <a:latin typeface="Arial"/>
            </a:endParaRPr>
          </a:p>
        </p:txBody>
      </p:sp>
      <p:sp>
        <p:nvSpPr>
          <p:cNvPr id="752"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We have prepared a short introduction for you on</a:t>
            </a:r>
            <a:br>
              <a:rPr sz="3600"/>
            </a:br>
            <a:r>
              <a:rPr b="1" lang="en-US" sz="3600" spc="-1" strike="noStrike">
                <a:solidFill>
                  <a:srgbClr val="0033a0"/>
                </a:solidFill>
                <a:latin typeface="Arial"/>
              </a:rPr>
              <a:t>how to use the CERN template</a:t>
            </a:r>
            <a:endParaRPr b="0" lang="en-US" sz="3600" spc="-1" strike="noStrike">
              <a:solidFill>
                <a:srgbClr val="0033a0"/>
              </a:solidFill>
              <a:latin typeface="Arial"/>
            </a:endParaRPr>
          </a:p>
        </p:txBody>
      </p:sp>
      <p:sp>
        <p:nvSpPr>
          <p:cNvPr id="4" name="PlaceHolder 3"/>
          <p:cNvSpPr>
            <a:spLocks noGrp="1"/>
          </p:cNvSpPr>
          <p:nvPr>
            <p:ph type="ftr" idx="2"/>
          </p:nvPr>
        </p:nvSpPr>
        <p:spPr/>
        <p:txBody>
          <a:bodyPr/>
          <a:p>
            <a:r>
              <a:t>Presenter | Presentation Title</a:t>
            </a:r>
          </a:p>
        </p:txBody>
      </p:sp>
      <p:sp>
        <p:nvSpPr>
          <p:cNvPr id="5" name="PlaceHolder 4"/>
          <p:cNvSpPr>
            <a:spLocks noGrp="1"/>
          </p:cNvSpPr>
          <p:nvPr>
            <p:ph type="sldNum" idx="3"/>
          </p:nvPr>
        </p:nvSpPr>
        <p:spPr/>
        <p:txBody>
          <a:bodyPr/>
          <a:p>
            <a:fld id="{CF96F894-EC21-47D3-94D5-CE879A9A091C}" type="slidenum">
              <a:t>5</a:t>
            </a:fld>
          </a:p>
        </p:txBody>
      </p:sp>
      <p:sp>
        <p:nvSpPr>
          <p:cNvPr id="6" name="PlaceHolder 5"/>
          <p:cNvSpPr>
            <a:spLocks noGrp="1"/>
          </p:cNvSpPr>
          <p:nvPr>
            <p:ph type="dt" idx="1"/>
          </p:nvPr>
        </p:nvSpPr>
        <p:spPr/>
        <p:txBody>
          <a:bodyPr/>
          <a:p>
            <a:fld id="{F47EA2DF-3FC5-4F38-8EAD-B0DB184929DF}" type="datetime3">
              <a:rPr lang="en-US"/>
              <a:t>February 23, 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3" name="Content Placeholder 7" descr=""/>
          <p:cNvPicPr/>
          <p:nvPr/>
        </p:nvPicPr>
        <p:blipFill>
          <a:blip r:embed="rId1"/>
          <a:stretch/>
        </p:blipFill>
        <p:spPr>
          <a:xfrm>
            <a:off x="10080" y="2160"/>
            <a:ext cx="12194640" cy="6327360"/>
          </a:xfrm>
          <a:prstGeom prst="rect">
            <a:avLst/>
          </a:prstGeom>
          <a:ln w="0">
            <a:noFill/>
          </a:ln>
        </p:spPr>
      </p:pic>
      <p:sp>
        <p:nvSpPr>
          <p:cNvPr id="754" name="PlaceHolder 1"/>
          <p:cNvSpPr>
            <a:spLocks noGrp="1"/>
          </p:cNvSpPr>
          <p:nvPr>
            <p:ph/>
          </p:nvPr>
        </p:nvSpPr>
        <p:spPr>
          <a:xfrm>
            <a:off x="407880" y="1592280"/>
            <a:ext cx="1137564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Level 1 text: Arial Bold 21pt without bullet points.</a:t>
            </a:r>
            <a:br>
              <a:rPr sz="2100"/>
            </a:br>
            <a:r>
              <a:rPr b="1" lang="en-US" sz="2100" spc="-1" strike="noStrike">
                <a:solidFill>
                  <a:srgbClr val="2f2f2f"/>
                </a:solidFill>
                <a:latin typeface="Arial"/>
              </a:rPr>
              <a:t>Please use level 1 text as a subtitle, lead-in sentence or brief summary paragraph.</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Second level bullet point [18pt Regular]</a:t>
            </a:r>
            <a:endParaRPr b="0" lang="en-US" sz="1800" spc="-1" strike="noStrike">
              <a:solidFill>
                <a:srgbClr val="171717"/>
              </a:solidFill>
              <a:latin typeface="Arial"/>
            </a:endParaRPr>
          </a:p>
          <a:p>
            <a:pPr lvl="2" marL="648000" indent="-324000">
              <a:lnSpc>
                <a:spcPct val="100000"/>
              </a:lnSpc>
              <a:spcBef>
                <a:spcPts val="499"/>
              </a:spcBef>
              <a:spcAft>
                <a:spcPts val="300"/>
              </a:spcAft>
              <a:buClr>
                <a:srgbClr val="2f2f2f"/>
              </a:buClr>
              <a:buFont typeface="Arial"/>
              <a:buChar char="•"/>
              <a:tabLst>
                <a:tab algn="l" pos="0"/>
              </a:tabLst>
            </a:pPr>
            <a:r>
              <a:rPr b="0" lang="en-US" sz="1700" spc="-1" strike="noStrike">
                <a:solidFill>
                  <a:srgbClr val="2f2f2f"/>
                </a:solidFill>
                <a:latin typeface="Arial"/>
              </a:rPr>
              <a:t>Third level bullet point [17pt Regular]</a:t>
            </a:r>
            <a:endParaRPr b="0" lang="en-US" sz="1700" spc="-1" strike="noStrike">
              <a:solidFill>
                <a:srgbClr val="171717"/>
              </a:solidFill>
              <a:latin typeface="Arial"/>
            </a:endParaRPr>
          </a:p>
          <a:p>
            <a:pPr lvl="3" marL="972000" indent="-324000">
              <a:lnSpc>
                <a:spcPct val="100000"/>
              </a:lnSpc>
              <a:spcBef>
                <a:spcPts val="499"/>
              </a:spcBef>
              <a:spcAft>
                <a:spcPts val="300"/>
              </a:spcAft>
              <a:buClr>
                <a:srgbClr val="2f2f2f"/>
              </a:buClr>
              <a:buFont typeface="Arial"/>
              <a:buChar char="•"/>
              <a:tabLst>
                <a:tab algn="l" pos="0"/>
              </a:tabLst>
            </a:pPr>
            <a:r>
              <a:rPr b="0" lang="en-US" sz="1600" spc="-1" strike="noStrike">
                <a:solidFill>
                  <a:srgbClr val="2f2f2f"/>
                </a:solidFill>
                <a:latin typeface="Arial"/>
              </a:rPr>
              <a:t>Fourth level bullet point [16pt Regular]</a:t>
            </a:r>
            <a:endParaRPr b="0" lang="en-US" sz="1600" spc="-1" strike="noStrike">
              <a:solidFill>
                <a:srgbClr val="1c446a"/>
              </a:solidFill>
              <a:latin typeface="Arial"/>
            </a:endParaRPr>
          </a:p>
          <a:p>
            <a:pPr>
              <a:lnSpc>
                <a:spcPct val="90000"/>
              </a:lnSpc>
              <a:spcBef>
                <a:spcPts val="1417"/>
              </a:spcBef>
              <a:buNone/>
              <a:tabLst>
                <a:tab algn="l" pos="0"/>
              </a:tabLst>
            </a:pPr>
            <a:endParaRPr b="1" lang="en-US" sz="1600" spc="-1" strike="noStrike">
              <a:solidFill>
                <a:srgbClr val="171717"/>
              </a:solidFill>
              <a:latin typeface="Arial"/>
            </a:endParaRPr>
          </a:p>
          <a:p>
            <a:pPr>
              <a:lnSpc>
                <a:spcPct val="90000"/>
              </a:lnSpc>
              <a:spcBef>
                <a:spcPts val="1800"/>
              </a:spcBef>
              <a:spcAft>
                <a:spcPts val="400"/>
              </a:spcAft>
              <a:buNone/>
              <a:tabLst>
                <a:tab algn="l" pos="0"/>
              </a:tabLst>
            </a:pPr>
            <a:r>
              <a:rPr b="1" lang="en-US" sz="2100" spc="-1" strike="noStrike">
                <a:solidFill>
                  <a:srgbClr val="2f2f2f"/>
                </a:solidFill>
                <a:latin typeface="Arial"/>
              </a:rPr>
              <a:t>Consistent sizing and positioning of elements from slide to slide helps to </a:t>
            </a:r>
            <a:br>
              <a:rPr sz="2100"/>
            </a:br>
            <a:r>
              <a:rPr b="1" lang="en-US" sz="2100" spc="-1" strike="noStrike">
                <a:solidFill>
                  <a:srgbClr val="2f2f2f"/>
                </a:solidFill>
                <a:latin typeface="Arial"/>
              </a:rPr>
              <a:t>make a good presentation.</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Use this grid to change the size and position of elements.</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Click </a:t>
            </a:r>
            <a:r>
              <a:rPr b="1" lang="en-US" sz="1800" spc="-1" strike="noStrike">
                <a:solidFill>
                  <a:srgbClr val="2f2f2f"/>
                </a:solidFill>
                <a:latin typeface="Arial"/>
              </a:rPr>
              <a:t>View</a:t>
            </a:r>
            <a:r>
              <a:rPr b="0" lang="en-US" sz="1800" spc="-1" strike="noStrike">
                <a:solidFill>
                  <a:srgbClr val="2f2f2f"/>
                </a:solidFill>
                <a:latin typeface="Arial"/>
              </a:rPr>
              <a:t> &gt; </a:t>
            </a:r>
            <a:r>
              <a:rPr b="1" lang="en-US" sz="1800" spc="-1" strike="noStrike">
                <a:solidFill>
                  <a:srgbClr val="2f2f2f"/>
                </a:solidFill>
                <a:latin typeface="Arial"/>
              </a:rPr>
              <a:t>Guides</a:t>
            </a:r>
            <a:r>
              <a:rPr b="0" lang="en-US" sz="1800" spc="-1" strike="noStrike">
                <a:solidFill>
                  <a:srgbClr val="2f2f2f"/>
                </a:solidFill>
                <a:latin typeface="Arial"/>
              </a:rPr>
              <a:t> to turn the grid on and off.</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Titles and text should be positioned consistently from slide to slide.</a:t>
            </a:r>
            <a:endParaRPr b="0" lang="en-US" sz="1800" spc="-1" strike="noStrike">
              <a:solidFill>
                <a:srgbClr val="171717"/>
              </a:solidFill>
              <a:latin typeface="Arial"/>
            </a:endParaRPr>
          </a:p>
          <a:p>
            <a:pPr>
              <a:lnSpc>
                <a:spcPct val="90000"/>
              </a:lnSpc>
              <a:spcBef>
                <a:spcPts val="1800"/>
              </a:spcBef>
              <a:spcAft>
                <a:spcPts val="400"/>
              </a:spcAft>
              <a:buNone/>
              <a:tabLst>
                <a:tab algn="l" pos="0"/>
              </a:tabLst>
            </a:pPr>
            <a:endParaRPr b="1" lang="en-US" sz="2100" spc="-1" strike="noStrike">
              <a:solidFill>
                <a:srgbClr val="171717"/>
              </a:solidFill>
              <a:latin typeface="Arial"/>
            </a:endParaRPr>
          </a:p>
        </p:txBody>
      </p:sp>
      <p:sp>
        <p:nvSpPr>
          <p:cNvPr id="755"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Content” slide up to one or two lines, </a:t>
            </a:r>
            <a:br>
              <a:rPr sz="3600"/>
            </a:br>
            <a:r>
              <a:rPr b="1" lang="en-US" sz="3600" spc="-1" strike="noStrike">
                <a:solidFill>
                  <a:srgbClr val="0033a0"/>
                </a:solidFill>
                <a:latin typeface="Arial"/>
              </a:rPr>
              <a:t>preferably Arial Bold [36pt Bold] </a:t>
            </a:r>
            <a:endParaRPr b="0" lang="en-US" sz="3600" spc="-1" strike="noStrike">
              <a:solidFill>
                <a:srgbClr val="0033a0"/>
              </a:solidFill>
              <a:latin typeface="Arial"/>
            </a:endParaRPr>
          </a:p>
        </p:txBody>
      </p:sp>
      <p:sp>
        <p:nvSpPr>
          <p:cNvPr id="756" name="Rectangle 7"/>
          <p:cNvSpPr/>
          <p:nvPr/>
        </p:nvSpPr>
        <p:spPr>
          <a:xfrm>
            <a:off x="8073000" y="5046120"/>
            <a:ext cx="3710880" cy="1154160"/>
          </a:xfrm>
          <a:prstGeom prst="rect">
            <a:avLst/>
          </a:prstGeom>
          <a:solidFill>
            <a:schemeClr val="accent2"/>
          </a:solidFill>
          <a:ln>
            <a:noFill/>
          </a:ln>
        </p:spPr>
        <p:style>
          <a:lnRef idx="1">
            <a:schemeClr val="accent1"/>
          </a:lnRef>
          <a:fillRef idx="1">
            <a:schemeClr val="accent1"/>
          </a:fillRef>
          <a:effectRef idx="0">
            <a:schemeClr val="accent1"/>
          </a:effectRef>
          <a:fontRef idx="minor"/>
        </p:style>
        <p:txBody>
          <a:bodyPr lIns="274320" rIns="274320" tIns="137160" bIns="137160" anchor="ctr">
            <a:noAutofit/>
          </a:bodyPr>
          <a:p>
            <a:pPr algn="ctr">
              <a:lnSpc>
                <a:spcPct val="100000"/>
              </a:lnSpc>
              <a:spcBef>
                <a:spcPts val="300"/>
              </a:spcBef>
              <a:buNone/>
            </a:pPr>
            <a:r>
              <a:rPr b="0" lang="en-US" sz="1400" spc="-1" strike="noStrike">
                <a:solidFill>
                  <a:srgbClr val="2f2f2f"/>
                </a:solidFill>
                <a:latin typeface="Arial"/>
              </a:rPr>
              <a:t>This slide has a graphic background.</a:t>
            </a:r>
            <a:endParaRPr b="0" lang="en-US" sz="1400" spc="-1" strike="noStrike">
              <a:latin typeface="Arial"/>
            </a:endParaRPr>
          </a:p>
          <a:p>
            <a:pPr algn="ctr">
              <a:lnSpc>
                <a:spcPct val="100000"/>
              </a:lnSpc>
              <a:spcBef>
                <a:spcPts val="300"/>
              </a:spcBef>
              <a:buNone/>
            </a:pPr>
            <a:r>
              <a:rPr b="0" lang="en-US" sz="1400" spc="-1" strike="noStrike">
                <a:solidFill>
                  <a:srgbClr val="2f2f2f"/>
                </a:solidFill>
                <a:latin typeface="Arial"/>
              </a:rPr>
              <a:t>It is an image which shows the guidelines, even if the option itself is </a:t>
            </a:r>
            <a:br>
              <a:rPr sz="1400"/>
            </a:br>
            <a:r>
              <a:rPr b="0" lang="en-US" sz="1400" spc="-1" strike="noStrike">
                <a:solidFill>
                  <a:srgbClr val="2f2f2f"/>
                </a:solidFill>
                <a:latin typeface="Arial"/>
              </a:rPr>
              <a:t>not active.</a:t>
            </a:r>
            <a:endParaRPr b="0" lang="en-US" sz="1400" spc="-1" strike="noStrike">
              <a:latin typeface="Arial"/>
            </a:endParaRPr>
          </a:p>
        </p:txBody>
      </p:sp>
      <p:sp>
        <p:nvSpPr>
          <p:cNvPr id="4" name="PlaceHolder 3"/>
          <p:cNvSpPr>
            <a:spLocks noGrp="1"/>
          </p:cNvSpPr>
          <p:nvPr>
            <p:ph type="ftr" idx="2"/>
          </p:nvPr>
        </p:nvSpPr>
        <p:spPr/>
        <p:txBody>
          <a:bodyPr/>
          <a:p>
            <a:r>
              <a:t>Presenter | Presentation Title</a:t>
            </a:r>
          </a:p>
        </p:txBody>
      </p:sp>
      <p:sp>
        <p:nvSpPr>
          <p:cNvPr id="5" name="PlaceHolder 4"/>
          <p:cNvSpPr>
            <a:spLocks noGrp="1"/>
          </p:cNvSpPr>
          <p:nvPr>
            <p:ph type="sldNum" idx="3"/>
          </p:nvPr>
        </p:nvSpPr>
        <p:spPr/>
        <p:txBody>
          <a:bodyPr/>
          <a:p>
            <a:fld id="{68859400-3452-4928-8ADE-BBEA43CF3DFB}" type="slidenum">
              <a:t>6</a:t>
            </a:fld>
          </a:p>
        </p:txBody>
      </p:sp>
      <p:sp>
        <p:nvSpPr>
          <p:cNvPr id="6" name="PlaceHolder 5"/>
          <p:cNvSpPr>
            <a:spLocks noGrp="1"/>
          </p:cNvSpPr>
          <p:nvPr>
            <p:ph type="dt" idx="1"/>
          </p:nvPr>
        </p:nvSpPr>
        <p:spPr/>
        <p:txBody>
          <a:bodyPr/>
          <a:p>
            <a:fld id="{0D5902F8-C86F-4400-9E40-18673EF18E04}" type="datetime3">
              <a:rPr lang="en-US"/>
              <a:t>February 23, 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p:nvPr>
        </p:nvSpPr>
        <p:spPr>
          <a:xfrm>
            <a:off x="407880" y="1592280"/>
            <a:ext cx="9467640" cy="4608000"/>
          </a:xfrm>
          <a:prstGeom prst="rect">
            <a:avLst/>
          </a:prstGeom>
          <a:noFill/>
          <a:ln w="0">
            <a:noFill/>
          </a:ln>
        </p:spPr>
        <p:txBody>
          <a:bodyPr lIns="0" rIns="0" tIns="0" bIns="0" anchor="t">
            <a:noAutofit/>
          </a:bodyPr>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Slides have bullets points on all text levels.</a:t>
            </a:r>
            <a:endParaRPr b="1" lang="en-US" sz="2100" spc="-1" strike="noStrike">
              <a:solidFill>
                <a:srgbClr val="171717"/>
              </a:solidFill>
              <a:latin typeface="Arial"/>
            </a:endParaRPr>
          </a:p>
          <a:p>
            <a:pPr lvl="1" marL="628560" indent="-262080">
              <a:lnSpc>
                <a:spcPct val="100000"/>
              </a:lnSpc>
              <a:spcBef>
                <a:spcPts val="499"/>
              </a:spcBef>
              <a:spcAft>
                <a:spcPts val="300"/>
              </a:spcAft>
              <a:buClr>
                <a:srgbClr val="171717"/>
              </a:buClr>
              <a:buFont typeface="Arial"/>
              <a:buChar char="•"/>
            </a:pPr>
            <a:r>
              <a:rPr b="0" lang="en-US" sz="1800" spc="-1" strike="noStrike">
                <a:solidFill>
                  <a:srgbClr val="171717"/>
                </a:solidFill>
                <a:latin typeface="Arial"/>
              </a:rPr>
              <a:t>Each additional level is further indented with a bullet point.</a:t>
            </a:r>
            <a:endParaRPr b="0" lang="en-US" sz="1800" spc="-1" strike="noStrike">
              <a:solidFill>
                <a:srgbClr val="171717"/>
              </a:solidFill>
              <a:latin typeface="Arial"/>
            </a:endParaRPr>
          </a:p>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Lorem ipsum dolor sit amet, consectetur adipiscing elit. Aenean gravida magna elit.</a:t>
            </a:r>
            <a:endParaRPr b="1" lang="en-US" sz="2100" spc="-1" strike="noStrike">
              <a:solidFill>
                <a:srgbClr val="171717"/>
              </a:solidFill>
              <a:latin typeface="Arial"/>
            </a:endParaRPr>
          </a:p>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Uatus alis velluptatem nihit pe ne susa am aut aut volorep eressi dolupta nonet</a:t>
            </a:r>
            <a:endParaRPr b="1" lang="en-US" sz="2100" spc="-1" strike="noStrike">
              <a:solidFill>
                <a:srgbClr val="171717"/>
              </a:solidFill>
              <a:latin typeface="Arial"/>
            </a:endParaRPr>
          </a:p>
          <a:p>
            <a:pPr>
              <a:lnSpc>
                <a:spcPct val="90000"/>
              </a:lnSpc>
              <a:spcBef>
                <a:spcPts val="1800"/>
              </a:spcBef>
              <a:spcAft>
                <a:spcPts val="400"/>
              </a:spcAft>
              <a:buNone/>
            </a:pPr>
            <a:endParaRPr b="1" lang="en-US" sz="2100" spc="-1" strike="noStrike">
              <a:solidFill>
                <a:srgbClr val="171717"/>
              </a:solidFill>
              <a:latin typeface="Arial"/>
            </a:endParaRPr>
          </a:p>
        </p:txBody>
      </p:sp>
      <p:sp>
        <p:nvSpPr>
          <p:cNvPr id="758" name="PlaceHolder 2"/>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Bulleted list content” slide</a:t>
            </a:r>
            <a:endParaRPr b="0" lang="en-US" sz="3600" spc="-1" strike="noStrike">
              <a:solidFill>
                <a:srgbClr val="0033a0"/>
              </a:solidFill>
              <a:latin typeface="Arial"/>
            </a:endParaRPr>
          </a:p>
        </p:txBody>
      </p:sp>
      <p:sp>
        <p:nvSpPr>
          <p:cNvPr id="4" name="PlaceHolder 3"/>
          <p:cNvSpPr>
            <a:spLocks noGrp="1"/>
          </p:cNvSpPr>
          <p:nvPr>
            <p:ph type="ftr" idx="5"/>
          </p:nvPr>
        </p:nvSpPr>
        <p:spPr/>
        <p:txBody>
          <a:bodyPr/>
          <a:p>
            <a:r>
              <a:t>Presenter | Presentation Title</a:t>
            </a:r>
          </a:p>
        </p:txBody>
      </p:sp>
      <p:sp>
        <p:nvSpPr>
          <p:cNvPr id="5" name="PlaceHolder 4"/>
          <p:cNvSpPr>
            <a:spLocks noGrp="1"/>
          </p:cNvSpPr>
          <p:nvPr>
            <p:ph type="sldNum" idx="6"/>
          </p:nvPr>
        </p:nvSpPr>
        <p:spPr/>
        <p:txBody>
          <a:bodyPr/>
          <a:p>
            <a:fld id="{41BF219B-E1C0-4E62-A0C5-E4E43B7BC343}" type="slidenum">
              <a:t>7</a:t>
            </a:fld>
          </a:p>
        </p:txBody>
      </p:sp>
      <p:sp>
        <p:nvSpPr>
          <p:cNvPr id="6" name="PlaceHolder 5"/>
          <p:cNvSpPr>
            <a:spLocks noGrp="1"/>
          </p:cNvSpPr>
          <p:nvPr>
            <p:ph type="dt" idx="4"/>
          </p:nvPr>
        </p:nvSpPr>
        <p:spPr/>
        <p:txBody>
          <a:bodyPr/>
          <a:p>
            <a:fld id="{1D39331F-095A-4C2D-AC4D-2D398AF23968}" type="datetime3">
              <a:rPr lang="en-US"/>
              <a:t>February 23, 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407880" y="365040"/>
            <a:ext cx="11380320" cy="108396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Subtitle and comparison</a:t>
            </a:r>
            <a:r>
              <a:rPr b="1" lang="en-GB" sz="3600" spc="-1" strike="noStrike">
                <a:solidFill>
                  <a:srgbClr val="0033a0"/>
                </a:solidFill>
                <a:latin typeface="Arial"/>
              </a:rPr>
              <a:t>”</a:t>
            </a:r>
            <a:r>
              <a:rPr b="1" lang="en-US" sz="3600" spc="-1" strike="noStrike">
                <a:solidFill>
                  <a:srgbClr val="0033a0"/>
                </a:solidFill>
                <a:latin typeface="Arial"/>
              </a:rPr>
              <a:t> slide</a:t>
            </a:r>
            <a:endParaRPr b="0" lang="en-US" sz="3600" spc="-1" strike="noStrike">
              <a:solidFill>
                <a:srgbClr val="0033a0"/>
              </a:solidFill>
              <a:latin typeface="Arial"/>
            </a:endParaRPr>
          </a:p>
        </p:txBody>
      </p:sp>
      <p:sp>
        <p:nvSpPr>
          <p:cNvPr id="760" name="PlaceHolder 2"/>
          <p:cNvSpPr>
            <a:spLocks noGrp="1"/>
          </p:cNvSpPr>
          <p:nvPr>
            <p:ph/>
          </p:nvPr>
        </p:nvSpPr>
        <p:spPr>
          <a:xfrm>
            <a:off x="407880" y="1592280"/>
            <a:ext cx="5616360" cy="6678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400" spc="-1" strike="noStrike">
                <a:solidFill>
                  <a:srgbClr val="61c4d3"/>
                </a:solidFill>
                <a:latin typeface="Arial"/>
              </a:rPr>
              <a:t>Subtitle</a:t>
            </a:r>
            <a:endParaRPr b="1" lang="en-US" sz="2400" spc="-1" strike="noStrike">
              <a:solidFill>
                <a:srgbClr val="171717"/>
              </a:solidFill>
              <a:latin typeface="Arial"/>
            </a:endParaRPr>
          </a:p>
        </p:txBody>
      </p:sp>
      <p:sp>
        <p:nvSpPr>
          <p:cNvPr id="761" name="PlaceHolder 3"/>
          <p:cNvSpPr>
            <a:spLocks noGrp="1"/>
          </p:cNvSpPr>
          <p:nvPr>
            <p:ph/>
          </p:nvPr>
        </p:nvSpPr>
        <p:spPr>
          <a:xfrm>
            <a:off x="407880" y="2427120"/>
            <a:ext cx="5616360" cy="3762000"/>
          </a:xfrm>
          <a:prstGeom prst="rect">
            <a:avLst/>
          </a:prstGeom>
          <a:noFill/>
          <a:ln w="0">
            <a:noFill/>
          </a:ln>
        </p:spPr>
        <p:txBody>
          <a:bodyPr lIns="0" rIns="0" tIns="0" bIns="0" anchor="t">
            <a:noAutofit/>
          </a:bodyPr>
          <a:p>
            <a:pPr marL="324000" indent="-32400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a:t>
            </a:r>
            <a:r>
              <a:rPr b="1" lang="en-US" sz="2100" spc="-1" strike="noStrike">
                <a:solidFill>
                  <a:srgbClr val="171717"/>
                </a:solidFill>
                <a:latin typeface="Arial"/>
              </a:rPr>
              <a:t>Comparison Slides” have two equal-width columns, each of which can be used for text, tables, pictures, charts, graphics and/or clips.</a:t>
            </a:r>
            <a:endParaRPr b="1" lang="en-US" sz="2100" spc="-1" strike="noStrike">
              <a:solidFill>
                <a:srgbClr val="171717"/>
              </a:solidFill>
              <a:latin typeface="Arial"/>
            </a:endParaRPr>
          </a:p>
          <a:p>
            <a:pPr lvl="2" marL="648000" indent="-324000">
              <a:lnSpc>
                <a:spcPct val="100000"/>
              </a:lnSpc>
              <a:spcBef>
                <a:spcPts val="499"/>
              </a:spcBef>
              <a:spcAft>
                <a:spcPts val="300"/>
              </a:spcAft>
              <a:buClr>
                <a:srgbClr val="171717"/>
              </a:buClr>
              <a:buFont typeface="Arial"/>
              <a:buChar char="•"/>
            </a:pPr>
            <a:r>
              <a:rPr b="0" lang="en-US" sz="1700" spc="-1" strike="noStrike">
                <a:solidFill>
                  <a:srgbClr val="171717"/>
                </a:solidFill>
                <a:latin typeface="Arial"/>
              </a:rPr>
              <a:t>While creating the charts, the chart will automatically use the colours of this template.</a:t>
            </a:r>
            <a:endParaRPr b="0" lang="en-US" sz="1700" spc="-1" strike="noStrike">
              <a:solidFill>
                <a:srgbClr val="171717"/>
              </a:solidFill>
              <a:latin typeface="Arial"/>
            </a:endParaRPr>
          </a:p>
        </p:txBody>
      </p:sp>
      <p:sp>
        <p:nvSpPr>
          <p:cNvPr id="762" name="PlaceHolder 4"/>
          <p:cNvSpPr>
            <a:spLocks noGrp="1"/>
          </p:cNvSpPr>
          <p:nvPr>
            <p:ph/>
          </p:nvPr>
        </p:nvSpPr>
        <p:spPr>
          <a:xfrm>
            <a:off x="6172200" y="1604880"/>
            <a:ext cx="5616360" cy="6552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400" spc="-1" strike="noStrike">
                <a:solidFill>
                  <a:srgbClr val="61c4d3"/>
                </a:solidFill>
                <a:latin typeface="Arial"/>
              </a:rPr>
              <a:t>Charts</a:t>
            </a:r>
            <a:endParaRPr b="1" lang="en-US" sz="2400" spc="-1" strike="noStrike">
              <a:solidFill>
                <a:srgbClr val="171717"/>
              </a:solidFill>
              <a:latin typeface="Arial"/>
            </a:endParaRPr>
          </a:p>
        </p:txBody>
      </p:sp>
      <p:graphicFrame>
        <p:nvGraphicFramePr>
          <p:cNvPr id="763" name="Content Placeholder 10"/>
          <p:cNvGraphicFramePr/>
          <p:nvPr/>
        </p:nvGraphicFramePr>
        <p:xfrm>
          <a:off x="6172200" y="2427120"/>
          <a:ext cx="5611320" cy="3762000"/>
        </p:xfrm>
        <a:graphic>
          <a:graphicData uri="http://schemas.openxmlformats.org/drawingml/2006/chart">
            <c:chart xmlns:c="http://schemas.openxmlformats.org/drawingml/2006/chart" xmlns:r="http://schemas.openxmlformats.org/officeDocument/2006/relationships" r:id="rId1"/>
          </a:graphicData>
        </a:graphic>
      </p:graphicFrame>
      <p:sp>
        <p:nvSpPr>
          <p:cNvPr id="6" name="PlaceHolder 5"/>
          <p:cNvSpPr>
            <a:spLocks noGrp="1"/>
          </p:cNvSpPr>
          <p:nvPr>
            <p:ph type="ftr" idx="8"/>
          </p:nvPr>
        </p:nvSpPr>
        <p:spPr/>
        <p:txBody>
          <a:bodyPr/>
          <a:p>
            <a:r>
              <a:t>Presenter | Presentation Title</a:t>
            </a:r>
          </a:p>
        </p:txBody>
      </p:sp>
      <p:sp>
        <p:nvSpPr>
          <p:cNvPr id="7" name="PlaceHolder 6"/>
          <p:cNvSpPr>
            <a:spLocks noGrp="1"/>
          </p:cNvSpPr>
          <p:nvPr>
            <p:ph type="sldNum" idx="9"/>
          </p:nvPr>
        </p:nvSpPr>
        <p:spPr/>
        <p:txBody>
          <a:bodyPr/>
          <a:p>
            <a:fld id="{16B33CDD-BC82-4342-8459-B76D246B929D}" type="slidenum">
              <a:t>8</a:t>
            </a:fld>
          </a:p>
        </p:txBody>
      </p:sp>
      <p:sp>
        <p:nvSpPr>
          <p:cNvPr id="8" name="PlaceHolder 7"/>
          <p:cNvSpPr>
            <a:spLocks noGrp="1"/>
          </p:cNvSpPr>
          <p:nvPr>
            <p:ph type="dt" idx="7"/>
          </p:nvPr>
        </p:nvSpPr>
        <p:spPr/>
        <p:txBody>
          <a:bodyPr/>
          <a:p>
            <a:fld id="{E72BCA9C-7356-42E2-8E3E-7782CD9FFD36}" type="datetime3">
              <a:rPr lang="en-US"/>
              <a:t>February 23, 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title"/>
          </p:nvPr>
        </p:nvSpPr>
        <p:spPr>
          <a:xfrm>
            <a:off x="407880" y="373680"/>
            <a:ext cx="11375640" cy="106524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Two pieces of content” slide</a:t>
            </a:r>
            <a:endParaRPr b="0" lang="en-US" sz="3600" spc="-1" strike="noStrike">
              <a:solidFill>
                <a:srgbClr val="0033a0"/>
              </a:solidFill>
              <a:latin typeface="Arial"/>
            </a:endParaRPr>
          </a:p>
        </p:txBody>
      </p:sp>
      <p:sp>
        <p:nvSpPr>
          <p:cNvPr id="765" name="PlaceHolder 2"/>
          <p:cNvSpPr>
            <a:spLocks noGrp="1"/>
          </p:cNvSpPr>
          <p:nvPr>
            <p:ph/>
          </p:nvPr>
        </p:nvSpPr>
        <p:spPr>
          <a:xfrm>
            <a:off x="407880" y="1592280"/>
            <a:ext cx="5616360" cy="46080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This half can be used for text or any other content.</a:t>
            </a:r>
            <a:endParaRPr b="1" lang="en-US" sz="21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Aenean gravida magna elit.</a:t>
            </a:r>
            <a:endParaRPr b="0" lang="en-US" sz="1800" spc="-1" strike="noStrike">
              <a:solidFill>
                <a:srgbClr val="171717"/>
              </a:solidFill>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Uatus alis velluptatem nihit pe ne susa am aut aut volorep eressi dolupta nonet</a:t>
            </a:r>
            <a:endParaRPr b="0" lang="en-US" sz="1800" spc="-1" strike="noStrike">
              <a:solidFill>
                <a:srgbClr val="171717"/>
              </a:solidFill>
              <a:latin typeface="Arial"/>
            </a:endParaRPr>
          </a:p>
        </p:txBody>
      </p:sp>
      <p:graphicFrame>
        <p:nvGraphicFramePr>
          <p:cNvPr id="766" name="Content Placeholder 12"/>
          <p:cNvGraphicFramePr/>
          <p:nvPr/>
        </p:nvGraphicFramePr>
        <p:xfrm>
          <a:off x="6172200" y="1591200"/>
          <a:ext cx="5611320" cy="4608000"/>
        </p:xfrm>
        <a:graphic>
          <a:graphicData uri="http://schemas.openxmlformats.org/drawingml/2006/chart">
            <c:chart xmlns:c="http://schemas.openxmlformats.org/drawingml/2006/chart" xmlns:r="http://schemas.openxmlformats.org/officeDocument/2006/relationships" r:id="rId1"/>
          </a:graphicData>
        </a:graphic>
      </p:graphicFrame>
      <p:sp>
        <p:nvSpPr>
          <p:cNvPr id="4" name="PlaceHolder 3"/>
          <p:cNvSpPr>
            <a:spLocks noGrp="1"/>
          </p:cNvSpPr>
          <p:nvPr>
            <p:ph type="ftr" idx="11"/>
          </p:nvPr>
        </p:nvSpPr>
        <p:spPr/>
        <p:txBody>
          <a:bodyPr/>
          <a:p>
            <a:r>
              <a:t>Presenter | Presentation Title</a:t>
            </a:r>
          </a:p>
        </p:txBody>
      </p:sp>
      <p:sp>
        <p:nvSpPr>
          <p:cNvPr id="5" name="PlaceHolder 4"/>
          <p:cNvSpPr>
            <a:spLocks noGrp="1"/>
          </p:cNvSpPr>
          <p:nvPr>
            <p:ph type="sldNum" idx="12"/>
          </p:nvPr>
        </p:nvSpPr>
        <p:spPr/>
        <p:txBody>
          <a:bodyPr/>
          <a:p>
            <a:fld id="{1B0479E4-7058-4B36-A302-7FEBC06D9AAB}" type="slidenum">
              <a:t>9</a:t>
            </a:fld>
          </a:p>
        </p:txBody>
      </p:sp>
      <p:sp>
        <p:nvSpPr>
          <p:cNvPr id="6" name="PlaceHolder 5"/>
          <p:cNvSpPr>
            <a:spLocks noGrp="1"/>
          </p:cNvSpPr>
          <p:nvPr>
            <p:ph type="dt" idx="10"/>
          </p:nvPr>
        </p:nvSpPr>
        <p:spPr/>
        <p:txBody>
          <a:bodyPr/>
          <a:p>
            <a:fld id="{85893D56-969D-4C0A-B75A-68F9EAFC3871}" type="datetime3">
              <a:rPr lang="en-US"/>
              <a:t>February 23, 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ML Optic Correction</Template>
  <TotalTime>110</TotalTime>
  <Application>LibreOffice/7.3.7.2$Linux_X86_64 LibreOffice_project/30$Build-2</Application>
  <AppVersion>15.0000</AppVersion>
  <Words>1061</Words>
  <Paragraphs>188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2023-02-02T09:19:18Z</dcterms:created>
  <dc:creator>Windows User</dc:creator>
  <dc:description/>
  <dc:language>en-US</dc:language>
  <cp:lastModifiedBy/>
  <dcterms:modified xsi:type="dcterms:W3CDTF">2023-02-23T10:22:55Z</dcterms:modified>
  <cp:revision>4</cp:revision>
  <dc:subject/>
  <dc:title>Machine Learning for Optic Correction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25</vt:i4>
  </property>
</Properties>
</file>