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97" r:id="rId3"/>
    <p:sldId id="298" r:id="rId4"/>
    <p:sldId id="291" r:id="rId5"/>
    <p:sldId id="294" r:id="rId6"/>
    <p:sldId id="274" r:id="rId7"/>
    <p:sldId id="268" r:id="rId8"/>
    <p:sldId id="271" r:id="rId9"/>
    <p:sldId id="273" r:id="rId10"/>
    <p:sldId id="292" r:id="rId11"/>
    <p:sldId id="272" r:id="rId12"/>
    <p:sldId id="290" r:id="rId13"/>
    <p:sldId id="270" r:id="rId14"/>
    <p:sldId id="275" r:id="rId15"/>
    <p:sldId id="295" r:id="rId16"/>
    <p:sldId id="276" r:id="rId17"/>
    <p:sldId id="277" r:id="rId18"/>
    <p:sldId id="287" r:id="rId19"/>
    <p:sldId id="279" r:id="rId20"/>
    <p:sldId id="285" r:id="rId21"/>
    <p:sldId id="281" r:id="rId22"/>
    <p:sldId id="282" r:id="rId23"/>
    <p:sldId id="283" r:id="rId24"/>
    <p:sldId id="293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Godinho" initials="AG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/>
    <p:restoredTop sz="94686"/>
  </p:normalViewPr>
  <p:slideViewPr>
    <p:cSldViewPr snapToGrid="0" snapToObjects="1">
      <p:cViewPr varScale="1">
        <p:scale>
          <a:sx n="88" d="100"/>
          <a:sy n="88" d="100"/>
        </p:scale>
        <p:origin x="26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45" d="100"/>
          <a:sy n="145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F1-7B46-A2CB-EBF7E52096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F1-7B46-A2CB-EBF7E52096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9F1-7B46-A2CB-EBF7E5209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1634800"/>
        <c:axId val="281635584"/>
      </c:barChart>
      <c:catAx>
        <c:axId val="281634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1635584"/>
        <c:crosses val="autoZero"/>
        <c:auto val="1"/>
        <c:lblAlgn val="ctr"/>
        <c:lblOffset val="100"/>
        <c:noMultiLvlLbl val="0"/>
      </c:catAx>
      <c:valAx>
        <c:axId val="281635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163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5F4-BA46-B4A5-7C599D4A9A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2E-4648-8B53-A701074817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82E-4648-8B53-A701074817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82E-4648-8B53-A701074817D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582E-4648-8B53-A701074817D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582E-4648-8B53-A701074817D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tx>
                <c:rich>
                  <a:bodyPr/>
                  <a:lstStyle/>
                  <a:p>
                    <a:fld id="{DAE386E1-21D2-9149-A363-58841BE9D907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582E-4648-8B53-A701074817D4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 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F4-BA46-B4A5-7C599D4A9A0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4CB0CAB-A528-CD45-8F12-922B94DEC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47AD8C8-453F-104C-B81F-526301CF40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2EAA-2733-D14F-950A-8F424038586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EBBD38-63DF-604F-9396-6BB856125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D48731-E0D0-B242-9967-4E9E135D8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750F-00B8-E148-9878-D197EE9CB8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062E-52F7-A14D-A443-1F385478444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EE9E-52B8-AA4F-8DD5-ED0FB4E5CB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logooutline.eps">
            <a:extLst>
              <a:ext uri="{FF2B5EF4-FFF2-40B4-BE49-F238E27FC236}">
                <a16:creationId xmlns="" xmlns:a16="http://schemas.microsoft.com/office/drawing/2014/main" id="{ED75A508-7D60-F841-B3C4-7CB2A400A8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03" y="2169047"/>
            <a:ext cx="2520000" cy="24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5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5616574" cy="106574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94588863-2E7B-784C-BD2D-8C3D0E7E1D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0"/>
            <a:ext cx="6024562" cy="6317986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A83A09-9AFD-C14A-9C29-D6392D85326F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ictur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AD99CC-CC35-2540-9734-9D7F73E48FC4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="" xmlns:a16="http://schemas.microsoft.com/office/drawing/2014/main" id="{47B07ADD-2F17-5640-985B-72FA646913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159226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="" xmlns:a16="http://schemas.microsoft.com/office/drawing/2014/main" id="{AB41C95B-0CD0-B44F-9130-66CCD53B86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67438" y="396970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3672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3708401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BD7848-FBB4-4345-AA38-AE81003E421D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="" xmlns:a16="http://schemas.microsoft.com/office/drawing/2014/main" id="{255B7D9F-7313-2F46-8079-FEA6DAA0CF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5613" y="1592263"/>
            <a:ext cx="3708400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="" xmlns:a16="http://schemas.microsoft.com/office/drawing/2014/main" id="{AECDCA30-A5C6-3549-9DAD-01819664F15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681" y="396970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="" xmlns:a16="http://schemas.microsoft.com/office/drawing/2014/main" id="{0332EED6-F049-354D-90C1-2CDBDFEB153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59263" y="159226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="" xmlns:a16="http://schemas.microsoft.com/office/drawing/2014/main" id="{A46E76A3-B525-534D-9396-8E4D08F06F6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59263" y="3978015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0705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and 2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2420938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4B0609-1753-094D-A27B-B1604B6E4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86B3FD-B4E3-E84D-B775-AF72F11FC408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380C24-4584-494A-B2E2-7C02911E02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89BEDBAA-E014-4E48-AA09-5D0DC18C0C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35BE112-10C7-F548-91D2-DD3128654F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72200" y="2420938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845831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3708401" cy="66833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75612" y="1604966"/>
            <a:ext cx="3713187" cy="655634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9" y="2420938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EC779F7E-9707-2542-A19F-DD09A53038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75613" y="2416175"/>
            <a:ext cx="3713187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/>
            </a:lvl1pPr>
          </a:lstStyle>
          <a:p>
            <a:r>
              <a:rPr lang="en-US"/>
              <a:t>Drag and Drop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53846" y="1601227"/>
            <a:ext cx="3708401" cy="668337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53848" y="2429902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F10010C-F6F0-144E-BAF3-A429F55C618E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5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ictures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116386" y="1601376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16386" y="2732442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FB9380C-4B51-7241-B1C5-FEB689A995C2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F0E95B09-A858-4A4A-B159-8C5B917D41E5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275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="" xmlns:a16="http://schemas.microsoft.com/office/drawing/2014/main" id="{2FF76D54-8841-EA4B-B514-DFCE90D05C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50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DED6363A-4107-5A4F-9E1E-0E88F802ABE9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32388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="" xmlns:a16="http://schemas.microsoft.com/office/drawing/2014/main" id="{91039F33-9CD5-004A-9F94-52D16B2EB08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32388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50207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776" y="1592263"/>
            <a:ext cx="11376024" cy="2563906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B12E276-0EB9-0B47-B368-FA480A6A2BED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65685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 i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92263"/>
            <a:ext cx="12192000" cy="2945870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56C087-DF20-6544-90B6-C842B78D52E8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17839061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7" y="1709738"/>
            <a:ext cx="11376025" cy="285273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4589463"/>
            <a:ext cx="1137602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FFEBF6-CE90-CC4E-8695-4D9E4AF1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68DD-2BC1-C446-ADB7-76A3823DB7E7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06BCDCA-F2B2-9249-AB85-06169E64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6B4A1B0-EF49-4F43-ACA9-49641973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3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F8F7083-D188-D543-8008-F25F138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38F0-58D5-7848-A9A4-32D0F73A6EDD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A980EB7-C2CB-9D4D-8C5E-3EB09317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2F74050C-1801-2345-9DC3-F06B163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61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19B3E2A-0B0F-434E-B8B5-23D05F7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E1-6519-4041-842E-5879904EEBF6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CECA80-B569-3D47-B163-138B2BA8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FD8CA65-7C13-A442-AF74-D3BBDBC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25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763763-5414-8544-AF6D-F8D5C9B1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761-F68E-3B41-BA03-528973F27F26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18A5D0-906E-0046-B0F3-9628330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4B140E-F283-BD43-9D8C-905BDA4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059AC4-96B9-704B-82C7-32D5BEFF3254}"/>
              </a:ext>
            </a:extLst>
          </p:cNvPr>
          <p:cNvSpPr txBox="1"/>
          <p:nvPr userDrawn="1"/>
        </p:nvSpPr>
        <p:spPr>
          <a:xfrm>
            <a:off x="407988" y="6196406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CH" dirty="0" err="1"/>
              <a:t>home.cern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5196E8-CA32-8449-8B2F-F83D475BC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1904" y="224486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logooutline.eps">
            <a:extLst>
              <a:ext uri="{FF2B5EF4-FFF2-40B4-BE49-F238E27FC236}">
                <a16:creationId xmlns="" xmlns:a16="http://schemas.microsoft.com/office/drawing/2014/main" id="{ED75A508-7D60-F841-B3C4-7CB2A400A8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0" y="710117"/>
            <a:ext cx="1990424" cy="19704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56F8ADC9-30DB-1243-8F69-09A7AAEA84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987" y="3429000"/>
            <a:ext cx="11376025" cy="2153265"/>
          </a:xfrm>
        </p:spPr>
        <p:txBody>
          <a:bodyPr anchor="t" anchorCtr="0"/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D56D6D28-7860-E045-9091-E722B947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700252"/>
            <a:ext cx="11376026" cy="803787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942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1800">
                <a:solidFill>
                  <a:schemeClr val="tx2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7441-B772-D048-9C1B-F8600B03CAE1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628650" indent="-261938"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889000" indent="-26035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209675" indent="-269875">
              <a:buSzPct val="100000"/>
              <a:buFont typeface="Arial" panose="020B0604020202020204" pitchFamily="34" charset="0"/>
              <a:buChar char="•"/>
              <a:tabLst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3E4A-8068-0C49-BC04-63A2AAFFE1E4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1CBAAC3B-64E8-6A4D-B184-3057E6D0D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1439863"/>
            <a:ext cx="11376025" cy="4760912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9133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="" xmlns:a16="http://schemas.microsoft.com/office/drawing/2014/main" id="{01A8103C-80BA-7941-AEF5-FB81302B57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9980"/>
            <a:ext cx="12192000" cy="6351588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612" y="-52466"/>
            <a:ext cx="4116387" cy="637082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>
              <a:defRPr sz="2800">
                <a:solidFill>
                  <a:schemeClr val="bg1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2100">
                <a:solidFill>
                  <a:schemeClr val="bg1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bg1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62F9-973D-F640-93B7-064AFF6A55AE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2264"/>
            <a:ext cx="5616575" cy="4608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92264"/>
            <a:ext cx="5611813" cy="4608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E3A8A69A-7619-C44B-A930-6AC38A3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9978-A0B0-5D47-B017-3DE9DCAF3819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B55D6E3-4871-704B-B795-99BD30E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BEE4B464-E744-A34F-B223-6B554979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987" y="2427287"/>
            <a:ext cx="5616575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7287"/>
            <a:ext cx="5611813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0B511762-E0C9-6C4A-9015-D9D3D4FF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14D2-5EA4-D441-9B05-EA6BE2669C71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E2689900-D127-9840-8E06-B694B9F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7B398DFD-572D-D549-8BBF-A86A1DFF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6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152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8" y="373593"/>
            <a:ext cx="11376025" cy="1065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5998"/>
            <a:ext cx="12192000" cy="54200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9" y="1592263"/>
            <a:ext cx="11376024" cy="4608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4099" y="6350851"/>
            <a:ext cx="15422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FCF6715-A2B5-A045-B72C-B503686710DB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07546" y="6356350"/>
            <a:ext cx="6812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6B5EA5A-BC32-A742-B11B-8E7414D5B5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7AB22024-69B4-1F4F-8860-CB954517F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9262" y="6356350"/>
            <a:ext cx="6572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 |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988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  <p:sldLayoutId id="2147483650" r:id="rId4"/>
    <p:sldLayoutId id="2147483665" r:id="rId5"/>
    <p:sldLayoutId id="2147483668" r:id="rId6"/>
    <p:sldLayoutId id="2147483674" r:id="rId7"/>
    <p:sldLayoutId id="2147483652" r:id="rId8"/>
    <p:sldLayoutId id="2147483653" r:id="rId9"/>
    <p:sldLayoutId id="2147483661" r:id="rId10"/>
    <p:sldLayoutId id="2147483666" r:id="rId11"/>
    <p:sldLayoutId id="2147483667" r:id="rId12"/>
    <p:sldLayoutId id="2147483658" r:id="rId13"/>
    <p:sldLayoutId id="2147483659" r:id="rId14"/>
    <p:sldLayoutId id="2147483673" r:id="rId15"/>
    <p:sldLayoutId id="2147483660" r:id="rId16"/>
    <p:sldLayoutId id="2147483671" r:id="rId17"/>
    <p:sldLayoutId id="2147483651" r:id="rId18"/>
    <p:sldLayoutId id="2147483654" r:id="rId19"/>
    <p:sldLayoutId id="2147483669" r:id="rId20"/>
    <p:sldLayoutId id="2147483655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400"/>
        </a:spcAft>
        <a:buFont typeface="Arial"/>
        <a:buNone/>
        <a:tabLst/>
        <a:defRPr sz="21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2385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charset="0"/>
        <a:buChar char="•"/>
        <a:tabLst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48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72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pos="5087" userDrawn="1">
          <p15:clr>
            <a:srgbClr val="F26B43"/>
          </p15:clr>
        </p15:guide>
        <p15:guide id="9" pos="4997" userDrawn="1">
          <p15:clr>
            <a:srgbClr val="F26B43"/>
          </p15:clr>
        </p15:guide>
        <p15:guide id="10" pos="2683" userDrawn="1">
          <p15:clr>
            <a:srgbClr val="F26B43"/>
          </p15:clr>
        </p15:guide>
        <p15:guide id="11" pos="2593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  <p15:guide id="13" orient="horz" pos="2409" userDrawn="1">
          <p15:clr>
            <a:srgbClr val="F26B43"/>
          </p15:clr>
        </p15:guide>
        <p15:guide id="14" orient="horz" pos="913" userDrawn="1">
          <p15:clr>
            <a:srgbClr val="F26B43"/>
          </p15:clr>
        </p15:guide>
        <p15:guide id="15" orient="horz" pos="1003" userDrawn="1">
          <p15:clr>
            <a:srgbClr val="F26B43"/>
          </p15:clr>
        </p15:guide>
        <p15:guide id="16" orient="horz" pos="2500" userDrawn="1">
          <p15:clr>
            <a:srgbClr val="F26B43"/>
          </p15:clr>
        </p15:guide>
        <p15:guide id="17" pos="6312" userDrawn="1">
          <p15:clr>
            <a:srgbClr val="F26B43"/>
          </p15:clr>
        </p15:guide>
        <p15:guide id="18" pos="62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E51C5-3272-6249-822A-715EFFE0D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for Optic Correction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999459-0238-C64F-8F4D-7EA359453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1800" dirty="0" smtClean="0"/>
              <a:t>Alejandro </a:t>
            </a:r>
            <a:r>
              <a:rPr lang="en-US" sz="1800" dirty="0" err="1" smtClean="0"/>
              <a:t>Börjesson</a:t>
            </a:r>
            <a:r>
              <a:rPr lang="en-US" sz="1800" dirty="0" smtClean="0"/>
              <a:t> Carazo</a:t>
            </a:r>
            <a:endParaRPr lang="en-US" sz="1800" dirty="0"/>
          </a:p>
          <a:p>
            <a:pPr algn="l"/>
            <a:r>
              <a:rPr lang="en-US" sz="1800" dirty="0" smtClean="0"/>
              <a:t>02/02/2023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994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B61CAD0-F089-9545-A1D5-76F8D89E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FBFC41-B809-5540-B09D-AFCC4BAA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B21-4863-9E4D-B566-5F131D363528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3E56A2-1225-834F-8541-6BE7679C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F46007-DF06-5749-86B0-DCBA69FC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="" xmlns:a16="http://schemas.microsoft.com/office/drawing/2014/main" id="{623F2D48-9057-4D4F-823C-01F63A3A6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410081"/>
              </p:ext>
            </p:extLst>
          </p:nvPr>
        </p:nvGraphicFramePr>
        <p:xfrm>
          <a:off x="407988" y="1592263"/>
          <a:ext cx="11376025" cy="18621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75205">
                  <a:extLst>
                    <a:ext uri="{9D8B030D-6E8A-4147-A177-3AD203B41FA5}">
                      <a16:colId xmlns="" xmlns:a16="http://schemas.microsoft.com/office/drawing/2014/main" val="1784709364"/>
                    </a:ext>
                  </a:extLst>
                </a:gridCol>
                <a:gridCol w="2275205">
                  <a:extLst>
                    <a:ext uri="{9D8B030D-6E8A-4147-A177-3AD203B41FA5}">
                      <a16:colId xmlns="" xmlns:a16="http://schemas.microsoft.com/office/drawing/2014/main" val="1951019962"/>
                    </a:ext>
                  </a:extLst>
                </a:gridCol>
                <a:gridCol w="2275205">
                  <a:extLst>
                    <a:ext uri="{9D8B030D-6E8A-4147-A177-3AD203B41FA5}">
                      <a16:colId xmlns="" xmlns:a16="http://schemas.microsoft.com/office/drawing/2014/main" val="750946834"/>
                    </a:ext>
                  </a:extLst>
                </a:gridCol>
                <a:gridCol w="2275205">
                  <a:extLst>
                    <a:ext uri="{9D8B030D-6E8A-4147-A177-3AD203B41FA5}">
                      <a16:colId xmlns="" xmlns:a16="http://schemas.microsoft.com/office/drawing/2014/main" val="2143049330"/>
                    </a:ext>
                  </a:extLst>
                </a:gridCol>
                <a:gridCol w="2275205">
                  <a:extLst>
                    <a:ext uri="{9D8B030D-6E8A-4147-A177-3AD203B41FA5}">
                      <a16:colId xmlns="" xmlns:a16="http://schemas.microsoft.com/office/drawing/2014/main" val="2575285892"/>
                    </a:ext>
                  </a:extLst>
                </a:gridCol>
              </a:tblGrid>
              <a:tr h="372427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Column 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Column 2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Column 3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Column 4</a:t>
                      </a:r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="" xmlns:a16="http://schemas.microsoft.com/office/drawing/2014/main" val="2560595913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Row 1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="" xmlns:a16="http://schemas.microsoft.com/office/drawing/2014/main" val="1969136092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Row 2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="" xmlns:a16="http://schemas.microsoft.com/office/drawing/2014/main" val="182485704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Row 3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="" xmlns:a16="http://schemas.microsoft.com/office/drawing/2014/main" val="4030215814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Row 4</a:t>
                      </a:r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 marL="91832" marR="91832" marT="45915" marB="459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832" marR="91832" marT="45915" marB="45915"/>
                </a:tc>
                <a:extLst>
                  <a:ext uri="{0D108BD9-81ED-4DB2-BD59-A6C34878D82A}">
                    <a16:rowId xmlns="" xmlns:a16="http://schemas.microsoft.com/office/drawing/2014/main" val="27884836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F3819F-B86F-EE43-B0A4-8D2714BD937E}"/>
              </a:ext>
            </a:extLst>
          </p:cNvPr>
          <p:cNvSpPr txBox="1"/>
          <p:nvPr/>
        </p:nvSpPr>
        <p:spPr>
          <a:xfrm>
            <a:off x="420688" y="3981450"/>
            <a:ext cx="5616575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To help you to give your slides a consistent look, we suggest a basic table style.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It is a good starting point, yet should be adjusted to your needs and space – rows, columns, text size.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You can modify the table options here: </a:t>
            </a:r>
          </a:p>
          <a:p>
            <a:r>
              <a:rPr lang="en-US" b="1" dirty="0">
                <a:solidFill>
                  <a:schemeClr val="tx2"/>
                </a:solidFill>
              </a:rPr>
              <a:t>Table Tools</a:t>
            </a:r>
            <a:r>
              <a:rPr lang="en-US" dirty="0">
                <a:solidFill>
                  <a:schemeClr val="tx2"/>
                </a:solidFill>
              </a:rPr>
              <a:t> &gt; </a:t>
            </a:r>
            <a:r>
              <a:rPr lang="en-US" b="1" dirty="0">
                <a:solidFill>
                  <a:schemeClr val="tx2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60866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551D22-80A4-8F48-B9EF-ECFB0505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picture” slide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52ED73-3515-BA47-8340-95384B92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1C10-16D0-3641-8CF9-7AFCA4FCF4FA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B8DA8F-BB68-9B49-A880-D423F2EC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B1369D3-2AC0-854C-9FDF-496135AE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938C3031-38BE-8445-A8D6-1B745BCB31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43490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F61D49D5-4C1B-A84D-BB26-0B138CD73B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072445-0C8E-9C45-BF74-3094A427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-44971"/>
            <a:ext cx="4116387" cy="6370820"/>
          </a:xfrm>
        </p:spPr>
        <p:txBody>
          <a:bodyPr/>
          <a:lstStyle/>
          <a:p>
            <a:r>
              <a:rPr lang="en-US" dirty="0"/>
              <a:t>“Full-page picture” slide [28pt]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dirty="0"/>
              <a:t>When you use this slide, please create a background in CERN blue or one of the other </a:t>
            </a:r>
            <a:r>
              <a:rPr lang="en-US" sz="2100" dirty="0" err="1"/>
              <a:t>colours</a:t>
            </a:r>
            <a:r>
              <a:rPr lang="en-US" sz="2100" dirty="0"/>
              <a:t> of this template with transparency set to 20%.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dirty="0"/>
              <a:t>It can be useful to use the guides.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62B1FD-B902-FD41-9FFC-8AA8A396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1E6D-B406-8848-8709-310BFDDE7300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2532D4-7DCE-C84D-B991-67BBF70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F9FB47-03E7-8C40-9592-F28A48DC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 and picture”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quam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quam </a:t>
            </a:r>
            <a:r>
              <a:rPr lang="en-US" dirty="0" err="1"/>
              <a:t>ultrices</a:t>
            </a:r>
            <a:r>
              <a:rPr lang="en-US" dirty="0"/>
              <a:t> at. </a:t>
            </a:r>
          </a:p>
          <a:p>
            <a:pPr lvl="1"/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in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dolor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Nam ac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ipsum.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dui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,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67438" y="-6875"/>
            <a:ext cx="6024562" cy="6317986"/>
          </a:xfrm>
        </p:spPr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0DC838-2FED-F943-95D6-095DB8810288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A9FD7D-3E54-374D-862A-BA88493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 and two pictures: horizontal” slide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8BE817-4C2A-7A44-BC12-E3A8908A1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marL="285750" lvl="1" indent="-28575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Essunt</a:t>
            </a:r>
            <a:r>
              <a:rPr lang="en-US" dirty="0"/>
              <a:t> qui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ipsamusandae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officiatus</a:t>
            </a:r>
            <a:r>
              <a:rPr lang="en-US" dirty="0"/>
              <a:t> maxim quo </a:t>
            </a:r>
            <a:r>
              <a:rPr lang="en-US" dirty="0" err="1"/>
              <a:t>molesti</a:t>
            </a:r>
            <a:r>
              <a:rPr lang="en-US" dirty="0"/>
              <a:t> </a:t>
            </a:r>
            <a:r>
              <a:rPr lang="en-US" dirty="0" err="1"/>
              <a:t>oriatii</a:t>
            </a:r>
            <a:r>
              <a:rPr lang="en-US" dirty="0"/>
              <a:t> </a:t>
            </a:r>
            <a:r>
              <a:rPr lang="en-US" dirty="0" err="1"/>
              <a:t>ssedit</a:t>
            </a:r>
            <a:r>
              <a:rPr lang="en-US" dirty="0"/>
              <a:t>, </a:t>
            </a:r>
            <a:r>
              <a:rPr lang="en-US" dirty="0" err="1"/>
              <a:t>untiunt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volen</a:t>
            </a:r>
            <a:r>
              <a:rPr lang="en-US" dirty="0"/>
              <a:t>.</a:t>
            </a:r>
          </a:p>
          <a:p>
            <a:r>
              <a:rPr lang="en-US" dirty="0"/>
              <a:t>Heading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Essunt</a:t>
            </a:r>
            <a:r>
              <a:rPr lang="en-US" dirty="0"/>
              <a:t> qui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ipsamusandae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officiatus</a:t>
            </a:r>
            <a:r>
              <a:rPr lang="en-US" dirty="0"/>
              <a:t> maxim quo </a:t>
            </a:r>
            <a:r>
              <a:rPr lang="en-US" dirty="0" err="1"/>
              <a:t>molesti</a:t>
            </a:r>
            <a:r>
              <a:rPr lang="en-US" dirty="0"/>
              <a:t> </a:t>
            </a:r>
            <a:r>
              <a:rPr lang="en-US" dirty="0" err="1"/>
              <a:t>oriatii</a:t>
            </a:r>
            <a:r>
              <a:rPr lang="en-US" dirty="0"/>
              <a:t> </a:t>
            </a:r>
            <a:r>
              <a:rPr lang="en-US" dirty="0" err="1"/>
              <a:t>ssedit</a:t>
            </a:r>
            <a:r>
              <a:rPr lang="en-US" dirty="0"/>
              <a:t>, </a:t>
            </a:r>
            <a:r>
              <a:rPr lang="en-US" dirty="0" err="1"/>
              <a:t>untiunt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volen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F303D6-1931-BB49-8BE7-FC18BE7E09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0B9ED48-A9DF-D848-A67D-D51DB46D0B52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D56402-A1DA-754C-863B-CCB35F0EBC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632B07-E895-A846-90AF-5BD7AEDC38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47E20A6B-3A88-8249-BC99-424A1C86A01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A44A1D28-64A8-FC41-8079-0E5F66668F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3601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8DF8B0-6A20-D94C-AEC8-88924FC2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“Subtitle and two pictures” slide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97E689-466F-A942-A68E-D5512871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164570C-7572-F843-AEA6-AD33A8C1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1D0B73AA-EA31-0E44-A216-6C3653596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D58D4BF-C8AA-4B40-A5A6-93CA3F907F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72CBCFC-F2D1-8B41-BE6A-4D447810B0C1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1EB5C15-9D21-644A-AFF5-9251CE10F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551AC52B-BE31-2E4D-A1F2-33EC818321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944425D2-6945-0B4A-B428-D6208D6713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66223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94A06-598E-874C-8DAE-8BAD560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 and four pictures” slide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5B2460-E934-4E4F-9D65-87CE6B6694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  <a:p>
            <a:pPr lvl="2"/>
            <a:r>
              <a:rPr lang="en-US" dirty="0"/>
              <a:t>Maecenas at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Nunc non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Nunc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diam. </a:t>
            </a:r>
          </a:p>
          <a:p>
            <a:pPr lvl="2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Heading</a:t>
            </a:r>
          </a:p>
          <a:p>
            <a:pPr lvl="2"/>
            <a:r>
              <a:rPr lang="en-US" dirty="0"/>
              <a:t>Maecenas at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Nunc non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Nunc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diam. </a:t>
            </a:r>
          </a:p>
          <a:p>
            <a:pPr lvl="2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6C1863-12FB-D644-88C8-971502480B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0BC7B7-F7DA-D944-87E7-34B6825EBF63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A5BE0B-CA52-5441-B05F-9324706BBE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B8047A-5275-7649-A733-0A42379D68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A36741D-1F81-EA4D-888A-CB108A8D56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30400F6D-03A7-354E-830E-2C54B70EAD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4681" y="3978015"/>
            <a:ext cx="3659332" cy="2232025"/>
          </a:xfrm>
        </p:spPr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D4C25E57-4A76-A245-A05F-0BACB2E360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00A62AF2-4F32-574E-99B0-B69F8F37D25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59263" y="3978015"/>
            <a:ext cx="3659332" cy="2232025"/>
          </a:xfrm>
        </p:spPr>
      </p:sp>
    </p:spTree>
    <p:extLst>
      <p:ext uri="{BB962C8B-B14F-4D97-AF65-F5344CB8AC3E}">
        <p14:creationId xmlns:p14="http://schemas.microsoft.com/office/powerpoint/2010/main" val="336344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8F6AF8-2B95-EF49-930B-77DD9F79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“Subtitle and three pictures”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6761E8-9E85-F847-B51F-7971D550C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D909BB-AAD6-B34C-B296-FD09B5E2E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29ECB6E-9CA5-2A46-807D-9823A236CB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989" y="2429902"/>
            <a:ext cx="3708400" cy="3779837"/>
          </a:xfrm>
        </p:spPr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EB21119F-BEA3-4548-BFDF-A10374AC0B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75613" y="2429902"/>
            <a:ext cx="3713187" cy="3779837"/>
          </a:xfrm>
        </p:spPr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E0ACF64-35F0-7D43-81F1-E2083F6C246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7E0BC1C-0340-E341-AA62-D2AAD50E8A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3848" y="2429902"/>
            <a:ext cx="3708400" cy="3779837"/>
          </a:xfrm>
        </p:spPr>
      </p:sp>
      <p:sp>
        <p:nvSpPr>
          <p:cNvPr id="9" name="Date Placeholder 8">
            <a:extLst>
              <a:ext uri="{FF2B5EF4-FFF2-40B4-BE49-F238E27FC236}">
                <a16:creationId xmlns="" xmlns:a16="http://schemas.microsoft.com/office/drawing/2014/main" id="{D9E0D17B-4360-A242-A189-0691D8F01E3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EC8A4B2-E04F-9A4B-BD71-D57A6FA19B28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24F29830-63F4-F243-92F4-81950B5730E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C104EEE-20D7-6D49-8767-8F44F1CE892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7534E8-CEEA-6548-B940-7DD3656C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 and three pictures with boxes”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BAAF65-563B-D844-B158-68E83CEEBA4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116386" y="1601376"/>
            <a:ext cx="3960000" cy="1131215"/>
          </a:xfrm>
        </p:spPr>
        <p:txBody>
          <a:bodyPr/>
          <a:lstStyle/>
          <a:p>
            <a:r>
              <a:rPr lang="en-US" dirty="0"/>
              <a:t>By default, the background</a:t>
            </a:r>
          </a:p>
          <a:p>
            <a:r>
              <a:rPr lang="en-US" dirty="0"/>
              <a:t>is in CERN blue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DA057DA-6D0E-5644-B95B-79198304E1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16386" y="2732442"/>
            <a:ext cx="3959225" cy="3477297"/>
          </a:xfrm>
        </p:spPr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B5BA1D-8612-CB45-9C79-C6D28934A2B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B19D226-7691-5C4F-AD2D-D6E7DA61956A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D9EA3C-20DF-1049-BAC8-38F8E179940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A85407-B5DD-464D-84B5-FDBF59A39EA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0E73C96-09EA-B04E-BD06-4E6632EB656F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5B3B8EC-FEFF-CF49-9A85-752ED12AA2A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3501A17-4615-5B44-971C-F00D2FF0DCF9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32388" y="5078524"/>
            <a:ext cx="3960000" cy="1131215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However, you can change it </a:t>
            </a:r>
          </a:p>
          <a:p>
            <a:r>
              <a:rPr lang="en-US" dirty="0"/>
              <a:t>to any other </a:t>
            </a:r>
            <a:r>
              <a:rPr lang="en-US" dirty="0" err="1"/>
              <a:t>colour</a:t>
            </a:r>
            <a:r>
              <a:rPr lang="en-US" dirty="0"/>
              <a:t> from </a:t>
            </a:r>
          </a:p>
          <a:p>
            <a:r>
              <a:rPr lang="en-US" dirty="0"/>
              <a:t>this template.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54A591F-D797-3E4B-BD11-44E43B1992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232388" y="1601376"/>
            <a:ext cx="3959225" cy="3477297"/>
          </a:xfrm>
        </p:spPr>
      </p:sp>
    </p:spTree>
    <p:extLst>
      <p:ext uri="{BB962C8B-B14F-4D97-AF65-F5344CB8AC3E}">
        <p14:creationId xmlns:p14="http://schemas.microsoft.com/office/powerpoint/2010/main" val="167693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652E0-B659-1C4C-9453-3CFD8761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“Horizontal picture and text”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B2E13D5-9680-0F48-89CF-FC220EE130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565B00-8715-E84F-A4DC-1D9845AC30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5616574" cy="1906587"/>
          </a:xfrm>
        </p:spPr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Maecenas at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Nunc non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Nunc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diam.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ipsum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vitae.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9D76A05-814F-1C46-A037-F8F952972A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2294" y="4294188"/>
            <a:ext cx="5616575" cy="1906587"/>
          </a:xfrm>
        </p:spPr>
        <p:txBody>
          <a:bodyPr/>
          <a:lstStyle/>
          <a:p>
            <a:r>
              <a:rPr lang="en-US" dirty="0"/>
              <a:t>Heading</a:t>
            </a:r>
          </a:p>
          <a:p>
            <a:pPr lvl="1"/>
            <a:r>
              <a:rPr lang="en-US" dirty="0"/>
              <a:t>Maecenas at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Nunc non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Nunc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diam.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ipsum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vitae.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968D1E5-4E92-124E-A1A9-EB50E9E7705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D3B51E5-2484-A445-AE2E-DB6D7BAA43DA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8DDC8144-F073-C24D-ACBB-0811241B8D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BACAD6A8-99EE-D444-B2A6-6695D7388B3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9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688011" cy="4608512"/>
          </a:xfrm>
        </p:spPr>
        <p:txBody>
          <a:bodyPr/>
          <a:lstStyle/>
          <a:p>
            <a:pPr marL="342900" lvl="1" indent="-342900">
              <a:buAutoNum type="arabicPeriod"/>
            </a:pPr>
            <a:r>
              <a:rPr lang="en-US" dirty="0" smtClean="0"/>
              <a:t>Result A</a:t>
            </a:r>
          </a:p>
          <a:p>
            <a:pPr marL="666900" lvl="2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Pending improvement (Important)</a:t>
            </a:r>
          </a:p>
          <a:p>
            <a:pPr marL="666900" lvl="2" indent="-342900">
              <a:buAutoNum type="arabicPeriod"/>
            </a:pPr>
            <a:r>
              <a:rPr lang="en-US" dirty="0" smtClean="0"/>
              <a:t>Pending improvement (Not so important)</a:t>
            </a:r>
          </a:p>
          <a:p>
            <a:pPr marL="666900" lvl="2" indent="-342900"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Already done</a:t>
            </a:r>
          </a:p>
          <a:p>
            <a:pPr marL="342900" lvl="1" indent="-342900">
              <a:buAutoNum type="arabicPeriod"/>
            </a:pPr>
            <a:r>
              <a:rPr lang="en-US" dirty="0" smtClean="0"/>
              <a:t>Result B</a:t>
            </a:r>
          </a:p>
          <a:p>
            <a:pPr marL="666900" lvl="2" indent="-342900"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New result</a:t>
            </a:r>
          </a:p>
          <a:p>
            <a:pPr marL="666900" lvl="2" indent="-342900"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510E-7CE3-EF42-A7A2-0B9C737939B5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7A345D-4042-EF4F-A56F-95ECEDB3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Alejandro </a:t>
            </a:r>
            <a:r>
              <a:rPr lang="en-US" dirty="0" err="1" smtClean="0"/>
              <a:t>Börjesson</a:t>
            </a:r>
            <a:r>
              <a:rPr lang="en-US" dirty="0" smtClean="0"/>
              <a:t> Carazo </a:t>
            </a:r>
            <a:r>
              <a:rPr lang="en-US" dirty="0"/>
              <a:t>| </a:t>
            </a:r>
            <a:r>
              <a:rPr lang="en-US" dirty="0" smtClean="0"/>
              <a:t>Machine Learning for </a:t>
            </a:r>
            <a:r>
              <a:rPr lang="en-US" dirty="0"/>
              <a:t>O</a:t>
            </a:r>
            <a:r>
              <a:rPr lang="en-US" dirty="0" smtClean="0"/>
              <a:t>ptic Correction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D1D003-CC22-5249-9940-1401D1C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“Horizontal picture and text in boxes”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EB0EFE8-F52D-6348-BBFC-384E921B17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7AA5E2-13E6-454D-BA6D-3D38B8708B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EAE2FE2D-8D33-6149-BD29-5B8AA69F9A4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122A674-E64F-1447-A106-60D723BE2C7D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86A99017-80AE-BE48-8B79-610507E8FD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AA60C4BC-477D-134F-B082-844B062AAA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FFDF457-00DF-8449-B4CB-19EADCE86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93B8CBE0-4D9E-8146-A7D5-FD7288FC91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28616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05D3D-D632-6548-A543-1A5E420C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“Chapter” slide [50pt Bold]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0575E1-C7ED-0540-B2ED-F58802DE8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Subtitle, optional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42527C-FCD2-1A4C-AD0F-C38B224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44B3-B34D-674F-BB6D-74C9E630CB6A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7CEF46-B6A5-B141-AF9D-CFD11350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AA406D-49D5-F344-9660-B3DBDE90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1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F03F8-3780-D94B-AF86-1C5DBA0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38D4FA-4E93-264E-A090-3326F0B964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font in this template is Arial. Please only use Arial and Arial Bold, as these are installed on all computers.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bold selectively</a:t>
            </a:r>
            <a:r>
              <a:rPr lang="en-US" dirty="0"/>
              <a:t> to </a:t>
            </a:r>
            <a:r>
              <a:rPr lang="en-US" dirty="0" err="1"/>
              <a:t>emphasise</a:t>
            </a:r>
            <a:r>
              <a:rPr lang="en-US" dirty="0"/>
              <a:t> information </a:t>
            </a:r>
            <a:br>
              <a:rPr lang="en-US" dirty="0"/>
            </a:br>
            <a:r>
              <a:rPr lang="en-US" dirty="0"/>
              <a:t>or titles.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38FA72-58C9-884F-B988-435FAB648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9335"/>
            <a:ext cx="5611813" cy="4608511"/>
          </a:xfrm>
        </p:spPr>
        <p:txBody>
          <a:bodyPr/>
          <a:lstStyle/>
          <a:p>
            <a:r>
              <a:rPr lang="en-US" sz="5000" b="0" dirty="0"/>
              <a:t>Arial</a:t>
            </a:r>
          </a:p>
          <a:p>
            <a:r>
              <a:rPr lang="en-US" sz="1800" b="0" dirty="0" err="1"/>
              <a:t>AaBbCcDdEeFfGgHhIiJjKkLlMmNnOoPpQqRr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/>
              <a:t>SsTtUuVvWwXxYyZz1234567890</a:t>
            </a:r>
          </a:p>
          <a:p>
            <a:r>
              <a:rPr lang="en-US" sz="5000" dirty="0"/>
              <a:t>Arial Bold</a:t>
            </a:r>
          </a:p>
          <a:p>
            <a:r>
              <a:rPr lang="en-US" sz="1800" dirty="0" err="1"/>
              <a:t>AaBbCcDdEeFfGgHhIiJjKkLlMmNnOoPpQqRr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SsTtUuVvWwXxYyZz1234567890</a:t>
            </a:r>
          </a:p>
          <a:p>
            <a:endParaRPr lang="en-US" sz="5000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53F718-C35F-D741-ABA6-3EB1CC13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1BE40-F5B2-B843-B6FD-F65DDB104E96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87E8D3-4C2B-CF49-B5F3-0C5E2323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7E5A95-4015-6941-BB42-D5D57B87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5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376666D-3A3B-D646-AECF-3473EB58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4503019"/>
            <a:ext cx="11376024" cy="1484396"/>
          </a:xfrm>
        </p:spPr>
        <p:txBody>
          <a:bodyPr/>
          <a:lstStyle/>
          <a:p>
            <a:r>
              <a:rPr lang="en-US" dirty="0"/>
              <a:t>These </a:t>
            </a:r>
            <a:r>
              <a:rPr lang="en-US" dirty="0" err="1"/>
              <a:t>colour</a:t>
            </a:r>
            <a:r>
              <a:rPr lang="en-US" dirty="0"/>
              <a:t> combinations work well. Please use it when you need any extra </a:t>
            </a:r>
            <a:r>
              <a:rPr lang="en-US" dirty="0" err="1"/>
              <a:t>colours</a:t>
            </a:r>
            <a:r>
              <a:rPr lang="en-US" dirty="0"/>
              <a:t>, especially when making charts or other SmartArt graphics.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3F9A951-899A-DA49-BCAD-145345ED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Colours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403A37-71D9-F34E-93A0-7C88ED6C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1273-1DAC-9246-A2A8-34501E3C46B2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C9E96F-79D4-9942-A7A0-2D0BB46E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43B41F-D31E-984C-9452-A76E063A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137F8BD-D1A4-0349-9137-1D0669AFE76E}"/>
              </a:ext>
            </a:extLst>
          </p:cNvPr>
          <p:cNvSpPr/>
          <p:nvPr/>
        </p:nvSpPr>
        <p:spPr>
          <a:xfrm>
            <a:off x="1266862" y="2994755"/>
            <a:ext cx="978946" cy="978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54A364-D37E-D24F-8DA5-59F89360D482}"/>
              </a:ext>
            </a:extLst>
          </p:cNvPr>
          <p:cNvSpPr/>
          <p:nvPr/>
        </p:nvSpPr>
        <p:spPr>
          <a:xfrm>
            <a:off x="2502857" y="2994755"/>
            <a:ext cx="978946" cy="97894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762FA1D-116C-0647-AFC7-C21F80D48F41}"/>
              </a:ext>
            </a:extLst>
          </p:cNvPr>
          <p:cNvSpPr/>
          <p:nvPr/>
        </p:nvSpPr>
        <p:spPr>
          <a:xfrm>
            <a:off x="3738852" y="2994755"/>
            <a:ext cx="978946" cy="9789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F407CE5-12DD-1F49-A1B1-405C0325EA0D}"/>
              </a:ext>
            </a:extLst>
          </p:cNvPr>
          <p:cNvSpPr/>
          <p:nvPr/>
        </p:nvSpPr>
        <p:spPr>
          <a:xfrm>
            <a:off x="4974847" y="2994755"/>
            <a:ext cx="978946" cy="9789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0168CA3-228E-3645-BC6B-760F66786A45}"/>
              </a:ext>
            </a:extLst>
          </p:cNvPr>
          <p:cNvSpPr/>
          <p:nvPr/>
        </p:nvSpPr>
        <p:spPr>
          <a:xfrm>
            <a:off x="6210842" y="2994755"/>
            <a:ext cx="978946" cy="9789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24D46CD-BD8B-AE41-8D4A-165398833CF4}"/>
              </a:ext>
            </a:extLst>
          </p:cNvPr>
          <p:cNvSpPr/>
          <p:nvPr/>
        </p:nvSpPr>
        <p:spPr>
          <a:xfrm>
            <a:off x="7446837" y="2994755"/>
            <a:ext cx="978946" cy="9789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A0DCA2F-8D0C-7E4D-81B9-C8B25391C247}"/>
              </a:ext>
            </a:extLst>
          </p:cNvPr>
          <p:cNvSpPr/>
          <p:nvPr/>
        </p:nvSpPr>
        <p:spPr>
          <a:xfrm>
            <a:off x="8682832" y="2994755"/>
            <a:ext cx="978946" cy="978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5A233B6-EFC2-934F-9FFB-BAA6324AD65A}"/>
              </a:ext>
            </a:extLst>
          </p:cNvPr>
          <p:cNvSpPr/>
          <p:nvPr/>
        </p:nvSpPr>
        <p:spPr>
          <a:xfrm>
            <a:off x="9918829" y="2994755"/>
            <a:ext cx="978946" cy="9789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">
            <a:extLst>
              <a:ext uri="{FF2B5EF4-FFF2-40B4-BE49-F238E27FC236}">
                <a16:creationId xmlns="" xmlns:a16="http://schemas.microsoft.com/office/drawing/2014/main" id="{9223295E-574F-5442-80CC-83267DB06D38}"/>
              </a:ext>
            </a:extLst>
          </p:cNvPr>
          <p:cNvSpPr txBox="1">
            <a:spLocks/>
          </p:cNvSpPr>
          <p:nvPr/>
        </p:nvSpPr>
        <p:spPr>
          <a:xfrm>
            <a:off x="607369" y="1780674"/>
            <a:ext cx="11376024" cy="14843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Font typeface="Arial"/>
              <a:buNone/>
              <a:tabLst/>
              <a:defRPr sz="2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24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Arial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72000" indent="-324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100000"/>
              <a:buFont typeface="Arial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colour </a:t>
            </a:r>
            <a:r>
              <a:rPr lang="en-US" dirty="0">
                <a:solidFill>
                  <a:srgbClr val="2F2F2F"/>
                </a:solidFill>
              </a:rPr>
              <a:t>palette</a:t>
            </a:r>
            <a:r>
              <a:rPr lang="en-US" dirty="0"/>
              <a:t> in this template is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12304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FF92CDB-1C1D-9947-ACAD-A49FD01A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using the CERN template with the theme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  <a:p>
            <a:r>
              <a:rPr lang="en-US" dirty="0"/>
              <a:t>As soon as you open this presentation for the first time on your computer, you should save it as a current theme.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Click </a:t>
            </a:r>
            <a:r>
              <a:rPr lang="en-US" dirty="0"/>
              <a:t>View</a:t>
            </a:r>
            <a:r>
              <a:rPr lang="en-US" b="0" dirty="0"/>
              <a:t> &gt; </a:t>
            </a:r>
            <a:r>
              <a:rPr lang="en-US" dirty="0"/>
              <a:t>Slide Master </a:t>
            </a:r>
            <a:r>
              <a:rPr lang="en-US" b="0" dirty="0"/>
              <a:t>&gt; </a:t>
            </a:r>
            <a:r>
              <a:rPr lang="en-US" dirty="0"/>
              <a:t>Theme</a:t>
            </a:r>
            <a:r>
              <a:rPr lang="en-US" b="0" dirty="0"/>
              <a:t> &gt; </a:t>
            </a:r>
            <a:r>
              <a:rPr lang="en-US" dirty="0"/>
              <a:t>Save Current Theme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76A4E71-F4FA-AC41-A05A-7AC0E88F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</a:t>
            </a:r>
            <a:r>
              <a:rPr lang="en-US" dirty="0" err="1"/>
              <a:t>colours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66D0C-2A21-AF4D-B8D1-6869ED2D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7CCA-3EF9-D049-8C4E-95C7A17B0EBD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498A5B-3A8D-1342-91BC-30FBA585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B82D27-59B6-F246-8209-32519D46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7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6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7441-B772-D048-9C1B-F8600B03CAE1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Presenter | Presentation Title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CF0271A-D08C-9845-BC8D-28F454BE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73593"/>
            <a:ext cx="11376025" cy="1065742"/>
          </a:xfrm>
        </p:spPr>
        <p:txBody>
          <a:bodyPr/>
          <a:lstStyle/>
          <a:p>
            <a:r>
              <a:rPr lang="en-US" dirty="0"/>
              <a:t>Here you can see examples of slide types which are included in this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222BA0-5BD3-9C4D-84E2-AB0CD597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75A0-1849-CE4A-A85A-890B975C9AA0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6F2FD4-9159-9C4F-B1D3-9A85047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5CFF9C-BC1D-9949-9A4A-77434CF4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037435F-DB67-B84A-B283-2EBF699A3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0"/>
          <a:stretch/>
        </p:blipFill>
        <p:spPr>
          <a:xfrm>
            <a:off x="-5" y="1439335"/>
            <a:ext cx="12192000" cy="48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7F283B3-893E-E844-A539-D34BA0CC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688011" cy="4608512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Once you have read the following slides, please delete them and start your presentation from the beginning. </a:t>
            </a:r>
          </a:p>
          <a:p>
            <a:pPr lvl="1"/>
            <a:r>
              <a:rPr lang="en-US" dirty="0"/>
              <a:t>Click on &gt; </a:t>
            </a:r>
            <a:r>
              <a:rPr lang="en-US" b="1" dirty="0"/>
              <a:t>Home</a:t>
            </a:r>
            <a:r>
              <a:rPr lang="en-US" dirty="0"/>
              <a:t> &gt; </a:t>
            </a:r>
            <a:r>
              <a:rPr lang="en-US" b="1" dirty="0"/>
              <a:t>New slide </a:t>
            </a:r>
            <a:r>
              <a:rPr lang="en-US" dirty="0"/>
              <a:t>and choose what you need.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F74900F-F7ED-1041-95D8-8195074A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prepared a short introduction for you on</a:t>
            </a:r>
            <a:br>
              <a:rPr lang="en-US" dirty="0"/>
            </a:br>
            <a:r>
              <a:rPr lang="en-US" dirty="0"/>
              <a:t>how to use the CERN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3D299F-0D9B-F941-8D2F-1BB0EC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510E-7CE3-EF42-A7A2-0B9C737939B5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7A345D-4042-EF4F-A56F-95ECEDB3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8EA874-9DE5-674F-92B6-10032BB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4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="" xmlns:a16="http://schemas.microsoft.com/office/drawing/2014/main" id="{B903A384-1D2C-2744-A0EE-759ABE48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" y="2003"/>
            <a:ext cx="12195020" cy="63276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6C6D1F-2672-B14F-B46E-63288B34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6B40731-33FF-9A40-95C3-6EBD3673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 text: Arial Bold 21pt without bullet points.</a:t>
            </a:r>
            <a:br>
              <a:rPr lang="en-US" dirty="0"/>
            </a:br>
            <a:r>
              <a:rPr lang="en-US" dirty="0"/>
              <a:t>Please use level 1 text as a subtitle, lead-in sentence or brief summary paragraph.</a:t>
            </a:r>
          </a:p>
          <a:p>
            <a:pPr lvl="1"/>
            <a:r>
              <a:rPr lang="en-US" dirty="0"/>
              <a:t>Second level bullet point [18pt Regular]</a:t>
            </a:r>
          </a:p>
          <a:p>
            <a:pPr lvl="2"/>
            <a:r>
              <a:rPr lang="en-US" dirty="0"/>
              <a:t>Third level bullet point [17pt Regular]</a:t>
            </a:r>
          </a:p>
          <a:p>
            <a:pPr lvl="3"/>
            <a:r>
              <a:rPr lang="en-US" dirty="0"/>
              <a:t>Fourth level bullet point [16pt Regular]</a:t>
            </a:r>
          </a:p>
          <a:p>
            <a:pPr lvl="3"/>
            <a:endParaRPr lang="en-US" dirty="0"/>
          </a:p>
          <a:p>
            <a:r>
              <a:rPr lang="en-US" dirty="0"/>
              <a:t>Consistent sizing and positioning of elements from slide to slide helps to </a:t>
            </a:r>
            <a:br>
              <a:rPr lang="en-US" dirty="0"/>
            </a:br>
            <a:r>
              <a:rPr lang="en-US" dirty="0"/>
              <a:t>make a good presentation.</a:t>
            </a:r>
          </a:p>
          <a:p>
            <a:pPr lvl="1"/>
            <a:r>
              <a:rPr lang="en-US" dirty="0"/>
              <a:t>Use this grid to change the size and position of elements.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View</a:t>
            </a:r>
            <a:r>
              <a:rPr lang="en-US" dirty="0"/>
              <a:t> &gt; </a:t>
            </a:r>
            <a:r>
              <a:rPr lang="en-US" b="1" dirty="0"/>
              <a:t>Guides</a:t>
            </a:r>
            <a:r>
              <a:rPr lang="en-US" dirty="0"/>
              <a:t> to turn the grid on and off.</a:t>
            </a:r>
          </a:p>
          <a:p>
            <a:pPr lvl="1"/>
            <a:r>
              <a:rPr lang="en-US" dirty="0"/>
              <a:t>Titles and text should be positioned consistently from slide to slide.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023772B-3B2C-F343-9923-A3D494D1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“Content” slide up to one or two lines, </a:t>
            </a:r>
            <a:br>
              <a:rPr lang="en-US" dirty="0"/>
            </a:br>
            <a:r>
              <a:rPr lang="en-US" dirty="0"/>
              <a:t>preferably Arial Bold [36pt Bold]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F39A8C-436B-E64F-BE4A-AE05E877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8211-198C-B143-B747-7BFC5456AFD6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3EEA7A-1474-FF44-ADE2-A4A8BEDF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C2279C0-C548-6345-ABA3-981257171D5C}"/>
              </a:ext>
            </a:extLst>
          </p:cNvPr>
          <p:cNvSpPr/>
          <p:nvPr/>
        </p:nvSpPr>
        <p:spPr>
          <a:xfrm>
            <a:off x="8072846" y="5046176"/>
            <a:ext cx="3711167" cy="1154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37160" rIns="274320" bIns="137160" rtlCol="0" anchor="ctr" anchorCtr="0"/>
          <a:lstStyle/>
          <a:p>
            <a:pPr algn="ctr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</a:rPr>
              <a:t>This slide has a graphic background.</a:t>
            </a:r>
          </a:p>
          <a:p>
            <a:pPr algn="ctr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</a:rPr>
              <a:t>It is an image which shows the guidelines, even if the option itself is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not active.</a:t>
            </a:r>
          </a:p>
        </p:txBody>
      </p:sp>
    </p:spTree>
    <p:extLst>
      <p:ext uri="{BB962C8B-B14F-4D97-AF65-F5344CB8AC3E}">
        <p14:creationId xmlns:p14="http://schemas.microsoft.com/office/powerpoint/2010/main" val="7219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989" y="1592263"/>
            <a:ext cx="9467849" cy="4608512"/>
          </a:xfrm>
        </p:spPr>
        <p:txBody>
          <a:bodyPr/>
          <a:lstStyle/>
          <a:p>
            <a:r>
              <a:rPr lang="en-US" dirty="0"/>
              <a:t>Slides have bullets points on all text levels.</a:t>
            </a:r>
          </a:p>
          <a:p>
            <a:pPr lvl="1"/>
            <a:r>
              <a:rPr lang="en-US" dirty="0"/>
              <a:t>Each additional level is further indented with a bullet point.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gravida magna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Uatus</a:t>
            </a:r>
            <a:r>
              <a:rPr lang="en-US" dirty="0"/>
              <a:t> </a:t>
            </a:r>
            <a:r>
              <a:rPr lang="en-US" dirty="0" err="1"/>
              <a:t>alis</a:t>
            </a:r>
            <a:r>
              <a:rPr lang="en-US" dirty="0"/>
              <a:t> </a:t>
            </a:r>
            <a:r>
              <a:rPr lang="en-US" dirty="0" err="1"/>
              <a:t>velluptatem</a:t>
            </a:r>
            <a:r>
              <a:rPr lang="en-US" dirty="0"/>
              <a:t> </a:t>
            </a:r>
            <a:r>
              <a:rPr lang="en-US" dirty="0" err="1"/>
              <a:t>nihit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ne </a:t>
            </a:r>
            <a:r>
              <a:rPr lang="en-US" dirty="0" err="1"/>
              <a:t>susa</a:t>
            </a:r>
            <a:r>
              <a:rPr lang="en-US" dirty="0"/>
              <a:t> am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volorep</a:t>
            </a:r>
            <a:r>
              <a:rPr lang="en-US" dirty="0"/>
              <a:t> </a:t>
            </a:r>
            <a:r>
              <a:rPr lang="en-US" dirty="0" err="1"/>
              <a:t>eressi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nonet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“Bulleted list content”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B769-3205-794E-B162-1A4E0ECB4A97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2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BBB39-0AD6-F547-95DA-8A8FF1A6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“Subtitle and comparison</a:t>
            </a:r>
            <a:r>
              <a:rPr lang="en-GB" dirty="0"/>
              <a:t>”</a:t>
            </a:r>
            <a:r>
              <a:rPr lang="en-US" dirty="0"/>
              <a:t>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BD96A5-0591-3145-AF4F-52E6DDB12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4C65A9-C170-AE44-8D09-23070DF61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“Comparison Slides” have two equal-width columns, each of which can be used for text, tables, pictures, charts, graphics and/or clips.</a:t>
            </a:r>
          </a:p>
          <a:p>
            <a:pPr lvl="2"/>
            <a:r>
              <a:rPr lang="en-US" dirty="0"/>
              <a:t>While creating the charts, the chart will automatically use the </a:t>
            </a:r>
            <a:r>
              <a:rPr lang="en-US" dirty="0" err="1"/>
              <a:t>colours</a:t>
            </a:r>
            <a:r>
              <a:rPr lang="en-US" dirty="0"/>
              <a:t> of this template.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EE151B-8922-7E46-9018-C7FDD02AA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="" xmlns:a16="http://schemas.microsoft.com/office/drawing/2014/main" id="{97509193-E177-2043-B974-5B579736E20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76065944"/>
              </p:ext>
            </p:extLst>
          </p:nvPr>
        </p:nvGraphicFramePr>
        <p:xfrm>
          <a:off x="6172200" y="2427288"/>
          <a:ext cx="5611813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624B919-5D13-7342-B90B-869F775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9FF-CFC0-CD4E-A670-D45FEFC6C810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E52412D-3392-0E4E-A308-F34C7F59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1BF37B-A5BF-3144-AF49-33B47285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4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2143B5-036C-6B4B-988E-F39AA808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“Two pieces of content”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490E9F-1337-B249-B72B-EEC3D0107C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half can be used for text or any other content.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gravida magna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Uatus</a:t>
            </a:r>
            <a:r>
              <a:rPr lang="en-US" dirty="0"/>
              <a:t> </a:t>
            </a:r>
            <a:r>
              <a:rPr lang="en-US" dirty="0" err="1"/>
              <a:t>alis</a:t>
            </a:r>
            <a:r>
              <a:rPr lang="en-US" dirty="0"/>
              <a:t> </a:t>
            </a:r>
            <a:r>
              <a:rPr lang="en-US" dirty="0" err="1"/>
              <a:t>velluptatem</a:t>
            </a:r>
            <a:r>
              <a:rPr lang="en-US" dirty="0"/>
              <a:t> </a:t>
            </a:r>
            <a:r>
              <a:rPr lang="en-US" dirty="0" err="1"/>
              <a:t>nihit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ne </a:t>
            </a:r>
            <a:r>
              <a:rPr lang="en-US" dirty="0" err="1"/>
              <a:t>susa</a:t>
            </a:r>
            <a:r>
              <a:rPr lang="en-US" dirty="0"/>
              <a:t> am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volorep</a:t>
            </a:r>
            <a:r>
              <a:rPr lang="en-US" dirty="0"/>
              <a:t> </a:t>
            </a:r>
            <a:r>
              <a:rPr lang="en-US" dirty="0" err="1"/>
              <a:t>eressi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nonet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75F19F-AA8C-CA41-9CEE-FA69D4C1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FE8C-7DE5-0043-B424-8099DF514DFC}" type="datetime3">
              <a:rPr lang="en-US" smtClean="0"/>
              <a:t>2 February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DA9686-93B4-1247-8BC3-851E6DCF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1CF139-B1E8-434B-AD73-A21B87B9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="" xmlns:a16="http://schemas.microsoft.com/office/drawing/2014/main" id="{5851A2F4-D6ED-4342-9D04-3776956B03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2264885"/>
              </p:ext>
            </p:extLst>
          </p:nvPr>
        </p:nvGraphicFramePr>
        <p:xfrm>
          <a:off x="6172200" y="1591200"/>
          <a:ext cx="5611813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2427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RN Cobranding 16x9_PPT_Arial" id="{DAC66781-D9D8-BC4F-8F43-CFE588336C9F}" vid="{8746F749-1D46-FC47-B97A-D3A04384F8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 Optic Correction</Template>
  <TotalTime>98</TotalTime>
  <Words>1061</Words>
  <Application>Microsoft Office PowerPoint</Application>
  <PresentationFormat>Panorámica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de Office</vt:lpstr>
      <vt:lpstr>Machine Learning for Optic Correction</vt:lpstr>
      <vt:lpstr>Summary</vt:lpstr>
      <vt:lpstr>Presentación de PowerPoint</vt:lpstr>
      <vt:lpstr>Here you can see examples of slide types which are included in this template</vt:lpstr>
      <vt:lpstr>We have prepared a short introduction for you on how to use the CERN template</vt:lpstr>
      <vt:lpstr>“Content” slide up to one or two lines,  preferably Arial Bold [36pt Bold] </vt:lpstr>
      <vt:lpstr>“Bulleted list content” slide</vt:lpstr>
      <vt:lpstr>“Subtitle and comparison” slide</vt:lpstr>
      <vt:lpstr>“Two pieces of content” slide</vt:lpstr>
      <vt:lpstr>Table</vt:lpstr>
      <vt:lpstr>“Big picture” slide </vt:lpstr>
      <vt:lpstr>Presentación de PowerPoint</vt:lpstr>
      <vt:lpstr>“Text and picture” slide</vt:lpstr>
      <vt:lpstr>“Text and two pictures: horizontal” slide </vt:lpstr>
      <vt:lpstr>“Subtitle and two pictures” slide </vt:lpstr>
      <vt:lpstr>“Text and four pictures” slide </vt:lpstr>
      <vt:lpstr>“Subtitle and three pictures” slide</vt:lpstr>
      <vt:lpstr>“Text and three pictures with boxes” slide</vt:lpstr>
      <vt:lpstr>“Horizontal picture and text” slide</vt:lpstr>
      <vt:lpstr>“Horizontal picture and text in boxes” slide</vt:lpstr>
      <vt:lpstr>“Chapter” slide [50pt Bold]</vt:lpstr>
      <vt:lpstr>Fonts</vt:lpstr>
      <vt:lpstr>Colours</vt:lpstr>
      <vt:lpstr>Theme colours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Optic Correction</dc:title>
  <dc:creator>Windows User</dc:creator>
  <cp:lastModifiedBy>Windows User</cp:lastModifiedBy>
  <cp:revision>3</cp:revision>
  <dcterms:created xsi:type="dcterms:W3CDTF">2023-02-02T09:19:18Z</dcterms:created>
  <dcterms:modified xsi:type="dcterms:W3CDTF">2023-02-02T13:34:16Z</dcterms:modified>
</cp:coreProperties>
</file>