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2" r:id="rId31"/>
    <p:sldId id="293" r:id="rId32"/>
    <p:sldId id="294" r:id="rId33"/>
    <p:sldId id="295" r:id="rId34"/>
    <p:sldId id="290"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2" d="100"/>
          <a:sy n="7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20/05/2022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20/05/2022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20/05/2022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20/05/2022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20/05/2022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20/05/2022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20/05/2022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089"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30/05/22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endParaRPr lang="es-ES" dirty="0" smtClean="0"/>
              </a:p>
              <a:p>
                <a:endParaRPr lang="es-ES" dirty="0" smtClean="0"/>
              </a:p>
              <a:p>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a:t>
            </a:r>
            <a:r>
              <a:rPr lang="es-ES" dirty="0" smtClean="0"/>
              <a:t>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endParaRPr lang="es-ES" dirty="0" smtClean="0"/>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a:t>
            </a:r>
            <a:r>
              <a:rPr lang="es-ES" dirty="0" smtClean="0"/>
              <a:t>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endParaRPr lang="es-ES" dirty="0" smtClean="0"/>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287"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88"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89"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4773</TotalTime>
  <Words>1103</Words>
  <Application>Microsoft Office PowerPoint</Application>
  <PresentationFormat>Panorámica</PresentationFormat>
  <Paragraphs>210</Paragraphs>
  <Slides>34</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0"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Entrenamiento con fine tuning y 10CV</vt:lpstr>
      <vt:lpstr>Entrenamiento con fine tuning y 10CV</vt:lpstr>
      <vt:lpstr>Modificar el data pipeline para poder albergar más datos</vt:lpstr>
      <vt:lpstr>Preguntas</vt:lpstr>
      <vt:lpstr>Probability fusion usando F1 para los pesos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89</cp:revision>
  <dcterms:created xsi:type="dcterms:W3CDTF">2022-04-25T08:12:57Z</dcterms:created>
  <dcterms:modified xsi:type="dcterms:W3CDTF">2022-05-20T09:10:52Z</dcterms:modified>
</cp:coreProperties>
</file>