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5" r:id="rId7"/>
    <p:sldId id="267" r:id="rId8"/>
    <p:sldId id="268" r:id="rId9"/>
    <p:sldId id="266" r:id="rId10"/>
    <p:sldId id="262" r:id="rId11"/>
    <p:sldId id="263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23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1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78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2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6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3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75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9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971E-1CC9-4B1B-B84A-56D45306C128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31992588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3199258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031151/#:~:text=Pancreatic%20ductal%20adenocarcinoma%20(PDAC)%20is%20a%20highly%20aggressive%20lethal%20malignancy,90%25%20of%20pancreatic%20cancer%20cases.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0-76025-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articles/10.3389/fonc.2021.665929/ful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42439032030615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Fusión de datos heterogéneos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224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Preguntas: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pPr marL="342900" indent="-342900">
              <a:buFontTx/>
              <a:buChar char="-"/>
            </a:pPr>
            <a:r>
              <a:rPr lang="es-ES" dirty="0" smtClean="0"/>
              <a:t>Que problema tiene más sentido </a:t>
            </a:r>
          </a:p>
          <a:p>
            <a:r>
              <a:rPr lang="es-ES" dirty="0" smtClean="0"/>
              <a:t>PAAD vs CONTROL vs PDAC </a:t>
            </a:r>
            <a:endParaRPr lang="es-ES" dirty="0"/>
          </a:p>
          <a:p>
            <a:r>
              <a:rPr lang="es-ES" dirty="0" smtClean="0"/>
              <a:t> PDAC vs CONTROL</a:t>
            </a:r>
          </a:p>
          <a:p>
            <a:pPr marL="342900" indent="-342900">
              <a:buFontTx/>
              <a:buChar char="-"/>
            </a:pPr>
            <a:r>
              <a:rPr lang="es-ES" dirty="0"/>
              <a:t>Que </a:t>
            </a:r>
            <a:r>
              <a:rPr lang="es-ES" dirty="0" err="1"/>
              <a:t>workflow</a:t>
            </a:r>
            <a:r>
              <a:rPr lang="es-ES" dirty="0"/>
              <a:t> para </a:t>
            </a:r>
            <a:r>
              <a:rPr lang="es-ES" dirty="0" smtClean="0"/>
              <a:t>RNA-SEQ?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Algún tratamiento adicional en GDC es necesario antes de descargar el set?</a:t>
            </a:r>
          </a:p>
          <a:p>
            <a:endParaRPr lang="es-ES" dirty="0"/>
          </a:p>
          <a:p>
            <a:pPr marL="342900" indent="-342900">
              <a:buFontTx/>
              <a:buChar char="-"/>
            </a:pPr>
            <a:endParaRPr lang="es-ES" dirty="0" smtClean="0"/>
          </a:p>
          <a:p>
            <a:pPr marL="342900" indent="-34290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1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s-ES" dirty="0" smtClean="0">
              <a:hlinkClick r:id="rId2"/>
            </a:endParaRPr>
          </a:p>
          <a:p>
            <a:r>
              <a:rPr lang="en-US" b="1" dirty="0"/>
              <a:t>Predicted Prognosis of Patients with Pancreatic Cancer by Machine </a:t>
            </a:r>
            <a:r>
              <a:rPr lang="en-US" b="1" dirty="0" smtClean="0"/>
              <a:t>Learning – Yokoyama Et al.</a:t>
            </a:r>
            <a:endParaRPr lang="es-ES" dirty="0" smtClean="0">
              <a:hlinkClick r:id="rId2"/>
            </a:endParaRPr>
          </a:p>
          <a:p>
            <a:r>
              <a:rPr lang="es-ES" dirty="0" smtClean="0">
                <a:hlinkClick r:id="rId2"/>
              </a:rPr>
              <a:t>https://pubmed.ncbi.nlm.nih.gov/31992588/</a:t>
            </a:r>
            <a:endParaRPr lang="es-ES" dirty="0" smtClean="0"/>
          </a:p>
          <a:p>
            <a:r>
              <a:rPr lang="es-ES" dirty="0" smtClean="0"/>
              <a:t>Datos: DNA </a:t>
            </a:r>
            <a:r>
              <a:rPr lang="es-ES" dirty="0" err="1" smtClean="0"/>
              <a:t>Methylation</a:t>
            </a:r>
            <a:endParaRPr lang="es-ES" dirty="0" smtClean="0"/>
          </a:p>
          <a:p>
            <a:r>
              <a:rPr lang="es-ES" dirty="0" smtClean="0"/>
              <a:t>Clasificadores: SVM, NNET y </a:t>
            </a:r>
            <a:r>
              <a:rPr lang="es-ES" dirty="0" err="1"/>
              <a:t>Multinom</a:t>
            </a:r>
            <a:r>
              <a:rPr lang="es-ES" dirty="0"/>
              <a:t> </a:t>
            </a:r>
            <a:r>
              <a:rPr lang="es-ES" dirty="0" smtClean="0"/>
              <a:t>log </a:t>
            </a:r>
            <a:r>
              <a:rPr lang="es-ES" dirty="0" err="1" smtClean="0"/>
              <a:t>reg</a:t>
            </a:r>
            <a:endParaRPr lang="es-ES" dirty="0" smtClean="0"/>
          </a:p>
          <a:p>
            <a:r>
              <a:rPr lang="es-ES" dirty="0" smtClean="0"/>
              <a:t>Clases: non </a:t>
            </a:r>
            <a:r>
              <a:rPr lang="es-ES" dirty="0" err="1" smtClean="0"/>
              <a:t>neoplasm</a:t>
            </a:r>
            <a:r>
              <a:rPr lang="es-ES" dirty="0" smtClean="0"/>
              <a:t> / </a:t>
            </a:r>
            <a:r>
              <a:rPr lang="es-ES" dirty="0" err="1" smtClean="0"/>
              <a:t>neoplasm</a:t>
            </a:r>
            <a:endParaRPr lang="es-ES" dirty="0" smtClean="0"/>
          </a:p>
          <a:p>
            <a:r>
              <a:rPr lang="es-ES" dirty="0" smtClean="0"/>
              <a:t>Resultados:  prognosis</a:t>
            </a:r>
          </a:p>
        </p:txBody>
      </p:sp>
    </p:spTree>
    <p:extLst>
      <p:ext uri="{BB962C8B-B14F-4D97-AF65-F5344CB8AC3E}">
        <p14:creationId xmlns:p14="http://schemas.microsoft.com/office/powerpoint/2010/main" val="221717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Fusión de datos heterogéneos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28/04/22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0117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342900" indent="-342900">
              <a:buFontTx/>
              <a:buChar char="-"/>
            </a:pPr>
            <a:endParaRPr lang="es-ES" dirty="0" smtClean="0"/>
          </a:p>
          <a:p>
            <a:pPr marL="342900" indent="-34290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73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Fusión de datos heterogéneos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r>
              <a:rPr lang="es-ES" dirty="0" smtClean="0">
                <a:hlinkClick r:id="rId2"/>
              </a:rPr>
              <a:t>28/04/22</a:t>
            </a:r>
            <a:endParaRPr lang="es-E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27206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185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42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81% Positivo 19% Negativo</a:t>
            </a:r>
          </a:p>
          <a:p>
            <a:endParaRPr lang="es-ES" dirty="0" smtClean="0"/>
          </a:p>
          <a:p>
            <a:r>
              <a:rPr lang="es-ES" dirty="0" smtClean="0"/>
              <a:t>Dos tipos mayoritarios, </a:t>
            </a:r>
            <a:r>
              <a:rPr lang="es-ES" dirty="0" err="1" smtClean="0"/>
              <a:t>pancreatic</a:t>
            </a:r>
            <a:r>
              <a:rPr lang="es-ES" dirty="0" smtClean="0"/>
              <a:t> adenomas/adenocarcinomas (PAAD) y  </a:t>
            </a:r>
            <a:r>
              <a:rPr lang="es-ES" dirty="0" err="1" smtClean="0"/>
              <a:t>pancreatic</a:t>
            </a:r>
            <a:r>
              <a:rPr lang="es-ES" dirty="0" smtClean="0"/>
              <a:t> ductal adenocarcinoma (</a:t>
            </a:r>
            <a:r>
              <a:rPr lang="es-ES" dirty="0"/>
              <a:t>PDAC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/>
              <a:t>T</a:t>
            </a:r>
            <a:r>
              <a:rPr lang="es-ES" dirty="0" smtClean="0"/>
              <a:t>iene sentido hacer un clasificador de 3 clases? no estoy seguro de si son comparables estos cánceres</a:t>
            </a:r>
          </a:p>
          <a:p>
            <a:r>
              <a:rPr lang="es-ES" dirty="0" smtClean="0"/>
              <a:t> Creo que la diferencia de los dos es la localización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0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150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37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80% Positivo 20% Negativo</a:t>
            </a:r>
          </a:p>
          <a:p>
            <a:endParaRPr lang="es-ES" dirty="0" smtClean="0"/>
          </a:p>
          <a:p>
            <a:r>
              <a:rPr lang="en-US" dirty="0" smtClean="0"/>
              <a:t>- It </a:t>
            </a:r>
            <a:r>
              <a:rPr lang="en-US" dirty="0"/>
              <a:t>is the most prevalent type of pancreatic neoplasm, and it is developed in the exocrine compartment and accounts for more than 90% of pancreatic cancer cases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Survival rate lower than 10%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hlinkClick r:id="rId2"/>
              </a:rPr>
              <a:t>https://www.ncbi.nlm.nih.gov/pmc/articles/PMC7031151/#:~:text=Pancreatic%20ductal%20adenocarcinoma%20(PDAC)%20is%20a%20highly%20aggressive%20lethal%20malignancy,90%25%20of%20pancreatic%20cancer%20cases.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802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49.7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4.6 GB 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2.87 TB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980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26 GB</a:t>
            </a:r>
          </a:p>
          <a:p>
            <a:pPr marL="342900" indent="-342900">
              <a:buFontTx/>
              <a:buChar char="-"/>
            </a:pPr>
            <a:endParaRPr lang="es-ES" dirty="0" smtClean="0"/>
          </a:p>
          <a:p>
            <a:r>
              <a:rPr lang="es-ES" dirty="0" smtClean="0"/>
              <a:t>Que </a:t>
            </a:r>
            <a:r>
              <a:rPr lang="es-ES" dirty="0" err="1" smtClean="0"/>
              <a:t>workflow</a:t>
            </a:r>
            <a:r>
              <a:rPr lang="es-ES" dirty="0" smtClean="0"/>
              <a:t> para RNA-SEQ</a:t>
            </a:r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Chimeric</a:t>
            </a:r>
            <a:r>
              <a:rPr lang="es-ES" dirty="0" smtClean="0"/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s-ES" dirty="0" smtClean="0"/>
              <a:t> 5 GB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Genome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Transcriptome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255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(Carcinoma)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29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88% Positivo 12% Negativo</a:t>
            </a:r>
          </a:p>
          <a:p>
            <a:endParaRPr lang="es-ES" dirty="0" smtClean="0"/>
          </a:p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6.1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930 MB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660 GB (Asumo que hay que filtrar de antemano)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175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6.2 GB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185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Bibliografía para páncreas y ML 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/>
              <a:t>Prediction of survival and recurrence in patients with pancreatic cancer by integrating multi-omics </a:t>
            </a:r>
            <a:r>
              <a:rPr lang="en-US" b="1" dirty="0" smtClean="0"/>
              <a:t>data</a:t>
            </a:r>
          </a:p>
          <a:p>
            <a:r>
              <a:rPr lang="es-ES" dirty="0" smtClean="0">
                <a:hlinkClick r:id="rId2"/>
              </a:rPr>
              <a:t>https://www.nature.com/articles/s41598-020-76025-1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multiomicos</a:t>
            </a:r>
            <a:r>
              <a:rPr lang="es-ES" dirty="0" smtClean="0"/>
              <a:t>, TCGA PAAD</a:t>
            </a:r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Resultados: Prognosis</a:t>
            </a:r>
          </a:p>
        </p:txBody>
      </p:sp>
    </p:spTree>
    <p:extLst>
      <p:ext uri="{BB962C8B-B14F-4D97-AF65-F5344CB8AC3E}">
        <p14:creationId xmlns:p14="http://schemas.microsoft.com/office/powerpoint/2010/main" val="256839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Bibliografía para páncreas y ML 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/>
              <a:t>Automatic Pancreatic Ductal Adenocarcinoma Detection in Whole Slide Images Using Deep Convolutional Neural Networks</a:t>
            </a:r>
          </a:p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www.frontiersin.org/articles/10.3389/fonc.2021.665929/full</a:t>
            </a:r>
            <a:endParaRPr lang="es-ES" dirty="0" smtClean="0"/>
          </a:p>
          <a:p>
            <a:r>
              <a:rPr lang="es-ES" dirty="0" smtClean="0"/>
              <a:t>Datos: WSI</a:t>
            </a:r>
          </a:p>
          <a:p>
            <a:r>
              <a:rPr lang="es-ES" dirty="0" err="1" smtClean="0"/>
              <a:t>Classificador</a:t>
            </a:r>
            <a:r>
              <a:rPr lang="es-ES" dirty="0" smtClean="0"/>
              <a:t>: ANN</a:t>
            </a:r>
          </a:p>
          <a:p>
            <a:r>
              <a:rPr lang="es-ES" dirty="0" smtClean="0"/>
              <a:t>Clases: PDAC vs Non PDAC</a:t>
            </a:r>
          </a:p>
          <a:p>
            <a:r>
              <a:rPr lang="es-ES" dirty="0" smtClean="0"/>
              <a:t>Resultados: 100% </a:t>
            </a:r>
            <a:r>
              <a:rPr lang="es-ES" dirty="0" err="1" smtClean="0"/>
              <a:t>acc</a:t>
            </a:r>
            <a:r>
              <a:rPr lang="es-ES" dirty="0" smtClean="0"/>
              <a:t> (</a:t>
            </a:r>
            <a:r>
              <a:rPr lang="es-ES" dirty="0" err="1" smtClean="0"/>
              <a:t>whole</a:t>
            </a:r>
            <a:r>
              <a:rPr lang="es-ES" dirty="0" smtClean="0"/>
              <a:t>) 95% </a:t>
            </a:r>
            <a:r>
              <a:rPr lang="es-ES" dirty="0" err="1" smtClean="0"/>
              <a:t>acc</a:t>
            </a:r>
            <a:r>
              <a:rPr lang="es-ES" dirty="0" smtClean="0"/>
              <a:t> (</a:t>
            </a:r>
            <a:r>
              <a:rPr lang="es-ES" dirty="0" err="1" smtClean="0"/>
              <a:t>patch</a:t>
            </a:r>
            <a:r>
              <a:rPr lang="es-E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6099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Bibliografía para páncreas y ML 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A machine learning approach identified a diagnostic model for pancreatic cancer through using circulating microRNA signatures</a:t>
            </a:r>
          </a:p>
          <a:p>
            <a:r>
              <a:rPr lang="es-ES" dirty="0" smtClean="0">
                <a:hlinkClick r:id="rId2"/>
              </a:rPr>
              <a:t>https://www.sciencedirect.com/science/article/pii/S1424390320306153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microRNA</a:t>
            </a:r>
            <a:endParaRPr lang="es-ES" dirty="0" smtClean="0"/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Clases: Positivo/Negativo</a:t>
            </a:r>
          </a:p>
          <a:p>
            <a:r>
              <a:rPr lang="es-ES" dirty="0" smtClean="0"/>
              <a:t>Resultados: ACC </a:t>
            </a:r>
            <a:r>
              <a:rPr lang="en-US" dirty="0" smtClean="0"/>
              <a:t>0.93, Sen 0.93, SPE 0.92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233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r>
              <a:rPr lang="es-ES" dirty="0" smtClean="0"/>
              <a:t>Parece que no hay mucha bibliografía con respecto a diagnóstico de PAAD y mucho menos con fuentes heterogéneas.</a:t>
            </a:r>
          </a:p>
          <a:p>
            <a:endParaRPr lang="es-ES" dirty="0"/>
          </a:p>
          <a:p>
            <a:r>
              <a:rPr lang="es-ES" dirty="0" smtClean="0"/>
              <a:t>Solo he encontrado 2 artículos de clasificación usando WSI y </a:t>
            </a:r>
            <a:r>
              <a:rPr lang="es-ES" dirty="0" err="1" smtClean="0"/>
              <a:t>microRNA</a:t>
            </a:r>
            <a:r>
              <a:rPr lang="es-ES" dirty="0" smtClean="0"/>
              <a:t>, me gustaría seguir buscando más artículos</a:t>
            </a:r>
          </a:p>
        </p:txBody>
      </p:sp>
    </p:spTree>
    <p:extLst>
      <p:ext uri="{BB962C8B-B14F-4D97-AF65-F5344CB8AC3E}">
        <p14:creationId xmlns:p14="http://schemas.microsoft.com/office/powerpoint/2010/main" val="165777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495</Words>
  <Application>Microsoft Office PowerPoint</Application>
  <PresentationFormat>Panorámica</PresentationFormat>
  <Paragraphs>90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Fusión de datos heterogéneos</vt:lpstr>
      <vt:lpstr>TCGA-PAAD</vt:lpstr>
      <vt:lpstr>TCGA-PAAD (Ductal neoplasm)</vt:lpstr>
      <vt:lpstr>TCGA-PAAD (Ductal neoplasm)</vt:lpstr>
      <vt:lpstr>TCGA-PAAD (Carcinoma)</vt:lpstr>
      <vt:lpstr>Bibliografía para páncreas y ML  </vt:lpstr>
      <vt:lpstr>Bibliografía para páncreas y ML  </vt:lpstr>
      <vt:lpstr>Bibliografía para páncreas y ML  </vt:lpstr>
      <vt:lpstr>Conclusiones</vt:lpstr>
      <vt:lpstr>Preguntas: </vt:lpstr>
      <vt:lpstr>Bibliografía para páncreas y ML  </vt:lpstr>
      <vt:lpstr>Fusión de datos heterogéneos</vt:lpstr>
      <vt:lpstr> </vt:lpstr>
      <vt:lpstr>Fusión de datos heterogéneos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Fusión de datos heterogéneos</dc:title>
  <dc:creator>Windows User</dc:creator>
  <cp:lastModifiedBy>Windows User</cp:lastModifiedBy>
  <cp:revision>23</cp:revision>
  <dcterms:created xsi:type="dcterms:W3CDTF">2022-04-25T08:12:57Z</dcterms:created>
  <dcterms:modified xsi:type="dcterms:W3CDTF">2022-04-28T09:30:02Z</dcterms:modified>
</cp:coreProperties>
</file>