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72" d="100"/>
          <a:sy n="72"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13/05/2022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13/05/2022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13/05/2022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13/05/2022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13/05/2022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077"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239"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0"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1"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2"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3257</TotalTime>
  <Words>992</Words>
  <Application>Microsoft Office PowerPoint</Application>
  <PresentationFormat>Panorámica</PresentationFormat>
  <Paragraphs>181</Paragraphs>
  <Slides>28</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74</cp:revision>
  <dcterms:created xsi:type="dcterms:W3CDTF">2022-04-25T08:12:57Z</dcterms:created>
  <dcterms:modified xsi:type="dcterms:W3CDTF">2022-05-13T09:33:27Z</dcterms:modified>
</cp:coreProperties>
</file>