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7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971E-1CC9-4B1B-B84A-56D45306C128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031151/#:~:text=Pancreatic%20ductal%20adenocarcinoma%20(PDAC)%20is%20a%20highly%20aggressive%20lethal%20malignancy,90%25%20of%20pancreatic%20cancer%20cases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2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Preguntas: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1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185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42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81% Positivo 19% Negativo</a:t>
            </a:r>
          </a:p>
          <a:p>
            <a:endParaRPr lang="es-ES" dirty="0" smtClean="0"/>
          </a:p>
          <a:p>
            <a:r>
              <a:rPr lang="es-ES" dirty="0" smtClean="0"/>
              <a:t>Dos tipos mayoritarios, adenomas/adenocarcinomas y ductal cáncer</a:t>
            </a:r>
          </a:p>
          <a:p>
            <a:endParaRPr lang="es-ES" dirty="0" smtClean="0"/>
          </a:p>
          <a:p>
            <a:r>
              <a:rPr lang="es-ES" dirty="0" smtClean="0"/>
              <a:t>No se si tiene sentido hacer un clasificador de 3 clases puesto que no estoy seguro de si son comparables estos cánceres. Creo que la diferencia de los dos es la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150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37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80% Positivo 20% Negativo</a:t>
            </a:r>
          </a:p>
          <a:p>
            <a:endParaRPr lang="es-ES" dirty="0" smtClean="0"/>
          </a:p>
          <a:p>
            <a:r>
              <a:rPr lang="en-US" dirty="0" smtClean="0"/>
              <a:t>- It </a:t>
            </a:r>
            <a:r>
              <a:rPr lang="en-US" dirty="0"/>
              <a:t>is the most prevalent type of pancreatic neoplasm, and it is developed in the exocrine compartment and accounts for more than 90% of pancreatic cancer cases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Survival rate lower than 10%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hlinkClick r:id="rId2"/>
              </a:rPr>
              <a:t>https://www.ncbi.nlm.nih.gov/pmc/articles/PMC7031151/#:~:text=Pancreatic%20ductal%20adenocarcinoma%20(PDAC)%20is%20a%20highly%20aggressive%20lethal%20malignancy,90%25%20of%20pancreatic%20cancer%20cases.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02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49.7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4.6 GB 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2.87 TB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980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26 </a:t>
            </a:r>
            <a:r>
              <a:rPr lang="es-ES" dirty="0" smtClean="0"/>
              <a:t>GB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 err="1" smtClean="0"/>
              <a:t>workflow</a:t>
            </a:r>
            <a:r>
              <a:rPr lang="es-ES" dirty="0" smtClean="0"/>
              <a:t> para RNA-SEQ</a:t>
            </a:r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Chimeric</a:t>
            </a:r>
            <a:r>
              <a:rPr lang="es-ES" dirty="0" smtClean="0"/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s-ES" dirty="0" smtClean="0"/>
              <a:t> 5 GB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Genome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Transcriptome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7" name="HTMLCheckbox1" r:id="rId2" imgW="1371600" imgH="274320"/>
        </mc:Choice>
        <mc:Fallback>
          <p:control name="HTMLCheckbox1" r:id="rId2" imgW="1371600" imgH="274320">
            <p:pic>
              <p:nvPicPr>
                <p:cNvPr id="5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8" name="HTMLCheckbox2" r:id="rId3" imgW="1371600" imgH="274320"/>
        </mc:Choice>
        <mc:Fallback>
          <p:control name="HTMLCheckbox2" r:id="rId3" imgW="1371600" imgH="27432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9" name="HTMLCheckbox3" r:id="rId4" imgW="1371600" imgH="274320"/>
        </mc:Choice>
        <mc:Fallback>
          <p:control name="HTMLCheckbox3" r:id="rId4" imgW="1371600" imgH="274320">
            <p:pic>
              <p:nvPicPr>
                <p:cNvPr id="8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0" name="HTMLCheckbox4" r:id="rId5" imgW="1371600" imgH="274320"/>
        </mc:Choice>
        <mc:Fallback>
          <p:control name="HTMLCheckbox4" r:id="rId5" imgW="1371600" imgH="274320">
            <p:pic>
              <p:nvPicPr>
                <p:cNvPr id="9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55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(Carcinoma)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29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88% Positivo 12% Negativo</a:t>
            </a:r>
          </a:p>
          <a:p>
            <a:endParaRPr lang="es-ES" dirty="0" smtClean="0"/>
          </a:p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6.1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930 MB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660 GB (Asumo que hay que filtrar de antemano)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175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6.2 GB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8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s-ES" dirty="0" smtClean="0">
              <a:hlinkClick r:id="rId2"/>
            </a:endParaRPr>
          </a:p>
          <a:p>
            <a:r>
              <a:rPr lang="en-US" b="1" dirty="0"/>
              <a:t>Predicted Prognosis of Patients with Pancreatic Cancer by Machine </a:t>
            </a:r>
            <a:r>
              <a:rPr lang="en-US" b="1" dirty="0" smtClean="0"/>
              <a:t>Learning – Yokoyama Et al.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endParaRPr lang="es-ES" dirty="0" smtClean="0"/>
          </a:p>
          <a:p>
            <a:r>
              <a:rPr lang="es-ES" dirty="0" smtClean="0"/>
              <a:t>Clasificadores: SVM, NNET y </a:t>
            </a:r>
            <a:r>
              <a:rPr lang="es-ES" dirty="0" err="1"/>
              <a:t>Multinom</a:t>
            </a:r>
            <a:r>
              <a:rPr lang="es-ES" dirty="0"/>
              <a:t> </a:t>
            </a:r>
            <a:r>
              <a:rPr lang="es-ES" dirty="0" smtClean="0"/>
              <a:t>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2171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3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/>
              <a:t>Prediction of survival and recurrence in patients with pancreatic cancer by integrating multi-omics </a:t>
            </a:r>
            <a:r>
              <a:rPr lang="en-US" b="1" dirty="0" smtClean="0"/>
              <a:t>data</a:t>
            </a:r>
          </a:p>
          <a:p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 smtClean="0"/>
              <a:t>, 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</p:txBody>
      </p:sp>
    </p:spTree>
    <p:extLst>
      <p:ext uri="{BB962C8B-B14F-4D97-AF65-F5344CB8AC3E}">
        <p14:creationId xmlns:p14="http://schemas.microsoft.com/office/powerpoint/2010/main" val="25683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/>
              <a:t>Parece que no hay mucha bibliografía con respecto a diagnóstico de PAAD y mucho menos con fuentes heterogéneas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 respecto a páncreas hay algo más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7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389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Fusión de datos heterogéneos</vt:lpstr>
      <vt:lpstr>TCGA-PAAD</vt:lpstr>
      <vt:lpstr>TCGA-PAAD (Ductal neoplasm)</vt:lpstr>
      <vt:lpstr>TCGA-PAAD (Ductal neoplasm)</vt:lpstr>
      <vt:lpstr>TCGA-PAAD (Carcinoma)</vt:lpstr>
      <vt:lpstr>Bibliografía para páncreas y ML  </vt:lpstr>
      <vt:lpstr>Bibliografía para páncreas y ML  </vt:lpstr>
      <vt:lpstr>Bibliografía para páncreas y ML  </vt:lpstr>
      <vt:lpstr>Conclusiones</vt:lpstr>
      <vt:lpstr>Preguntas: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Fusión de datos heterogéneos</dc:title>
  <dc:creator>Windows User</dc:creator>
  <cp:lastModifiedBy>Windows User</cp:lastModifiedBy>
  <cp:revision>16</cp:revision>
  <dcterms:created xsi:type="dcterms:W3CDTF">2022-04-25T08:12:57Z</dcterms:created>
  <dcterms:modified xsi:type="dcterms:W3CDTF">2022-04-26T09:24:02Z</dcterms:modified>
</cp:coreProperties>
</file>