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0" r:id="rId31"/>
    <p:sldId id="291" r:id="rId32"/>
    <p:sldId id="292" r:id="rId33"/>
    <p:sldId id="293"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72" d="100"/>
          <a:sy n="7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17/05/2022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17/05/2022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17/05/2022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17/05/2022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17/05/2022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17/05/2022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17/05/2022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17/05/2022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17/05/2022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17/05/2022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17/05/2022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17/05/2022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084"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30/05/22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Probar</a:t>
            </a:r>
            <a:endParaRPr lang="es-ES" dirty="0"/>
          </a:p>
        </p:txBody>
      </p:sp>
      <p:sp>
        <p:nvSpPr>
          <p:cNvPr id="3" name="Marcador de contenido 2"/>
          <p:cNvSpPr>
            <a:spLocks noGrp="1"/>
          </p:cNvSpPr>
          <p:nvPr>
            <p:ph idx="1"/>
          </p:nvPr>
        </p:nvSpPr>
        <p:spPr/>
        <p:txBody>
          <a:bodyPr/>
          <a:lstStyle/>
          <a:p>
            <a:r>
              <a:rPr lang="es-ES" dirty="0" smtClean="0"/>
              <a:t>Fine </a:t>
            </a:r>
            <a:r>
              <a:rPr lang="es-ES" dirty="0" err="1" smtClean="0"/>
              <a:t>tuning</a:t>
            </a:r>
            <a:endParaRPr lang="es-ES" dirty="0" smtClean="0"/>
          </a:p>
          <a:p>
            <a:r>
              <a:rPr lang="es-ES" dirty="0" smtClean="0"/>
              <a:t>Usar más datos</a:t>
            </a:r>
            <a:endParaRPr lang="es-ES" dirty="0"/>
          </a:p>
        </p:txBody>
      </p:sp>
    </p:spTree>
    <p:extLst>
      <p:ext uri="{BB962C8B-B14F-4D97-AF65-F5344CB8AC3E}">
        <p14:creationId xmlns:p14="http://schemas.microsoft.com/office/powerpoint/2010/main" val="333436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F1 = 0.9197</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267"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68"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69"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70"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4741</TotalTime>
  <Words>1040</Words>
  <Application>Microsoft Office PowerPoint</Application>
  <PresentationFormat>Panorámica</PresentationFormat>
  <Paragraphs>195</Paragraphs>
  <Slides>33</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Probability fusion usando F1 para los pesos</vt:lpstr>
      <vt:lpstr>Probar</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83</cp:revision>
  <dcterms:created xsi:type="dcterms:W3CDTF">2022-04-25T08:12:57Z</dcterms:created>
  <dcterms:modified xsi:type="dcterms:W3CDTF">2022-05-17T14:54:23Z</dcterms:modified>
</cp:coreProperties>
</file>