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1" r:id="rId1"/>
  </p:sldMasterIdLst>
  <p:sldIdLst>
    <p:sldId id="256" r:id="rId2"/>
    <p:sldId id="257" r:id="rId3"/>
    <p:sldId id="258" r:id="rId4"/>
    <p:sldId id="264" r:id="rId5"/>
    <p:sldId id="262" r:id="rId6"/>
    <p:sldId id="259" r:id="rId7"/>
    <p:sldId id="261" r:id="rId8"/>
    <p:sldId id="260" r:id="rId9"/>
    <p:sldId id="265" r:id="rId1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6713-0B97-7441-A639-DCDDA7DE3E0A}" type="datetimeFigureOut">
              <a:rPr lang="es-ES_tradnl" smtClean="0"/>
              <a:t>26/2/19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188-A610-3D48-921B-A314D279852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347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6713-0B97-7441-A639-DCDDA7DE3E0A}" type="datetimeFigureOut">
              <a:rPr lang="es-ES_tradnl" smtClean="0"/>
              <a:t>26/2/19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188-A610-3D48-921B-A314D279852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03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6713-0B97-7441-A639-DCDDA7DE3E0A}" type="datetimeFigureOut">
              <a:rPr lang="es-ES_tradnl" smtClean="0"/>
              <a:t>26/2/19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188-A610-3D48-921B-A314D2798526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31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6713-0B97-7441-A639-DCDDA7DE3E0A}" type="datetimeFigureOut">
              <a:rPr lang="es-ES_tradnl" smtClean="0"/>
              <a:t>26/2/19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188-A610-3D48-921B-A314D279852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543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6713-0B97-7441-A639-DCDDA7DE3E0A}" type="datetimeFigureOut">
              <a:rPr lang="es-ES_tradnl" smtClean="0"/>
              <a:t>26/2/19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188-A610-3D48-921B-A314D2798526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25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6713-0B97-7441-A639-DCDDA7DE3E0A}" type="datetimeFigureOut">
              <a:rPr lang="es-ES_tradnl" smtClean="0"/>
              <a:t>26/2/19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188-A610-3D48-921B-A314D279852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786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6713-0B97-7441-A639-DCDDA7DE3E0A}" type="datetimeFigureOut">
              <a:rPr lang="es-ES_tradnl" smtClean="0"/>
              <a:t>26/2/19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188-A610-3D48-921B-A314D279852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9225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6713-0B97-7441-A639-DCDDA7DE3E0A}" type="datetimeFigureOut">
              <a:rPr lang="es-ES_tradnl" smtClean="0"/>
              <a:t>26/2/19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188-A610-3D48-921B-A314D279852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807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6713-0B97-7441-A639-DCDDA7DE3E0A}" type="datetimeFigureOut">
              <a:rPr lang="es-ES_tradnl" smtClean="0"/>
              <a:t>26/2/19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188-A610-3D48-921B-A314D279852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10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6713-0B97-7441-A639-DCDDA7DE3E0A}" type="datetimeFigureOut">
              <a:rPr lang="es-ES_tradnl" smtClean="0"/>
              <a:t>26/2/19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188-A610-3D48-921B-A314D279852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503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6713-0B97-7441-A639-DCDDA7DE3E0A}" type="datetimeFigureOut">
              <a:rPr lang="es-ES_tradnl" smtClean="0"/>
              <a:t>26/2/19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188-A610-3D48-921B-A314D279852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503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6713-0B97-7441-A639-DCDDA7DE3E0A}" type="datetimeFigureOut">
              <a:rPr lang="es-ES_tradnl" smtClean="0"/>
              <a:t>26/2/19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188-A610-3D48-921B-A314D279852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692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6713-0B97-7441-A639-DCDDA7DE3E0A}" type="datetimeFigureOut">
              <a:rPr lang="es-ES_tradnl" smtClean="0"/>
              <a:t>26/2/19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188-A610-3D48-921B-A314D279852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654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6713-0B97-7441-A639-DCDDA7DE3E0A}" type="datetimeFigureOut">
              <a:rPr lang="es-ES_tradnl" smtClean="0"/>
              <a:t>26/2/19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188-A610-3D48-921B-A314D279852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36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6713-0B97-7441-A639-DCDDA7DE3E0A}" type="datetimeFigureOut">
              <a:rPr lang="es-ES_tradnl" smtClean="0"/>
              <a:t>26/2/19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188-A610-3D48-921B-A314D279852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2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188-A610-3D48-921B-A314D2798526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6713-0B97-7441-A639-DCDDA7DE3E0A}" type="datetimeFigureOut">
              <a:rPr lang="es-ES_tradnl" smtClean="0"/>
              <a:t>26/2/19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581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06713-0B97-7441-A639-DCDDA7DE3E0A}" type="datetimeFigureOut">
              <a:rPr lang="es-ES_tradnl" smtClean="0"/>
              <a:t>26/2/19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604188-A610-3D48-921B-A314D279852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714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PROYECTO ANAL</a:t>
            </a:r>
            <a:r>
              <a:rPr lang="es-ES" dirty="0" smtClean="0"/>
              <a:t>ÍTICO YOUNG PROFESSIONAL DATA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Presentado por: </a:t>
            </a:r>
          </a:p>
          <a:p>
            <a:r>
              <a:rPr lang="es-ES_tradnl" dirty="0" smtClean="0"/>
              <a:t>Luis Alejandro Buitrago </a:t>
            </a:r>
            <a:r>
              <a:rPr lang="es-ES_tradnl" dirty="0" err="1" smtClean="0"/>
              <a:t>Rinc</a:t>
            </a:r>
            <a:r>
              <a:rPr lang="es-ES" dirty="0" err="1" smtClean="0"/>
              <a:t>ón</a:t>
            </a:r>
            <a:endParaRPr lang="es-ES" dirty="0" smtClean="0"/>
          </a:p>
          <a:p>
            <a:r>
              <a:rPr lang="es-ES" dirty="0" smtClean="0"/>
              <a:t>28 de Febrero de 2019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9723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BASE DE DATOS ID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6197" y="1427967"/>
            <a:ext cx="8697805" cy="4613395"/>
          </a:xfrm>
        </p:spPr>
        <p:txBody>
          <a:bodyPr/>
          <a:lstStyle/>
          <a:p>
            <a:r>
              <a:rPr lang="es-ES_tradnl" sz="2800" dirty="0" smtClean="0"/>
              <a:t>1. Identificación</a:t>
            </a:r>
            <a:r>
              <a:rPr lang="es-ES" sz="2800" dirty="0" smtClean="0"/>
              <a:t> del problema</a:t>
            </a:r>
          </a:p>
          <a:p>
            <a:r>
              <a:rPr lang="es-ES" sz="2800" dirty="0" smtClean="0"/>
              <a:t>2. Entendimiento de los datos, organización, definiciones</a:t>
            </a:r>
          </a:p>
          <a:p>
            <a:r>
              <a:rPr lang="es-ES" sz="2800" dirty="0" smtClean="0"/>
              <a:t>3. Exploración de los datos.</a:t>
            </a:r>
          </a:p>
          <a:p>
            <a:r>
              <a:rPr lang="es-ES" sz="2800" dirty="0" smtClean="0"/>
              <a:t>4. Procesamiento de los datos</a:t>
            </a:r>
          </a:p>
          <a:p>
            <a:r>
              <a:rPr lang="es-ES" sz="2800" dirty="0" smtClean="0"/>
              <a:t>5. Conclusiones y Recomendaciones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003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BASE DE DATOS ID</a:t>
            </a:r>
            <a:br>
              <a:rPr lang="es-ES_tradnl" dirty="0" smtClean="0"/>
            </a:br>
            <a:r>
              <a:rPr lang="es-ES_tradnl" dirty="0" smtClean="0"/>
              <a:t>‘</a:t>
            </a:r>
            <a:r>
              <a:rPr lang="es-ES_tradnl" dirty="0" err="1" smtClean="0"/>
              <a:t>Fecha_Alta</a:t>
            </a:r>
            <a:r>
              <a:rPr lang="es-ES_tradnl" dirty="0" smtClean="0"/>
              <a:t>’</a:t>
            </a:r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8" y="2459363"/>
            <a:ext cx="5016500" cy="3492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08" y="2459363"/>
            <a:ext cx="53340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3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BASE DE DATOS ID</a:t>
            </a:r>
            <a:br>
              <a:rPr lang="es-ES_tradnl" dirty="0" smtClean="0"/>
            </a:br>
            <a:r>
              <a:rPr lang="es-ES_tradnl" dirty="0" smtClean="0"/>
              <a:t>‘</a:t>
            </a:r>
            <a:r>
              <a:rPr lang="es-ES_tradnl" dirty="0" err="1" smtClean="0"/>
              <a:t>Fecha_Nacimiento</a:t>
            </a:r>
            <a:r>
              <a:rPr lang="es-ES_tradnl" dirty="0" smtClean="0"/>
              <a:t>’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93" y="2396385"/>
            <a:ext cx="5029200" cy="35433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093" y="2396385"/>
            <a:ext cx="50673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3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BASE DE DATOS ID</a:t>
            </a:r>
            <a:br>
              <a:rPr lang="es-ES_tradnl" dirty="0" smtClean="0"/>
            </a:br>
            <a:r>
              <a:rPr lang="es-ES_tradnl" dirty="0" smtClean="0"/>
              <a:t>‘SEXO’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7" y="1930400"/>
            <a:ext cx="5397500" cy="35179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35" y="1930400"/>
            <a:ext cx="5211023" cy="34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9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BASE DE DATOS ID</a:t>
            </a:r>
            <a:br>
              <a:rPr lang="es-ES_tradnl" dirty="0"/>
            </a:br>
            <a:r>
              <a:rPr lang="es-ES_tradnl" dirty="0" smtClean="0"/>
              <a:t>‘ESTADO CIVIL’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30" y="2091847"/>
            <a:ext cx="4541760" cy="38962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091847"/>
            <a:ext cx="4546165" cy="371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BASE DE DATOS ID</a:t>
            </a:r>
            <a:br>
              <a:rPr lang="es-ES_tradnl" dirty="0"/>
            </a:br>
            <a:r>
              <a:rPr lang="es-ES_tradnl" dirty="0"/>
              <a:t>‘ESTADO CIVIL’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43" y="1930400"/>
            <a:ext cx="5041900" cy="4838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443" y="1993900"/>
            <a:ext cx="50292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1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BASE DE DATOS ID</a:t>
            </a:r>
            <a:br>
              <a:rPr lang="es-ES_tradnl" dirty="0"/>
            </a:br>
            <a:r>
              <a:rPr lang="es-ES_tradnl" dirty="0" smtClean="0"/>
              <a:t>‘MES DE FUGA’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788" y="2030608"/>
            <a:ext cx="5787198" cy="467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2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BASE DE DATOS MOVIMIENTOS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6197" y="1427967"/>
            <a:ext cx="8697805" cy="4613395"/>
          </a:xfrm>
        </p:spPr>
        <p:txBody>
          <a:bodyPr/>
          <a:lstStyle/>
          <a:p>
            <a:r>
              <a:rPr lang="es-ES_tradnl" sz="2800" dirty="0" smtClean="0"/>
              <a:t>1. Identificación</a:t>
            </a:r>
            <a:r>
              <a:rPr lang="es-ES" sz="2800" dirty="0" smtClean="0"/>
              <a:t> del problema</a:t>
            </a:r>
          </a:p>
          <a:p>
            <a:r>
              <a:rPr lang="es-ES" sz="2800" dirty="0" smtClean="0"/>
              <a:t>2. Entendimiento de los datos, organización, definiciones</a:t>
            </a:r>
          </a:p>
          <a:p>
            <a:r>
              <a:rPr lang="es-ES" sz="2800" dirty="0" smtClean="0"/>
              <a:t>3. Exploración de los datos.</a:t>
            </a:r>
          </a:p>
          <a:p>
            <a:r>
              <a:rPr lang="es-ES" sz="2800" dirty="0" smtClean="0"/>
              <a:t>4. Procesamiento de los datos</a:t>
            </a:r>
          </a:p>
          <a:p>
            <a:r>
              <a:rPr lang="es-ES" sz="2800" dirty="0" smtClean="0"/>
              <a:t>5. Conclusiones y Recomendaciones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46270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117</Words>
  <Application>Microsoft Macintosh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Trebuchet MS</vt:lpstr>
      <vt:lpstr>Wingdings 3</vt:lpstr>
      <vt:lpstr>Arial</vt:lpstr>
      <vt:lpstr>Faceta</vt:lpstr>
      <vt:lpstr>PROYECTO ANALÍTICO YOUNG PROFESSIONAL DATA</vt:lpstr>
      <vt:lpstr>BASE DE DATOS ID</vt:lpstr>
      <vt:lpstr>BASE DE DATOS ID ‘Fecha_Alta’</vt:lpstr>
      <vt:lpstr>BASE DE DATOS ID ‘Fecha_Nacimiento’</vt:lpstr>
      <vt:lpstr>BASE DE DATOS ID ‘SEXO’</vt:lpstr>
      <vt:lpstr>BASE DE DATOS ID ‘ESTADO CIVIL’</vt:lpstr>
      <vt:lpstr>BASE DE DATOS ID ‘ESTADO CIVIL’</vt:lpstr>
      <vt:lpstr>BASE DE DATOS ID ‘MES DE FUGA’</vt:lpstr>
      <vt:lpstr>BASE DE DATOS MOVIMIENTOS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ANALÍTICO YOUNG PROFESSIONAL DATA</dc:title>
  <dc:creator>Luis Alejandro Buitrago Rincon</dc:creator>
  <cp:lastModifiedBy>Luis Alejandro Buitrago Rincon</cp:lastModifiedBy>
  <cp:revision>5</cp:revision>
  <dcterms:created xsi:type="dcterms:W3CDTF">2019-02-27T03:32:17Z</dcterms:created>
  <dcterms:modified xsi:type="dcterms:W3CDTF">2019-02-27T04:04:40Z</dcterms:modified>
</cp:coreProperties>
</file>