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8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B7A17-EBF9-4BD0-94E8-7CFA0C33B265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415C1-42FB-4793-96CE-067ED4B00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19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415C1-42FB-4793-96CE-067ED4B003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0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Windows" TargetMode="External"/><Relationship Id="rId3" Type="http://schemas.openxmlformats.org/officeDocument/2006/relationships/hyperlink" Target="http://es.wikipedia.org/wiki/Software_libre" TargetMode="External"/><Relationship Id="rId7" Type="http://schemas.openxmlformats.org/officeDocument/2006/relationships/hyperlink" Target="http://es.wikipedia.org/wiki/Mac_OS_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s.wikipedia.org/wiki/GNU/Linux" TargetMode="External"/><Relationship Id="rId5" Type="http://schemas.openxmlformats.org/officeDocument/2006/relationships/hyperlink" Target="http://es.wikipedia.org/wiki/Aplicaci%C3%B3n_inform%C3%A1tica" TargetMode="External"/><Relationship Id="rId4" Type="http://schemas.openxmlformats.org/officeDocument/2006/relationships/hyperlink" Target="http://es.wikipedia.org/wiki/Entorno_de_escritor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Matthias_Ettri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Editor_de_textos" TargetMode="External"/><Relationship Id="rId7" Type="http://schemas.openxmlformats.org/officeDocument/2006/relationships/hyperlink" Target="http://es.wikipedia.org/wiki/200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15_de_agosto" TargetMode="External"/><Relationship Id="rId5" Type="http://schemas.openxmlformats.org/officeDocument/2006/relationships/hyperlink" Target="http://es.wikipedia.org/wiki/KDE" TargetMode="External"/><Relationship Id="rId4" Type="http://schemas.openxmlformats.org/officeDocument/2006/relationships/hyperlink" Target="http://es.wikipedia.org/wiki/Entorno_de_escritori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KDE_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12878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KDE</a:t>
            </a:r>
            <a:r>
              <a:rPr lang="es-ES" dirty="0"/>
              <a:t> es una comunidad internacional que desarrolla </a:t>
            </a:r>
            <a:r>
              <a:rPr lang="es-ES" dirty="0">
                <a:hlinkClick r:id="rId3" tooltip="Software libre"/>
              </a:rPr>
              <a:t>software libre</a:t>
            </a:r>
            <a:r>
              <a:rPr lang="es-ES" dirty="0"/>
              <a:t>. Produce un </a:t>
            </a:r>
            <a:r>
              <a:rPr lang="es-ES" dirty="0">
                <a:hlinkClick r:id="rId4" tooltip="Entorno de escritorio"/>
              </a:rPr>
              <a:t>entorno de escritorio</a:t>
            </a:r>
            <a:r>
              <a:rPr lang="es-ES" dirty="0"/>
              <a:t>, multitud de </a:t>
            </a:r>
            <a:r>
              <a:rPr lang="es-ES" dirty="0">
                <a:hlinkClick r:id="rId5" tooltip="Aplicación informática"/>
              </a:rPr>
              <a:t>aplicaciones</a:t>
            </a:r>
            <a:r>
              <a:rPr lang="es-ES" dirty="0"/>
              <a:t> e infraestructura de desarrollo para diversos sistemas operativos como </a:t>
            </a:r>
            <a:r>
              <a:rPr lang="es-ES" dirty="0">
                <a:hlinkClick r:id="rId6" tooltip="GNU/Linux"/>
              </a:rPr>
              <a:t>GNU/Linux</a:t>
            </a:r>
            <a:r>
              <a:rPr lang="es-ES" dirty="0"/>
              <a:t>, </a:t>
            </a:r>
            <a:r>
              <a:rPr lang="es-ES" dirty="0">
                <a:hlinkClick r:id="rId7" tooltip="Mac OS X"/>
              </a:rPr>
              <a:t>Mac OS X</a:t>
            </a:r>
            <a:r>
              <a:rPr lang="es-ES" dirty="0"/>
              <a:t>, </a:t>
            </a:r>
            <a:r>
              <a:rPr lang="es-ES" dirty="0">
                <a:hlinkClick r:id="rId8" tooltip="Windows"/>
              </a:rPr>
              <a:t>Windows</a:t>
            </a:r>
            <a:r>
              <a:rPr lang="es-ES" dirty="0"/>
              <a:t>,</a:t>
            </a:r>
          </a:p>
        </p:txBody>
      </p:sp>
      <p:sp>
        <p:nvSpPr>
          <p:cNvPr id="5" name="4 CuadroTexto"/>
          <p:cNvSpPr txBox="1"/>
          <p:nvPr/>
        </p:nvSpPr>
        <p:spPr>
          <a:xfrm flipH="1">
            <a:off x="3231310" y="294495"/>
            <a:ext cx="3194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err="1" smtClean="0"/>
              <a:t>kde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139952" y="343140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/>
              <a:t>KDE es un equipo internacional que coopera en el desarrollo y distribución de software libre y de código abierto para computadoras de escritorio y portátiles. Nuestra comunidad ha desarrollado una amplia variedad de aplicaciones para comunicación, trabajo, educación y entretenimiento. Nos enfocamos fuertemente en buscar soluciones innovadoras para problemas viejos y nuevos, creando una atmósfera vibrante y abierta para experimentar</a:t>
            </a:r>
            <a:r>
              <a:rPr lang="es-ES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422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92696"/>
            <a:ext cx="900112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3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5134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general, </a:t>
            </a:r>
            <a:r>
              <a:rPr lang="es-ES" b="1" dirty="0"/>
              <a:t>KDE</a:t>
            </a:r>
            <a:r>
              <a:rPr lang="es-ES" dirty="0"/>
              <a:t> se centra en ofrecer tantas características como sea posible con el mayor número posible de formas gráficas para la configuración de estas características. Los fanáticos de </a:t>
            </a:r>
            <a:r>
              <a:rPr lang="es-ES" b="1" dirty="0"/>
              <a:t>KDE</a:t>
            </a:r>
            <a:r>
              <a:rPr lang="es-ES" dirty="0"/>
              <a:t> destacan la funcionalidad que tiene. Los críticos de </a:t>
            </a:r>
            <a:r>
              <a:rPr lang="es-ES" b="1" dirty="0"/>
              <a:t>KDE </a:t>
            </a:r>
            <a:r>
              <a:rPr lang="es-ES" dirty="0"/>
              <a:t>dicen los menús son muy confusas. </a:t>
            </a:r>
            <a:r>
              <a:rPr lang="es-ES" b="1" dirty="0" err="1"/>
              <a:t>Gnome</a:t>
            </a:r>
            <a:r>
              <a:rPr lang="es-ES" dirty="0"/>
              <a:t>, en cambio, opta por la sencillez y, a menudo se esconde ciertas configuraciones a fin de lograr que la simplicidad. Los fans de</a:t>
            </a:r>
            <a:r>
              <a:rPr lang="es-ES" b="1" dirty="0"/>
              <a:t> </a:t>
            </a:r>
            <a:r>
              <a:rPr lang="es-ES" b="1" dirty="0" err="1"/>
              <a:t>Gnome</a:t>
            </a:r>
            <a:r>
              <a:rPr lang="es-ES" dirty="0"/>
              <a:t> creen que la sencillez de éste ofrece una limpieza que permite al usuario conseguir cosas por hacer. Los críticos de </a:t>
            </a:r>
            <a:r>
              <a:rPr lang="es-ES" dirty="0" err="1"/>
              <a:t>Gnome</a:t>
            </a:r>
            <a:r>
              <a:rPr lang="es-ES" dirty="0"/>
              <a:t> creen que simplemente carece de algunas funciones. </a:t>
            </a:r>
            <a:br>
              <a:rPr lang="es-ES" dirty="0"/>
            </a:br>
            <a:r>
              <a:rPr lang="es-ES" dirty="0"/>
              <a:t>Una vez más, esto afecta la comparación sólo en la superficie de las diferencias y semejanzas entre </a:t>
            </a:r>
            <a:r>
              <a:rPr lang="es-ES" b="1" dirty="0" err="1"/>
              <a:t>Gnome</a:t>
            </a:r>
            <a:r>
              <a:rPr lang="es-ES" dirty="0"/>
              <a:t> y </a:t>
            </a:r>
            <a:r>
              <a:rPr lang="es-ES" b="1" dirty="0"/>
              <a:t>KDE</a:t>
            </a:r>
            <a:r>
              <a:rPr lang="es-ES" dirty="0"/>
              <a:t>. Como puede ver, ambos ofrecen más o menos la misma funcionalidad. Depende de usted para escoger el entorno de escritorio que funcione para usted. </a:t>
            </a:r>
          </a:p>
        </p:txBody>
      </p:sp>
    </p:spTree>
    <p:extLst>
      <p:ext uri="{BB962C8B-B14F-4D97-AF65-F5344CB8AC3E}">
        <p14:creationId xmlns:p14="http://schemas.microsoft.com/office/powerpoint/2010/main" val="25028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rot="20560980">
            <a:off x="3419873" y="218842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Gracias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0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23728" y="29249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Las aplicaciones KDE están traducidas a aproximadamente 75 </a:t>
            </a:r>
            <a:r>
              <a:rPr lang="es-ES" dirty="0" smtClean="0"/>
              <a:t>idiomas</a:t>
            </a:r>
          </a:p>
          <a:p>
            <a:r>
              <a:rPr lang="es-ES" dirty="0"/>
              <a:t>La primera versión de KDE fue lanzada en octubre de 1996 por </a:t>
            </a:r>
            <a:r>
              <a:rPr lang="es-ES" dirty="0" err="1">
                <a:hlinkClick r:id="rId2"/>
              </a:rPr>
              <a:t>Matthias</a:t>
            </a:r>
            <a:r>
              <a:rPr lang="es-ES" dirty="0">
                <a:hlinkClick r:id="rId2"/>
              </a:rPr>
              <a:t> </a:t>
            </a:r>
            <a:r>
              <a:rPr lang="es-ES" dirty="0" err="1">
                <a:hlinkClick r:id="rId2"/>
              </a:rPr>
              <a:t>Ettrich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796675" y="1772816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97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99592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El gestor de escritorio KDE posee numerosos programas preinstalados (en las versiones completas) o que pueden ser instalados fácilmente gracias al gestor de paquetes.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43608" y="54868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Algo mas ….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89599"/>
            <a:ext cx="15430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43608" y="3068960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I - Programas necesarios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Kate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s-ES" dirty="0"/>
              <a:t> Kate es un </a:t>
            </a:r>
            <a:r>
              <a:rPr lang="es-ES" dirty="0">
                <a:hlinkClick r:id="rId3" tooltip="Editor de textos"/>
              </a:rPr>
              <a:t>editor de textos</a:t>
            </a:r>
            <a:r>
              <a:rPr lang="es-ES" dirty="0"/>
              <a:t> para el </a:t>
            </a:r>
            <a:r>
              <a:rPr lang="es-ES" dirty="0">
                <a:hlinkClick r:id="rId4" tooltip="Entorno de escritorio"/>
              </a:rPr>
              <a:t>entorno de escritorio</a:t>
            </a:r>
            <a:r>
              <a:rPr lang="es-ES" dirty="0"/>
              <a:t> </a:t>
            </a:r>
            <a:r>
              <a:rPr lang="es-ES" dirty="0">
                <a:hlinkClick r:id="rId5" tooltip="KDE"/>
              </a:rPr>
              <a:t>KDE</a:t>
            </a:r>
            <a:r>
              <a:rPr lang="es-ES" dirty="0"/>
              <a:t>. Kate significa KDE </a:t>
            </a:r>
            <a:r>
              <a:rPr lang="es-ES" dirty="0" err="1"/>
              <a:t>Advanced</a:t>
            </a:r>
            <a:r>
              <a:rPr lang="es-ES" dirty="0"/>
              <a:t> Text Editor, es decir Editor de textos avanzado para KDE.</a:t>
            </a:r>
          </a:p>
          <a:p>
            <a:r>
              <a:rPr lang="es-ES" dirty="0"/>
              <a:t>Kate ha sido parte del paquete </a:t>
            </a:r>
            <a:r>
              <a:rPr lang="es-ES" dirty="0" err="1"/>
              <a:t>kdebase</a:t>
            </a:r>
            <a:r>
              <a:rPr lang="es-ES" dirty="0"/>
              <a:t> desde la versión 2.2 de </a:t>
            </a:r>
            <a:r>
              <a:rPr lang="es-ES" dirty="0" err="1"/>
              <a:t>Kde</a:t>
            </a:r>
            <a:r>
              <a:rPr lang="es-ES" dirty="0"/>
              <a:t> del </a:t>
            </a:r>
            <a:r>
              <a:rPr lang="es-ES" dirty="0">
                <a:hlinkClick r:id="rId6" tooltip="15 de agosto"/>
              </a:rPr>
              <a:t>15 de agosto</a:t>
            </a:r>
            <a:r>
              <a:rPr lang="es-ES" dirty="0"/>
              <a:t> del </a:t>
            </a:r>
            <a:r>
              <a:rPr lang="es-ES" dirty="0">
                <a:hlinkClick r:id="rId7" tooltip="2002"/>
              </a:rPr>
              <a:t>2002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4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71600" y="404664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Kcontrol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r>
              <a:rPr lang="es-ES" dirty="0" smtClean="0"/>
              <a:t>Centro </a:t>
            </a:r>
            <a:r>
              <a:rPr lang="es-ES" dirty="0"/>
              <a:t>de Control KDE, también conocido como </a:t>
            </a:r>
            <a:r>
              <a:rPr lang="es-ES" dirty="0" err="1"/>
              <a:t>KControl</a:t>
            </a:r>
            <a:r>
              <a:rPr lang="es-ES" dirty="0"/>
              <a:t>, es un administrador de configuración centralizado para </a:t>
            </a:r>
            <a:r>
              <a:rPr lang="es-ES" dirty="0">
                <a:hlinkClick r:id="rId2" tooltip="KDE 3"/>
              </a:rPr>
              <a:t>KDE 3</a:t>
            </a:r>
            <a:r>
              <a:rPr lang="es-ES" dirty="0" smtClean="0"/>
              <a:t>.</a:t>
            </a:r>
            <a:r>
              <a:rPr lang="es-ES" dirty="0"/>
              <a:t> </a:t>
            </a:r>
            <a:r>
              <a:rPr lang="es-ES" dirty="0" err="1"/>
              <a:t>KControl</a:t>
            </a:r>
            <a:r>
              <a:rPr lang="es-ES" dirty="0"/>
              <a:t> tiene una arquitectura modular. La ventana está dividida en dos partes: la parte izquierda que muestra una lista de módulos disponibles (también conocidos como </a:t>
            </a:r>
            <a:r>
              <a:rPr lang="es-ES" dirty="0" err="1"/>
              <a:t>applets</a:t>
            </a:r>
            <a:r>
              <a:rPr lang="es-ES" dirty="0"/>
              <a:t>) y la derecha que muestra el modulo seleccionado.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971600" y="3082499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Kdcop</a:t>
            </a:r>
            <a:endParaRPr lang="es-ES" dirty="0" smtClean="0"/>
          </a:p>
          <a:p>
            <a:r>
              <a:rPr lang="es-ES" dirty="0" err="1"/>
              <a:t>kdcop</a:t>
            </a:r>
            <a:r>
              <a:rPr lang="es-ES" dirty="0"/>
              <a:t> es un navegador / ejecutor de DCOP</a:t>
            </a:r>
            <a:r>
              <a:rPr lang="es-ES" dirty="0" smtClean="0"/>
              <a:t>. </a:t>
            </a:r>
            <a:r>
              <a:rPr lang="es-ES" dirty="0"/>
              <a:t>Se consulta a los clientes DCOP en </a:t>
            </a:r>
            <a:r>
              <a:rPr lang="es-ES" dirty="0" smtClean="0"/>
              <a:t>un sistema</a:t>
            </a:r>
            <a:r>
              <a:rPr lang="es-ES" dirty="0"/>
              <a:t>, sus interfaces, y los argumentos de las interfaces. Usted </a:t>
            </a:r>
            <a:r>
              <a:rPr lang="es-ES" dirty="0" smtClean="0"/>
              <a:t>puede incluso ejecutar llamadas DCOP haciendo doble clic en una llamada. Si el método tiene </a:t>
            </a:r>
            <a:r>
              <a:rPr lang="es-ES" dirty="0"/>
              <a:t>parámetros, </a:t>
            </a:r>
            <a:r>
              <a:rPr lang="es-ES" dirty="0" err="1"/>
              <a:t>kdcop</a:t>
            </a:r>
            <a:r>
              <a:rPr lang="es-ES" dirty="0"/>
              <a:t> se abrirá un cuadro de diálogo y le pedirá para ellos. Si </a:t>
            </a:r>
            <a:r>
              <a:rPr lang="es-ES" dirty="0" smtClean="0"/>
              <a:t>el </a:t>
            </a:r>
            <a:r>
              <a:rPr lang="es-ES" dirty="0"/>
              <a:t>método devuelve un valor de retorno, aparecerá en un cuadro de mensaje </a:t>
            </a:r>
            <a:r>
              <a:rPr lang="es-ES" dirty="0" smtClean="0"/>
              <a:t>después  </a:t>
            </a:r>
            <a:r>
              <a:rPr lang="es-ES" dirty="0"/>
              <a:t>la llamada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Ojo: </a:t>
            </a:r>
            <a:r>
              <a:rPr lang="es-ES" dirty="0" err="1" smtClean="0"/>
              <a:t>dcop</a:t>
            </a:r>
            <a:r>
              <a:rPr lang="es-ES" dirty="0"/>
              <a:t>: protocolo de comunicación de escritorio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26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99592" y="1443841"/>
            <a:ext cx="6552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Konsole</a:t>
            </a:r>
            <a:endParaRPr lang="es-ES" dirty="0"/>
          </a:p>
          <a:p>
            <a:r>
              <a:rPr lang="es-ES" dirty="0"/>
              <a:t>Terminal </a:t>
            </a:r>
            <a:br>
              <a:rPr lang="es-ES" dirty="0"/>
            </a:br>
            <a:r>
              <a:rPr lang="es-ES" dirty="0" err="1"/>
              <a:t>KPager</a:t>
            </a:r>
            <a:endParaRPr lang="es-ES" dirty="0"/>
          </a:p>
          <a:p>
            <a:r>
              <a:rPr lang="es-ES" dirty="0"/>
              <a:t>Muestra una pequeña vista con las ventanas abiertas, mini-escritorio </a:t>
            </a:r>
            <a:br>
              <a:rPr lang="es-ES" dirty="0"/>
            </a:br>
            <a:r>
              <a:rPr lang="es-ES" dirty="0" err="1"/>
              <a:t>Ksim</a:t>
            </a:r>
            <a:endParaRPr lang="es-ES" dirty="0"/>
          </a:p>
          <a:p>
            <a:r>
              <a:rPr lang="es-ES" dirty="0"/>
              <a:t>Reúne la información técnica del ordenador </a:t>
            </a:r>
            <a:br>
              <a:rPr lang="es-ES" dirty="0"/>
            </a:br>
            <a:r>
              <a:rPr lang="es-ES" dirty="0" err="1"/>
              <a:t>KSplashml</a:t>
            </a:r>
            <a:endParaRPr lang="es-ES" dirty="0"/>
          </a:p>
          <a:p>
            <a:r>
              <a:rPr lang="es-ES" dirty="0"/>
              <a:t>(desconocido) </a:t>
            </a:r>
            <a:br>
              <a:rPr lang="es-ES" dirty="0"/>
            </a:br>
            <a:r>
              <a:rPr lang="es-ES" dirty="0" err="1"/>
              <a:t>KSysguard</a:t>
            </a:r>
            <a:endParaRPr lang="es-ES" dirty="0"/>
          </a:p>
          <a:p>
            <a:r>
              <a:rPr lang="es-ES" dirty="0"/>
              <a:t>Administrador de tareas y de procesos </a:t>
            </a:r>
            <a:br>
              <a:rPr lang="es-ES" dirty="0"/>
            </a:br>
            <a:r>
              <a:rPr lang="es-ES" dirty="0" err="1"/>
              <a:t>KWrite</a:t>
            </a:r>
            <a:endParaRPr lang="es-ES" dirty="0"/>
          </a:p>
          <a:p>
            <a:r>
              <a:rPr lang="es-ES" dirty="0"/>
              <a:t>Editor de texto simple. Entre otras cosas permite colorear el código. </a:t>
            </a:r>
          </a:p>
        </p:txBody>
      </p:sp>
    </p:spTree>
    <p:extLst>
      <p:ext uri="{BB962C8B-B14F-4D97-AF65-F5344CB8AC3E}">
        <p14:creationId xmlns:p14="http://schemas.microsoft.com/office/powerpoint/2010/main" val="26670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582341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KCron</a:t>
            </a:r>
            <a:endParaRPr lang="es-ES" dirty="0"/>
          </a:p>
          <a:p>
            <a:r>
              <a:rPr lang="es-ES" dirty="0"/>
              <a:t>Planificador de tareas </a:t>
            </a:r>
            <a:br>
              <a:rPr lang="es-ES" dirty="0"/>
            </a:br>
            <a:r>
              <a:rPr lang="es-ES" dirty="0" err="1"/>
              <a:t>KDat</a:t>
            </a:r>
            <a:endParaRPr lang="es-ES" dirty="0"/>
          </a:p>
          <a:p>
            <a:r>
              <a:rPr lang="es-ES" dirty="0"/>
              <a:t>Archivador de cintas </a:t>
            </a:r>
            <a:br>
              <a:rPr lang="es-ES" dirty="0"/>
            </a:br>
            <a:r>
              <a:rPr lang="es-ES" dirty="0" err="1"/>
              <a:t>KNetworkConf</a:t>
            </a:r>
            <a:endParaRPr lang="es-ES" dirty="0"/>
          </a:p>
          <a:p>
            <a:r>
              <a:rPr lang="es-ES" dirty="0"/>
              <a:t>Herramienta de configuración de red </a:t>
            </a:r>
            <a:br>
              <a:rPr lang="es-ES" dirty="0"/>
            </a:br>
            <a:r>
              <a:rPr lang="es-ES" dirty="0" err="1"/>
              <a:t>KPackage</a:t>
            </a:r>
            <a:endParaRPr lang="es-ES" dirty="0"/>
          </a:p>
          <a:p>
            <a:r>
              <a:rPr lang="es-ES" dirty="0"/>
              <a:t>Gestor de paquetes KDE </a:t>
            </a:r>
            <a:br>
              <a:rPr lang="es-ES" dirty="0"/>
            </a:br>
            <a:r>
              <a:rPr lang="es-ES" dirty="0" err="1"/>
              <a:t>KSysV</a:t>
            </a:r>
            <a:endParaRPr lang="es-ES" dirty="0"/>
          </a:p>
          <a:p>
            <a:r>
              <a:rPr lang="es-ES" dirty="0"/>
              <a:t>Editor gráfico de servicios ejecutados en el arranque </a:t>
            </a:r>
            <a:br>
              <a:rPr lang="es-ES" dirty="0"/>
            </a:br>
            <a:r>
              <a:rPr lang="es-ES" dirty="0" err="1"/>
              <a:t>KUser</a:t>
            </a:r>
            <a:endParaRPr lang="es-ES" dirty="0"/>
          </a:p>
          <a:p>
            <a:r>
              <a:rPr lang="es-ES" dirty="0"/>
              <a:t>Administrador de usuarios </a:t>
            </a:r>
          </a:p>
        </p:txBody>
      </p:sp>
    </p:spTree>
    <p:extLst>
      <p:ext uri="{BB962C8B-B14F-4D97-AF65-F5344CB8AC3E}">
        <p14:creationId xmlns:p14="http://schemas.microsoft.com/office/powerpoint/2010/main" val="8089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286000" y="4743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err="1"/>
              <a:t>kde</a:t>
            </a:r>
            <a:r>
              <a:rPr lang="es-ES" dirty="0"/>
              <a:t>: instala el entorno de escritorio KDE </a:t>
            </a:r>
            <a:r>
              <a:rPr lang="es-ES" dirty="0">
                <a:solidFill>
                  <a:srgbClr val="FFFF00"/>
                </a:solidFill>
              </a:rPr>
              <a:t>completo (excepto paquetes de idiomas y </a:t>
            </a:r>
            <a:r>
              <a:rPr lang="es-ES" u="sng" dirty="0">
                <a:solidFill>
                  <a:srgbClr val="FFFF00"/>
                </a:solidFill>
              </a:rPr>
              <a:t>aplicaciones</a:t>
            </a:r>
            <a:r>
              <a:rPr lang="es-ES" dirty="0">
                <a:solidFill>
                  <a:srgbClr val="FFFF00"/>
                </a:solidFill>
              </a:rPr>
              <a:t> externas como k3b, </a:t>
            </a:r>
            <a:r>
              <a:rPr lang="es-ES" dirty="0" err="1">
                <a:solidFill>
                  <a:srgbClr val="FFFF00"/>
                </a:solidFill>
              </a:rPr>
              <a:t>kaffeine</a:t>
            </a:r>
            <a:r>
              <a:rPr lang="es-ES" dirty="0">
                <a:solidFill>
                  <a:srgbClr val="FFFF00"/>
                </a:solidFill>
              </a:rPr>
              <a:t> y </a:t>
            </a:r>
            <a:r>
              <a:rPr lang="es-ES" dirty="0" err="1">
                <a:solidFill>
                  <a:srgbClr val="FFFF00"/>
                </a:solidFill>
              </a:rPr>
              <a:t>amarok</a:t>
            </a:r>
            <a:r>
              <a:rPr lang="es-ES" dirty="0">
                <a:solidFill>
                  <a:srgbClr val="FFFF00"/>
                </a:solidFill>
              </a:rPr>
              <a:t>)</a:t>
            </a:r>
          </a:p>
          <a:p>
            <a:r>
              <a:rPr lang="es-ES" b="1" dirty="0" err="1"/>
              <a:t>kde-core</a:t>
            </a:r>
            <a:r>
              <a:rPr lang="es-ES" dirty="0"/>
              <a:t>: instala un entorno de escritorio KDE </a:t>
            </a:r>
            <a:r>
              <a:rPr lang="es-ES" dirty="0">
                <a:solidFill>
                  <a:srgbClr val="FFFF00"/>
                </a:solidFill>
              </a:rPr>
              <a:t>básico más el subsistema arts</a:t>
            </a:r>
            <a:r>
              <a:rPr lang="es-ES" dirty="0"/>
              <a:t>.</a:t>
            </a:r>
          </a:p>
          <a:p>
            <a:r>
              <a:rPr lang="es-ES" b="1" dirty="0" err="1"/>
              <a:t>kdebase</a:t>
            </a:r>
            <a:r>
              <a:rPr lang="es-ES" dirty="0"/>
              <a:t>: instala lo </a:t>
            </a:r>
            <a:r>
              <a:rPr lang="es-ES" dirty="0">
                <a:solidFill>
                  <a:srgbClr val="FFFF00"/>
                </a:solidFill>
              </a:rPr>
              <a:t>mínimo imprescindible para poder iniciar una sesión con KDE </a:t>
            </a:r>
            <a:r>
              <a:rPr lang="es-ES" dirty="0"/>
              <a:t>(no instala </a:t>
            </a:r>
            <a:r>
              <a:rPr lang="es-ES" dirty="0" err="1"/>
              <a:t>arts</a:t>
            </a:r>
            <a:r>
              <a:rPr lang="es-ES" dirty="0"/>
              <a:t>). Este último realmente no es un </a:t>
            </a:r>
            <a:r>
              <a:rPr lang="es-ES" dirty="0" err="1"/>
              <a:t>metapaquete</a:t>
            </a:r>
            <a:r>
              <a:rPr lang="es-ES" dirty="0"/>
              <a:t>, sino que se trata de un paquete en sí mismo. Nos aprovecharemos de que es el núcleo del entorno y que instala como dependencias el resto de utilidades básicas.</a:t>
            </a:r>
          </a:p>
          <a:p>
            <a:r>
              <a:rPr lang="es-ES" b="1" dirty="0" err="1"/>
              <a:t>kdeaccessibility</a:t>
            </a:r>
            <a:r>
              <a:rPr lang="es-ES" dirty="0"/>
              <a:t>: Paquetes para </a:t>
            </a:r>
            <a:r>
              <a:rPr lang="es-ES" dirty="0">
                <a:solidFill>
                  <a:srgbClr val="FFFF00"/>
                </a:solidFill>
              </a:rPr>
              <a:t>dotar al escritorio de accesibilidad</a:t>
            </a:r>
            <a:r>
              <a:rPr lang="es-ES" dirty="0"/>
              <a:t> para personas con deficiencias auditivas o visuales.</a:t>
            </a:r>
          </a:p>
          <a:p>
            <a:r>
              <a:rPr lang="es-ES" b="1" dirty="0" err="1"/>
              <a:t>kdeaddons</a:t>
            </a:r>
            <a:r>
              <a:rPr lang="es-ES" dirty="0">
                <a:solidFill>
                  <a:srgbClr val="FFFF00"/>
                </a:solidFill>
              </a:rPr>
              <a:t>: </a:t>
            </a:r>
            <a:r>
              <a:rPr lang="es-ES" dirty="0" err="1">
                <a:solidFill>
                  <a:srgbClr val="FFFF00"/>
                </a:solidFill>
              </a:rPr>
              <a:t>Plugins</a:t>
            </a:r>
            <a:r>
              <a:rPr lang="es-ES" dirty="0">
                <a:solidFill>
                  <a:srgbClr val="FFFF00"/>
                </a:solidFill>
              </a:rPr>
              <a:t> y </a:t>
            </a:r>
            <a:r>
              <a:rPr lang="es-ES" dirty="0" err="1">
                <a:solidFill>
                  <a:srgbClr val="FFFF00"/>
                </a:solidFill>
              </a:rPr>
              <a:t>applets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/>
              <a:t>provistos con KDE.</a:t>
            </a:r>
          </a:p>
          <a:p>
            <a:r>
              <a:rPr lang="es-ES" b="1" dirty="0" err="1"/>
              <a:t>kdeadmin</a:t>
            </a:r>
            <a:r>
              <a:rPr lang="es-ES" dirty="0"/>
              <a:t>: Herramientas para la </a:t>
            </a:r>
            <a:r>
              <a:rPr lang="es-ES" dirty="0">
                <a:solidFill>
                  <a:srgbClr val="FFFF00"/>
                </a:solidFill>
              </a:rPr>
              <a:t>administración del sistema.</a:t>
            </a:r>
          </a:p>
          <a:p>
            <a:r>
              <a:rPr lang="es-ES" b="1" dirty="0" err="1"/>
              <a:t>kdeartwork</a:t>
            </a:r>
            <a:r>
              <a:rPr lang="es-ES" dirty="0"/>
              <a:t>: </a:t>
            </a:r>
            <a:r>
              <a:rPr lang="es-ES" dirty="0">
                <a:solidFill>
                  <a:srgbClr val="FFFF00"/>
                </a:solidFill>
              </a:rPr>
              <a:t>Temas, estilos, iconos</a:t>
            </a:r>
            <a:r>
              <a:rPr lang="es-E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1483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86000" y="158234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err="1"/>
              <a:t>kdeedu</a:t>
            </a:r>
            <a:r>
              <a:rPr lang="es-ES" dirty="0"/>
              <a:t>: Aplicaciones para </a:t>
            </a:r>
            <a:r>
              <a:rPr lang="es-ES" dirty="0">
                <a:solidFill>
                  <a:srgbClr val="FFFF00"/>
                </a:solidFill>
              </a:rPr>
              <a:t>la ayuda a la educación</a:t>
            </a:r>
            <a:r>
              <a:rPr lang="es-ES" dirty="0"/>
              <a:t>.</a:t>
            </a:r>
          </a:p>
          <a:p>
            <a:r>
              <a:rPr lang="es-ES" b="1" dirty="0" err="1"/>
              <a:t>kdegames</a:t>
            </a:r>
            <a:r>
              <a:rPr lang="es-ES" dirty="0"/>
              <a:t>: </a:t>
            </a:r>
            <a:r>
              <a:rPr lang="es-ES" dirty="0">
                <a:solidFill>
                  <a:srgbClr val="FFFF00"/>
                </a:solidFill>
              </a:rPr>
              <a:t>Juegos.</a:t>
            </a:r>
          </a:p>
          <a:p>
            <a:r>
              <a:rPr lang="es-ES" b="1" dirty="0" err="1"/>
              <a:t>kdegraphics</a:t>
            </a:r>
            <a:r>
              <a:rPr lang="es-ES" dirty="0"/>
              <a:t>: Aplicaciones para el </a:t>
            </a:r>
            <a:r>
              <a:rPr lang="es-ES" dirty="0">
                <a:solidFill>
                  <a:srgbClr val="FFFF00"/>
                </a:solidFill>
              </a:rPr>
              <a:t>trabajo gráfico</a:t>
            </a:r>
            <a:r>
              <a:rPr lang="es-ES" dirty="0"/>
              <a:t>.</a:t>
            </a:r>
          </a:p>
          <a:p>
            <a:r>
              <a:rPr lang="es-ES" b="1" dirty="0" err="1"/>
              <a:t>kdemultimedia</a:t>
            </a:r>
            <a:r>
              <a:rPr lang="es-ES" dirty="0"/>
              <a:t>: Aplicaciones </a:t>
            </a:r>
            <a:r>
              <a:rPr lang="es-ES" dirty="0">
                <a:solidFill>
                  <a:srgbClr val="FFFF00"/>
                </a:solidFill>
              </a:rPr>
              <a:t>multimedia</a:t>
            </a:r>
            <a:r>
              <a:rPr lang="es-ES" dirty="0"/>
              <a:t>.</a:t>
            </a:r>
          </a:p>
          <a:p>
            <a:r>
              <a:rPr lang="es-ES" b="1" dirty="0" err="1"/>
              <a:t>kdenetwork</a:t>
            </a:r>
            <a:r>
              <a:rPr lang="es-ES" dirty="0"/>
              <a:t>: Aplicaciones para la gestión y el </a:t>
            </a:r>
            <a:r>
              <a:rPr lang="es-ES" dirty="0">
                <a:solidFill>
                  <a:srgbClr val="FFFF00"/>
                </a:solidFill>
              </a:rPr>
              <a:t>control de redes.</a:t>
            </a:r>
          </a:p>
          <a:p>
            <a:r>
              <a:rPr lang="es-ES" b="1" dirty="0" err="1"/>
              <a:t>kdepim</a:t>
            </a:r>
            <a:r>
              <a:rPr lang="es-ES" dirty="0"/>
              <a:t>: Aplicaciones para el control de la </a:t>
            </a:r>
            <a:r>
              <a:rPr lang="es-ES" dirty="0">
                <a:solidFill>
                  <a:srgbClr val="FFFF00"/>
                </a:solidFill>
              </a:rPr>
              <a:t>información personal.</a:t>
            </a:r>
          </a:p>
          <a:p>
            <a:r>
              <a:rPr lang="es-ES" b="1" dirty="0" err="1"/>
              <a:t>kdetoys</a:t>
            </a:r>
            <a:r>
              <a:rPr lang="es-ES" dirty="0"/>
              <a:t>: </a:t>
            </a:r>
            <a:r>
              <a:rPr lang="es-ES" dirty="0">
                <a:solidFill>
                  <a:srgbClr val="FFFF00"/>
                </a:solidFill>
              </a:rPr>
              <a:t>Juguetes de escritorio</a:t>
            </a:r>
            <a:r>
              <a:rPr lang="es-ES" dirty="0"/>
              <a:t>.</a:t>
            </a:r>
          </a:p>
          <a:p>
            <a:r>
              <a:rPr lang="es-ES" b="1" dirty="0" err="1"/>
              <a:t>kdeutils</a:t>
            </a:r>
            <a:r>
              <a:rPr lang="es-ES" dirty="0"/>
              <a:t>: Utilidades de </a:t>
            </a:r>
            <a:r>
              <a:rPr lang="es-ES" dirty="0">
                <a:solidFill>
                  <a:srgbClr val="FFFF00"/>
                </a:solidFill>
              </a:rPr>
              <a:t>uso general.</a:t>
            </a:r>
          </a:p>
          <a:p>
            <a:r>
              <a:rPr lang="es-ES" b="1" dirty="0" err="1"/>
              <a:t>kdewebdev</a:t>
            </a:r>
            <a:r>
              <a:rPr lang="es-ES" dirty="0">
                <a:solidFill>
                  <a:srgbClr val="FFFF00"/>
                </a:solidFill>
              </a:rPr>
              <a:t>: Herramientas de desarrollo web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7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27584" y="335846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 </a:t>
            </a:r>
            <a:r>
              <a:rPr lang="es-ES" b="1" dirty="0"/>
              <a:t>Migrar una instalación desde KDE 3.5 a KDE 4</a:t>
            </a:r>
          </a:p>
          <a:p>
            <a:r>
              <a:rPr lang="es-ES" dirty="0"/>
              <a:t>Desde que KDE4 entro en </a:t>
            </a:r>
            <a:r>
              <a:rPr lang="es-ES" dirty="0" err="1"/>
              <a:t>sid</a:t>
            </a:r>
            <a:r>
              <a:rPr lang="es-ES" dirty="0"/>
              <a:t> el equipo de </a:t>
            </a:r>
            <a:r>
              <a:rPr lang="es-ES" dirty="0" err="1"/>
              <a:t>Debian-kde</a:t>
            </a:r>
            <a:r>
              <a:rPr lang="es-ES" dirty="0"/>
              <a:t> ha preparado una herramienta llamada </a:t>
            </a:r>
            <a:r>
              <a:rPr lang="es-ES" i="1" dirty="0" err="1"/>
              <a:t>Kaboom</a:t>
            </a:r>
            <a:r>
              <a:rPr lang="es-ES" dirty="0"/>
              <a:t> para facilitar la migración de la configuración desde una instalación anterior de KDE 3.5 o de KDE4 cuando procedamos a instalar KDE </a:t>
            </a:r>
            <a:r>
              <a:rPr lang="es-ES" dirty="0" smtClean="0"/>
              <a:t>Este </a:t>
            </a:r>
            <a:r>
              <a:rPr lang="es-ES" dirty="0"/>
              <a:t>programa esta diseñado para utilizarlo en dos escenarios diferentes:</a:t>
            </a:r>
          </a:p>
          <a:p>
            <a:r>
              <a:rPr lang="es-ES" dirty="0"/>
              <a:t>Hemos estado usando KDE 3.5 y vamos a migrar a KDE 4. Podemos empezar un instalación nueva de KDE 4 o utilizar las configuraciones de KDE 3.5 como configuración inicial de KDE 4. Opcionalmente también podemos respaldar las configuraciones de KDE 3.5.</a:t>
            </a:r>
          </a:p>
          <a:p>
            <a:r>
              <a:rPr lang="es-ES" dirty="0"/>
              <a:t>Hemos estado usando KDE 4 de experimental. En experimental se utilizaba ~./kde4 para las configuraciones. Ahora podemos elegir empezar una configuración nueva o utilizar nuestra configuración actual como inicial para el nuevo KDE4.</a:t>
            </a:r>
          </a:p>
        </p:txBody>
      </p:sp>
    </p:spTree>
    <p:extLst>
      <p:ext uri="{BB962C8B-B14F-4D97-AF65-F5344CB8AC3E}">
        <p14:creationId xmlns:p14="http://schemas.microsoft.com/office/powerpoint/2010/main" val="3358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213</TotalTime>
  <Words>276</Words>
  <Application>Microsoft Office PowerPoint</Application>
  <PresentationFormat>Presentación en pantalla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Horizonte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Redes-09</dc:creator>
  <cp:lastModifiedBy>Redes</cp:lastModifiedBy>
  <cp:revision>12</cp:revision>
  <dcterms:created xsi:type="dcterms:W3CDTF">2013-06-10T14:30:37Z</dcterms:created>
  <dcterms:modified xsi:type="dcterms:W3CDTF">2013-06-10T18:25:56Z</dcterms:modified>
</cp:coreProperties>
</file>