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48" r:id="rId5"/>
  </p:sldMasterIdLst>
  <p:notesMasterIdLst>
    <p:notesMasterId r:id="rId18"/>
  </p:notesMasterIdLst>
  <p:handoutMasterIdLst>
    <p:handoutMasterId r:id="rId19"/>
  </p:handoutMasterIdLst>
  <p:sldIdLst>
    <p:sldId id="5131" r:id="rId6"/>
    <p:sldId id="5126" r:id="rId7"/>
    <p:sldId id="5140" r:id="rId8"/>
    <p:sldId id="5141" r:id="rId9"/>
    <p:sldId id="5142" r:id="rId10"/>
    <p:sldId id="5143" r:id="rId11"/>
    <p:sldId id="5144" r:id="rId12"/>
    <p:sldId id="5146" r:id="rId13"/>
    <p:sldId id="5145" r:id="rId14"/>
    <p:sldId id="5147" r:id="rId15"/>
    <p:sldId id="5148" r:id="rId16"/>
    <p:sldId id="260" r:id="rId1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0000"/>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315" autoAdjust="0"/>
  </p:normalViewPr>
  <p:slideViewPr>
    <p:cSldViewPr snapToGrid="0">
      <p:cViewPr varScale="1">
        <p:scale>
          <a:sx n="95" d="100"/>
          <a:sy n="95" d="100"/>
        </p:scale>
        <p:origin x="648" y="8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9/9/2020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‹Nº›</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‹Nº›</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687487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11</a:t>
            </a:fld>
            <a:endParaRPr lang="en-US" dirty="0"/>
          </a:p>
        </p:txBody>
      </p:sp>
    </p:spTree>
    <p:extLst>
      <p:ext uri="{BB962C8B-B14F-4D97-AF65-F5344CB8AC3E}">
        <p14:creationId xmlns:p14="http://schemas.microsoft.com/office/powerpoint/2010/main" val="238503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962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183991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1361257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07539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268522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extLst>
      <p:ext uri="{BB962C8B-B14F-4D97-AF65-F5344CB8AC3E}">
        <p14:creationId xmlns:p14="http://schemas.microsoft.com/office/powerpoint/2010/main" val="310611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9</a:t>
            </a:fld>
            <a:endParaRPr lang="en-US" dirty="0"/>
          </a:p>
        </p:txBody>
      </p:sp>
    </p:spTree>
    <p:extLst>
      <p:ext uri="{BB962C8B-B14F-4D97-AF65-F5344CB8AC3E}">
        <p14:creationId xmlns:p14="http://schemas.microsoft.com/office/powerpoint/2010/main" val="403393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10</a:t>
            </a:fld>
            <a:endParaRPr lang="en-US" dirty="0"/>
          </a:p>
        </p:txBody>
      </p:sp>
    </p:spTree>
    <p:extLst>
      <p:ext uri="{BB962C8B-B14F-4D97-AF65-F5344CB8AC3E}">
        <p14:creationId xmlns:p14="http://schemas.microsoft.com/office/powerpoint/2010/main" val="923897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25370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7" r:id="rId15"/>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rainee hn">
            <a:hlinkClick r:id="" action="ppaction://media"/>
            <a:extLst>
              <a:ext uri="{FF2B5EF4-FFF2-40B4-BE49-F238E27FC236}">
                <a16:creationId xmlns:a16="http://schemas.microsoft.com/office/drawing/2014/main" id="{E17E7FCA-2948-4A5A-918A-4AFFEBC8DF8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1" b="1095"/>
          <a:stretch/>
        </p:blipFill>
        <p:spPr>
          <a:xfrm>
            <a:off x="0" y="-19050"/>
            <a:ext cx="9144000" cy="5162550"/>
          </a:xfrm>
          <a:prstGeom prst="rect">
            <a:avLst/>
          </a:prstGeom>
        </p:spPr>
      </p:pic>
      <p:sp>
        <p:nvSpPr>
          <p:cNvPr id="8" name="Rectangle 7">
            <a:extLst>
              <a:ext uri="{FF2B5EF4-FFF2-40B4-BE49-F238E27FC236}">
                <a16:creationId xmlns:a16="http://schemas.microsoft.com/office/drawing/2014/main" id="{02AD152F-3113-4EB3-954B-901CFB117972}"/>
              </a:ext>
            </a:extLst>
          </p:cNvPr>
          <p:cNvSpPr/>
          <p:nvPr/>
        </p:nvSpPr>
        <p:spPr>
          <a:xfrm>
            <a:off x="0" y="-19050"/>
            <a:ext cx="9144000" cy="5162550"/>
          </a:xfrm>
          <a:prstGeom prst="rect">
            <a:avLst/>
          </a:prstGeom>
          <a:solidFill>
            <a:srgbClr val="000000">
              <a:alpha val="50196"/>
            </a:srgb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nvGrpSpPr>
          <p:cNvPr id="10" name="Group 39">
            <a:extLst>
              <a:ext uri="{FF2B5EF4-FFF2-40B4-BE49-F238E27FC236}">
                <a16:creationId xmlns:a16="http://schemas.microsoft.com/office/drawing/2014/main" id="{61B44B27-FFD5-4237-B0F6-55C8244A4867}"/>
              </a:ext>
            </a:extLst>
          </p:cNvPr>
          <p:cNvGrpSpPr/>
          <p:nvPr/>
        </p:nvGrpSpPr>
        <p:grpSpPr>
          <a:xfrm>
            <a:off x="5946833" y="4476403"/>
            <a:ext cx="2269274" cy="667097"/>
            <a:chOff x="8039176" y="5968538"/>
            <a:chExt cx="3025699" cy="889462"/>
          </a:xfrm>
        </p:grpSpPr>
        <p:sp>
          <p:nvSpPr>
            <p:cNvPr id="11" name="Rectangle 10">
              <a:extLst>
                <a:ext uri="{FF2B5EF4-FFF2-40B4-BE49-F238E27FC236}">
                  <a16:creationId xmlns:a16="http://schemas.microsoft.com/office/drawing/2014/main" id="{0F53640B-FA03-4068-8D5C-3DFB69CB03C7}"/>
                </a:ext>
              </a:extLst>
            </p:cNvPr>
            <p:cNvSpPr/>
            <p:nvPr/>
          </p:nvSpPr>
          <p:spPr>
            <a:xfrm>
              <a:off x="8039176" y="5968538"/>
              <a:ext cx="3025699" cy="889462"/>
            </a:xfrm>
            <a:prstGeom prst="rect">
              <a:avLst/>
            </a:prstGeom>
            <a:solidFill>
              <a:srgbClr val="3DC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07C901"/>
                </a:solidFill>
                <a:effectLst/>
                <a:uLnTx/>
                <a:uFillTx/>
                <a:latin typeface="Arial"/>
                <a:ea typeface="+mn-ea"/>
                <a:cs typeface="+mn-cs"/>
              </a:endParaRPr>
            </a:p>
          </p:txBody>
        </p:sp>
        <p:pic>
          <p:nvPicPr>
            <p:cNvPr id="12" name="Picture 42" descr="schneider_LIO_Life-Green_RGB.png">
              <a:extLst>
                <a:ext uri="{FF2B5EF4-FFF2-40B4-BE49-F238E27FC236}">
                  <a16:creationId xmlns:a16="http://schemas.microsoft.com/office/drawing/2014/main" id="{310E733D-7E03-4B0D-A6CE-8B3C587BE98B}"/>
                </a:ext>
              </a:extLst>
            </p:cNvPr>
            <p:cNvPicPr>
              <a:picLocks/>
            </p:cNvPicPr>
            <p:nvPr/>
          </p:nvPicPr>
          <p:blipFill>
            <a:blip r:embed="rId5" cstate="screen">
              <a:biLevel thresh="25000"/>
              <a:extLst>
                <a:ext uri="{28A0092B-C50C-407E-A947-70E740481C1C}">
                  <a14:useLocalDpi xmlns:a14="http://schemas.microsoft.com/office/drawing/2010/main"/>
                </a:ext>
              </a:extLst>
            </a:blip>
            <a:stretch>
              <a:fillRect/>
            </a:stretch>
          </p:blipFill>
          <p:spPr>
            <a:xfrm>
              <a:off x="8383386" y="6094779"/>
              <a:ext cx="2337278" cy="636980"/>
            </a:xfrm>
            <a:prstGeom prst="rect">
              <a:avLst/>
            </a:prstGeom>
          </p:spPr>
        </p:pic>
      </p:grpSp>
      <p:sp>
        <p:nvSpPr>
          <p:cNvPr id="13" name="TextBox 12">
            <a:extLst>
              <a:ext uri="{FF2B5EF4-FFF2-40B4-BE49-F238E27FC236}">
                <a16:creationId xmlns:a16="http://schemas.microsoft.com/office/drawing/2014/main" id="{676CB6FF-CC90-4108-BBC7-5C4970EF5CA7}"/>
              </a:ext>
            </a:extLst>
          </p:cNvPr>
          <p:cNvSpPr txBox="1"/>
          <p:nvPr/>
        </p:nvSpPr>
        <p:spPr>
          <a:xfrm>
            <a:off x="580793" y="658867"/>
            <a:ext cx="7982414" cy="923330"/>
          </a:xfrm>
          <a:prstGeom prst="rect">
            <a:avLst/>
          </a:prstGeom>
          <a:noFill/>
        </p:spPr>
        <p:txBody>
          <a:bodyPr wrap="square" rtlCol="0">
            <a:spAutoFit/>
          </a:bodyPr>
          <a:lstStyle/>
          <a:p>
            <a:pPr algn="ctr"/>
            <a:r>
              <a:rPr lang="es-ES" sz="5400" b="1" dirty="0">
                <a:solidFill>
                  <a:srgbClr val="36C746"/>
                </a:solidFill>
              </a:rPr>
              <a:t>TRAINEE PROGRAM </a:t>
            </a:r>
            <a:endParaRPr lang="en-US" sz="5400" b="1" dirty="0">
              <a:solidFill>
                <a:srgbClr val="36C746"/>
              </a:solidFill>
            </a:endParaRPr>
          </a:p>
        </p:txBody>
      </p:sp>
      <p:sp>
        <p:nvSpPr>
          <p:cNvPr id="14" name="TextBox 13">
            <a:extLst>
              <a:ext uri="{FF2B5EF4-FFF2-40B4-BE49-F238E27FC236}">
                <a16:creationId xmlns:a16="http://schemas.microsoft.com/office/drawing/2014/main" id="{96457F5C-89B5-4C62-8B18-0788BAABE3C4}"/>
              </a:ext>
            </a:extLst>
          </p:cNvPr>
          <p:cNvSpPr txBox="1"/>
          <p:nvPr/>
        </p:nvSpPr>
        <p:spPr>
          <a:xfrm>
            <a:off x="1135254" y="428035"/>
            <a:ext cx="5420389" cy="461665"/>
          </a:xfrm>
          <a:prstGeom prst="rect">
            <a:avLst/>
          </a:prstGeom>
          <a:noFill/>
        </p:spPr>
        <p:txBody>
          <a:bodyPr wrap="square" rtlCol="0">
            <a:spAutoFit/>
          </a:bodyPr>
          <a:lstStyle/>
          <a:p>
            <a:r>
              <a:rPr lang="es-ES" sz="2400" dirty="0">
                <a:solidFill>
                  <a:schemeClr val="bg1"/>
                </a:solidFill>
              </a:rPr>
              <a:t>SCHNEIDER ELECTRIC’S </a:t>
            </a:r>
            <a:endParaRPr lang="en-US" sz="2400" dirty="0">
              <a:solidFill>
                <a:schemeClr val="bg1"/>
              </a:solidFill>
            </a:endParaRPr>
          </a:p>
        </p:txBody>
      </p:sp>
      <p:sp>
        <p:nvSpPr>
          <p:cNvPr id="2" name="CuadroTexto 1">
            <a:extLst>
              <a:ext uri="{FF2B5EF4-FFF2-40B4-BE49-F238E27FC236}">
                <a16:creationId xmlns:a16="http://schemas.microsoft.com/office/drawing/2014/main" id="{2B45D130-B663-42A3-8FCE-6C9F3D06DEFC}"/>
              </a:ext>
            </a:extLst>
          </p:cNvPr>
          <p:cNvSpPr txBox="1"/>
          <p:nvPr/>
        </p:nvSpPr>
        <p:spPr>
          <a:xfrm>
            <a:off x="1135254" y="1459640"/>
            <a:ext cx="4702838" cy="1077218"/>
          </a:xfrm>
          <a:prstGeom prst="rect">
            <a:avLst/>
          </a:prstGeom>
          <a:noFill/>
        </p:spPr>
        <p:txBody>
          <a:bodyPr wrap="square" rtlCol="0">
            <a:spAutoFit/>
          </a:bodyPr>
          <a:lstStyle/>
          <a:p>
            <a:r>
              <a:rPr lang="es-ES" sz="3200" dirty="0">
                <a:solidFill>
                  <a:srgbClr val="33CC33"/>
                </a:solidFill>
              </a:rPr>
              <a:t>Software </a:t>
            </a:r>
            <a:r>
              <a:rPr lang="es-ES" sz="3200" dirty="0" err="1">
                <a:solidFill>
                  <a:srgbClr val="33CC33"/>
                </a:solidFill>
              </a:rPr>
              <a:t>Development</a:t>
            </a:r>
            <a:r>
              <a:rPr lang="es-ES" sz="3200" dirty="0">
                <a:solidFill>
                  <a:srgbClr val="33CC33"/>
                </a:solidFill>
              </a:rPr>
              <a:t> </a:t>
            </a:r>
            <a:r>
              <a:rPr lang="es-ES" sz="3200" dirty="0" err="1">
                <a:solidFill>
                  <a:srgbClr val="33CC33"/>
                </a:solidFill>
              </a:rPr>
              <a:t>Challenge</a:t>
            </a:r>
            <a:endParaRPr lang="es-ES" sz="3200" dirty="0">
              <a:solidFill>
                <a:srgbClr val="33CC33"/>
              </a:solidFill>
            </a:endParaRPr>
          </a:p>
        </p:txBody>
      </p:sp>
      <p:sp>
        <p:nvSpPr>
          <p:cNvPr id="3" name="CuadroTexto 2">
            <a:extLst>
              <a:ext uri="{FF2B5EF4-FFF2-40B4-BE49-F238E27FC236}">
                <a16:creationId xmlns:a16="http://schemas.microsoft.com/office/drawing/2014/main" id="{E25FC74D-B4F5-4106-9F8D-B7C06C451CD4}"/>
              </a:ext>
            </a:extLst>
          </p:cNvPr>
          <p:cNvSpPr txBox="1"/>
          <p:nvPr/>
        </p:nvSpPr>
        <p:spPr>
          <a:xfrm>
            <a:off x="331596" y="4571084"/>
            <a:ext cx="4913644" cy="369332"/>
          </a:xfrm>
          <a:prstGeom prst="rect">
            <a:avLst/>
          </a:prstGeom>
          <a:noFill/>
        </p:spPr>
        <p:txBody>
          <a:bodyPr wrap="square" rtlCol="0">
            <a:spAutoFit/>
          </a:bodyPr>
          <a:lstStyle/>
          <a:p>
            <a:r>
              <a:rPr lang="es-ES" dirty="0">
                <a:solidFill>
                  <a:schemeClr val="bg1"/>
                </a:solidFill>
              </a:rPr>
              <a:t>Gutiérrez Vázquez, Alejandro</a:t>
            </a:r>
          </a:p>
        </p:txBody>
      </p:sp>
    </p:spTree>
    <p:extLst>
      <p:ext uri="{BB962C8B-B14F-4D97-AF65-F5344CB8AC3E}">
        <p14:creationId xmlns:p14="http://schemas.microsoft.com/office/powerpoint/2010/main" val="425711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6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FINISHING THE REGISTRATION</a:t>
            </a:r>
            <a:endParaRPr lang="en-US" sz="2000" b="1" dirty="0">
              <a:solidFill>
                <a:srgbClr val="36C746"/>
              </a:solidFill>
            </a:endParaRPr>
          </a:p>
        </p:txBody>
      </p:sp>
      <p:sp>
        <p:nvSpPr>
          <p:cNvPr id="12" name="CuadroTexto 11">
            <a:extLst>
              <a:ext uri="{FF2B5EF4-FFF2-40B4-BE49-F238E27FC236}">
                <a16:creationId xmlns:a16="http://schemas.microsoft.com/office/drawing/2014/main" id="{C32F5784-2DB4-4504-819F-768D1093EA66}"/>
              </a:ext>
            </a:extLst>
          </p:cNvPr>
          <p:cNvSpPr txBox="1"/>
          <p:nvPr/>
        </p:nvSpPr>
        <p:spPr>
          <a:xfrm>
            <a:off x="275084" y="1329392"/>
            <a:ext cx="4210960"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solidFill>
              </a:rPr>
              <a:t>If</a:t>
            </a:r>
            <a:r>
              <a:rPr lang="es-ES" dirty="0">
                <a:solidFill>
                  <a:schemeClr val="bg1"/>
                </a:solidFill>
              </a:rPr>
              <a:t> </a:t>
            </a:r>
            <a:r>
              <a:rPr lang="es-ES" dirty="0" err="1">
                <a:solidFill>
                  <a:schemeClr val="bg1"/>
                </a:solidFill>
              </a:rPr>
              <a:t>the</a:t>
            </a:r>
            <a:r>
              <a:rPr lang="es-ES" dirty="0">
                <a:solidFill>
                  <a:schemeClr val="bg1"/>
                </a:solidFill>
              </a:rPr>
              <a:t> ID </a:t>
            </a:r>
            <a:r>
              <a:rPr lang="es-ES" dirty="0" err="1">
                <a:solidFill>
                  <a:schemeClr val="bg1"/>
                </a:solidFill>
              </a:rPr>
              <a:t>or</a:t>
            </a:r>
            <a:r>
              <a:rPr lang="es-ES" dirty="0">
                <a:solidFill>
                  <a:schemeClr val="bg1"/>
                </a:solidFill>
              </a:rPr>
              <a:t> serial </a:t>
            </a:r>
            <a:r>
              <a:rPr lang="es-ES" dirty="0" err="1">
                <a:solidFill>
                  <a:schemeClr val="bg1"/>
                </a:solidFill>
              </a:rPr>
              <a:t>number</a:t>
            </a:r>
            <a:r>
              <a:rPr lang="es-ES" dirty="0">
                <a:solidFill>
                  <a:schemeClr val="bg1"/>
                </a:solidFill>
              </a:rPr>
              <a:t> </a:t>
            </a:r>
            <a:r>
              <a:rPr lang="es-ES" dirty="0" err="1">
                <a:solidFill>
                  <a:schemeClr val="bg1"/>
                </a:solidFill>
              </a:rPr>
              <a:t>introduced</a:t>
            </a:r>
            <a:r>
              <a:rPr lang="es-ES" dirty="0">
                <a:solidFill>
                  <a:schemeClr val="bg1"/>
                </a:solidFill>
              </a:rPr>
              <a:t> are </a:t>
            </a:r>
            <a:r>
              <a:rPr lang="es-ES" dirty="0" err="1">
                <a:solidFill>
                  <a:schemeClr val="bg1"/>
                </a:solidFill>
              </a:rPr>
              <a:t>already</a:t>
            </a:r>
            <a:r>
              <a:rPr lang="es-ES" dirty="0">
                <a:solidFill>
                  <a:schemeClr val="bg1"/>
                </a:solidFill>
              </a:rPr>
              <a:t> in </a:t>
            </a:r>
            <a:r>
              <a:rPr lang="es-ES" dirty="0" err="1">
                <a:solidFill>
                  <a:schemeClr val="bg1"/>
                </a:solidFill>
              </a:rPr>
              <a:t>the</a:t>
            </a:r>
            <a:r>
              <a:rPr lang="es-ES" dirty="0">
                <a:solidFill>
                  <a:schemeClr val="bg1"/>
                </a:solidFill>
              </a:rPr>
              <a:t> file </a:t>
            </a:r>
            <a:r>
              <a:rPr lang="es-ES" dirty="0" err="1">
                <a:solidFill>
                  <a:schemeClr val="bg1"/>
                </a:solidFill>
              </a:rPr>
              <a:t>the</a:t>
            </a:r>
            <a:r>
              <a:rPr lang="es-ES" dirty="0">
                <a:solidFill>
                  <a:schemeClr val="bg1"/>
                </a:solidFill>
              </a:rPr>
              <a:t> </a:t>
            </a:r>
            <a:r>
              <a:rPr lang="es-ES" dirty="0" err="1">
                <a:solidFill>
                  <a:schemeClr val="bg1"/>
                </a:solidFill>
              </a:rPr>
              <a:t>aplication</a:t>
            </a:r>
            <a:r>
              <a:rPr lang="es-ES" dirty="0">
                <a:solidFill>
                  <a:schemeClr val="bg1"/>
                </a:solidFill>
              </a:rPr>
              <a:t> </a:t>
            </a:r>
            <a:r>
              <a:rPr lang="es-ES" dirty="0" err="1">
                <a:solidFill>
                  <a:schemeClr val="bg1"/>
                </a:solidFill>
              </a:rPr>
              <a:t>will</a:t>
            </a:r>
            <a:r>
              <a:rPr lang="es-ES" dirty="0">
                <a:solidFill>
                  <a:schemeClr val="bg1"/>
                </a:solidFill>
              </a:rPr>
              <a:t> show </a:t>
            </a:r>
            <a:r>
              <a:rPr lang="es-ES" dirty="0" err="1">
                <a:solidFill>
                  <a:schemeClr val="bg1"/>
                </a:solidFill>
              </a:rPr>
              <a:t>an</a:t>
            </a:r>
            <a:r>
              <a:rPr lang="es-ES" dirty="0">
                <a:solidFill>
                  <a:schemeClr val="bg1"/>
                </a:solidFill>
              </a:rPr>
              <a:t> error </a:t>
            </a:r>
            <a:r>
              <a:rPr lang="es-ES" dirty="0" err="1">
                <a:solidFill>
                  <a:schemeClr val="bg1"/>
                </a:solidFill>
              </a:rPr>
              <a:t>message</a:t>
            </a:r>
            <a:r>
              <a:rPr lang="es-ES" dirty="0">
                <a:solidFill>
                  <a:schemeClr val="bg1"/>
                </a:solidFill>
              </a:rPr>
              <a:t>.</a:t>
            </a:r>
          </a:p>
        </p:txBody>
      </p:sp>
      <p:pic>
        <p:nvPicPr>
          <p:cNvPr id="2" name="Imagen 1">
            <a:extLst>
              <a:ext uri="{FF2B5EF4-FFF2-40B4-BE49-F238E27FC236}">
                <a16:creationId xmlns:a16="http://schemas.microsoft.com/office/drawing/2014/main" id="{C1CFE871-3F84-4A4F-A88A-8702D17B7138}"/>
              </a:ext>
            </a:extLst>
          </p:cNvPr>
          <p:cNvPicPr>
            <a:picLocks noChangeAspect="1"/>
          </p:cNvPicPr>
          <p:nvPr/>
        </p:nvPicPr>
        <p:blipFill>
          <a:blip r:embed="rId4"/>
          <a:stretch>
            <a:fillRect/>
          </a:stretch>
        </p:blipFill>
        <p:spPr>
          <a:xfrm>
            <a:off x="4657957" y="1961320"/>
            <a:ext cx="3581400" cy="2895600"/>
          </a:xfrm>
          <a:prstGeom prst="rect">
            <a:avLst/>
          </a:prstGeom>
        </p:spPr>
      </p:pic>
      <p:sp>
        <p:nvSpPr>
          <p:cNvPr id="4" name="Flecha: doblada hacia arriba 3">
            <a:extLst>
              <a:ext uri="{FF2B5EF4-FFF2-40B4-BE49-F238E27FC236}">
                <a16:creationId xmlns:a16="http://schemas.microsoft.com/office/drawing/2014/main" id="{751D4305-9B7F-4A4B-952A-07689ADE5EBB}"/>
              </a:ext>
            </a:extLst>
          </p:cNvPr>
          <p:cNvSpPr/>
          <p:nvPr/>
        </p:nvSpPr>
        <p:spPr>
          <a:xfrm rot="5400000">
            <a:off x="2244885" y="2707431"/>
            <a:ext cx="1126361" cy="1096166"/>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100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ALL THE 3 DEVICES SUPPORTED</a:t>
            </a:r>
            <a:endParaRPr lang="en-US" sz="2000" b="1" dirty="0">
              <a:solidFill>
                <a:srgbClr val="36C746"/>
              </a:solidFill>
            </a:endParaRPr>
          </a:p>
        </p:txBody>
      </p:sp>
      <p:pic>
        <p:nvPicPr>
          <p:cNvPr id="3" name="Imagen 2">
            <a:extLst>
              <a:ext uri="{FF2B5EF4-FFF2-40B4-BE49-F238E27FC236}">
                <a16:creationId xmlns:a16="http://schemas.microsoft.com/office/drawing/2014/main" id="{D3A3871D-A054-4678-BCC2-BFFA50852E7A}"/>
              </a:ext>
            </a:extLst>
          </p:cNvPr>
          <p:cNvPicPr>
            <a:picLocks noChangeAspect="1"/>
          </p:cNvPicPr>
          <p:nvPr/>
        </p:nvPicPr>
        <p:blipFill>
          <a:blip r:embed="rId4"/>
          <a:stretch>
            <a:fillRect/>
          </a:stretch>
        </p:blipFill>
        <p:spPr>
          <a:xfrm>
            <a:off x="594998" y="1334965"/>
            <a:ext cx="3552825" cy="2895600"/>
          </a:xfrm>
          <a:prstGeom prst="rect">
            <a:avLst/>
          </a:prstGeom>
        </p:spPr>
      </p:pic>
      <p:pic>
        <p:nvPicPr>
          <p:cNvPr id="5" name="Imagen 4">
            <a:extLst>
              <a:ext uri="{FF2B5EF4-FFF2-40B4-BE49-F238E27FC236}">
                <a16:creationId xmlns:a16="http://schemas.microsoft.com/office/drawing/2014/main" id="{6BBD2DA9-017B-4C64-8373-6E286E46F175}"/>
              </a:ext>
            </a:extLst>
          </p:cNvPr>
          <p:cNvPicPr>
            <a:picLocks noChangeAspect="1"/>
          </p:cNvPicPr>
          <p:nvPr/>
        </p:nvPicPr>
        <p:blipFill>
          <a:blip r:embed="rId5"/>
          <a:stretch>
            <a:fillRect/>
          </a:stretch>
        </p:blipFill>
        <p:spPr>
          <a:xfrm>
            <a:off x="4727017" y="1140024"/>
            <a:ext cx="3707842" cy="3325097"/>
          </a:xfrm>
          <a:prstGeom prst="rect">
            <a:avLst/>
          </a:prstGeom>
        </p:spPr>
      </p:pic>
    </p:spTree>
    <p:extLst>
      <p:ext uri="{BB962C8B-B14F-4D97-AF65-F5344CB8AC3E}">
        <p14:creationId xmlns:p14="http://schemas.microsoft.com/office/powerpoint/2010/main" val="15932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FIRST COMMENTS</a:t>
            </a:r>
            <a:endParaRPr lang="en-US" sz="2000" b="1" dirty="0">
              <a:solidFill>
                <a:srgbClr val="36C746"/>
              </a:solidFill>
            </a:endParaRPr>
          </a:p>
        </p:txBody>
      </p:sp>
      <p:sp>
        <p:nvSpPr>
          <p:cNvPr id="19" name="TextBox 18">
            <a:extLst>
              <a:ext uri="{FF2B5EF4-FFF2-40B4-BE49-F238E27FC236}">
                <a16:creationId xmlns:a16="http://schemas.microsoft.com/office/drawing/2014/main" id="{28C69C48-BB01-4B39-95EF-448FB2164326}"/>
              </a:ext>
            </a:extLst>
          </p:cNvPr>
          <p:cNvSpPr txBox="1"/>
          <p:nvPr/>
        </p:nvSpPr>
        <p:spPr>
          <a:xfrm>
            <a:off x="1260742" y="1263133"/>
            <a:ext cx="2170443" cy="338554"/>
          </a:xfrm>
          <a:prstGeom prst="rect">
            <a:avLst/>
          </a:prstGeom>
          <a:noFill/>
        </p:spPr>
        <p:txBody>
          <a:bodyPr wrap="square" rtlCol="0">
            <a:spAutoFit/>
          </a:bodyPr>
          <a:lstStyle/>
          <a:p>
            <a:r>
              <a:rPr lang="es-ES" sz="1600" dirty="0">
                <a:solidFill>
                  <a:schemeClr val="bg1"/>
                </a:solidFill>
              </a:rPr>
              <a:t>.NET Framework 4.8</a:t>
            </a:r>
          </a:p>
        </p:txBody>
      </p:sp>
      <p:sp>
        <p:nvSpPr>
          <p:cNvPr id="2" name="CuadroTexto 1">
            <a:extLst>
              <a:ext uri="{FF2B5EF4-FFF2-40B4-BE49-F238E27FC236}">
                <a16:creationId xmlns:a16="http://schemas.microsoft.com/office/drawing/2014/main" id="{1EAACF7B-CB17-4BCB-97E7-3B7F25A42F27}"/>
              </a:ext>
            </a:extLst>
          </p:cNvPr>
          <p:cNvSpPr txBox="1"/>
          <p:nvPr/>
        </p:nvSpPr>
        <p:spPr>
          <a:xfrm>
            <a:off x="5712817" y="1232355"/>
            <a:ext cx="1853921" cy="369332"/>
          </a:xfrm>
          <a:prstGeom prst="rect">
            <a:avLst/>
          </a:prstGeom>
          <a:noFill/>
        </p:spPr>
        <p:txBody>
          <a:bodyPr wrap="square" rtlCol="0">
            <a:spAutoFit/>
          </a:bodyPr>
          <a:lstStyle/>
          <a:p>
            <a:r>
              <a:rPr lang="es-ES" dirty="0" err="1">
                <a:solidFill>
                  <a:schemeClr val="bg1"/>
                </a:solidFill>
              </a:rPr>
              <a:t>Newest</a:t>
            </a:r>
            <a:r>
              <a:rPr lang="es-ES" dirty="0">
                <a:solidFill>
                  <a:schemeClr val="bg1"/>
                </a:solidFill>
              </a:rPr>
              <a:t> </a:t>
            </a:r>
            <a:r>
              <a:rPr lang="es-ES" dirty="0" err="1">
                <a:solidFill>
                  <a:schemeClr val="bg1"/>
                </a:solidFill>
              </a:rPr>
              <a:t>version</a:t>
            </a:r>
            <a:endParaRPr lang="es-ES" dirty="0">
              <a:solidFill>
                <a:schemeClr val="bg1"/>
              </a:solidFill>
            </a:endParaRPr>
          </a:p>
        </p:txBody>
      </p:sp>
      <p:sp>
        <p:nvSpPr>
          <p:cNvPr id="3" name="CuadroTexto 2">
            <a:extLst>
              <a:ext uri="{FF2B5EF4-FFF2-40B4-BE49-F238E27FC236}">
                <a16:creationId xmlns:a16="http://schemas.microsoft.com/office/drawing/2014/main" id="{CF15F134-EFE0-49A4-95A3-FADE1ED5F993}"/>
              </a:ext>
            </a:extLst>
          </p:cNvPr>
          <p:cNvSpPr txBox="1"/>
          <p:nvPr/>
        </p:nvSpPr>
        <p:spPr>
          <a:xfrm>
            <a:off x="4542837" y="2868610"/>
            <a:ext cx="3601027" cy="1200329"/>
          </a:xfrm>
          <a:prstGeom prst="rect">
            <a:avLst/>
          </a:prstGeom>
          <a:noFill/>
        </p:spPr>
        <p:txBody>
          <a:bodyPr wrap="square" rtlCol="0">
            <a:spAutoFit/>
          </a:bodyPr>
          <a:lstStyle/>
          <a:p>
            <a:r>
              <a:rPr lang="es-ES" dirty="0" err="1">
                <a:solidFill>
                  <a:schemeClr val="bg1"/>
                </a:solidFill>
              </a:rPr>
              <a:t>Applications</a:t>
            </a:r>
            <a:r>
              <a:rPr lang="es-ES" dirty="0">
                <a:solidFill>
                  <a:schemeClr val="bg1"/>
                </a:solidFill>
              </a:rPr>
              <a:t> </a:t>
            </a:r>
            <a:r>
              <a:rPr lang="es-ES" dirty="0" err="1">
                <a:solidFill>
                  <a:schemeClr val="bg1"/>
                </a:solidFill>
              </a:rPr>
              <a:t>forms</a:t>
            </a:r>
            <a:r>
              <a:rPr lang="es-ES" dirty="0">
                <a:solidFill>
                  <a:schemeClr val="bg1"/>
                </a:solidFill>
              </a:rPr>
              <a:t>:</a:t>
            </a:r>
          </a:p>
          <a:p>
            <a:r>
              <a:rPr lang="es-ES" dirty="0">
                <a:solidFill>
                  <a:schemeClr val="bg1"/>
                </a:solidFill>
              </a:rPr>
              <a:t>-   </a:t>
            </a:r>
            <a:r>
              <a:rPr lang="es-ES" dirty="0" err="1">
                <a:solidFill>
                  <a:schemeClr val="bg1"/>
                </a:solidFill>
              </a:rPr>
              <a:t>intuitive</a:t>
            </a:r>
            <a:r>
              <a:rPr lang="es-ES" dirty="0">
                <a:solidFill>
                  <a:schemeClr val="bg1"/>
                </a:solidFill>
              </a:rPr>
              <a:t> </a:t>
            </a:r>
            <a:r>
              <a:rPr lang="es-ES" dirty="0" err="1">
                <a:solidFill>
                  <a:schemeClr val="bg1"/>
                </a:solidFill>
              </a:rPr>
              <a:t>approach</a:t>
            </a:r>
            <a:endParaRPr lang="es-ES" dirty="0">
              <a:solidFill>
                <a:schemeClr val="bg1"/>
              </a:solidFill>
            </a:endParaRPr>
          </a:p>
          <a:p>
            <a:pPr marL="285750" indent="-285750">
              <a:buFontTx/>
              <a:buChar char="-"/>
            </a:pPr>
            <a:r>
              <a:rPr lang="es-ES" dirty="0" err="1">
                <a:solidFill>
                  <a:schemeClr val="bg1"/>
                </a:solidFill>
              </a:rPr>
              <a:t>Visually</a:t>
            </a:r>
            <a:r>
              <a:rPr lang="es-ES" dirty="0">
                <a:solidFill>
                  <a:schemeClr val="bg1"/>
                </a:solidFill>
              </a:rPr>
              <a:t> more </a:t>
            </a:r>
            <a:r>
              <a:rPr lang="es-ES" dirty="0" err="1">
                <a:solidFill>
                  <a:schemeClr val="bg1"/>
                </a:solidFill>
              </a:rPr>
              <a:t>atractive</a:t>
            </a:r>
            <a:endParaRPr lang="es-ES" dirty="0">
              <a:solidFill>
                <a:schemeClr val="bg1"/>
              </a:solidFill>
            </a:endParaRPr>
          </a:p>
          <a:p>
            <a:pPr marL="285750" indent="-285750">
              <a:buFontTx/>
              <a:buChar char="-"/>
            </a:pPr>
            <a:r>
              <a:rPr lang="es-ES" dirty="0">
                <a:solidFill>
                  <a:schemeClr val="bg1"/>
                </a:solidFill>
              </a:rPr>
              <a:t>Pop-up </a:t>
            </a:r>
            <a:r>
              <a:rPr lang="es-ES" dirty="0" err="1">
                <a:solidFill>
                  <a:schemeClr val="bg1"/>
                </a:solidFill>
              </a:rPr>
              <a:t>errors</a:t>
            </a:r>
            <a:r>
              <a:rPr lang="es-ES" dirty="0">
                <a:solidFill>
                  <a:schemeClr val="bg1"/>
                </a:solidFill>
              </a:rPr>
              <a:t> </a:t>
            </a:r>
            <a:r>
              <a:rPr lang="es-ES" dirty="0" err="1">
                <a:solidFill>
                  <a:schemeClr val="bg1"/>
                </a:solidFill>
              </a:rPr>
              <a:t>warnings</a:t>
            </a:r>
            <a:endParaRPr lang="es-ES" dirty="0">
              <a:solidFill>
                <a:schemeClr val="bg1"/>
              </a:solidFill>
            </a:endParaRPr>
          </a:p>
        </p:txBody>
      </p:sp>
      <p:sp>
        <p:nvSpPr>
          <p:cNvPr id="4" name="Flecha: a la derecha 3">
            <a:extLst>
              <a:ext uri="{FF2B5EF4-FFF2-40B4-BE49-F238E27FC236}">
                <a16:creationId xmlns:a16="http://schemas.microsoft.com/office/drawing/2014/main" id="{0513FF13-E3BE-435E-BA46-1EBB7557D8D0}"/>
              </a:ext>
            </a:extLst>
          </p:cNvPr>
          <p:cNvSpPr/>
          <p:nvPr/>
        </p:nvSpPr>
        <p:spPr>
          <a:xfrm>
            <a:off x="4082797" y="119009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CFBBC14D-F385-49F2-9768-309720B24599}"/>
              </a:ext>
            </a:extLst>
          </p:cNvPr>
          <p:cNvPicPr>
            <a:picLocks noChangeAspect="1"/>
          </p:cNvPicPr>
          <p:nvPr/>
        </p:nvPicPr>
        <p:blipFill>
          <a:blip r:embed="rId4"/>
          <a:stretch>
            <a:fillRect/>
          </a:stretch>
        </p:blipFill>
        <p:spPr>
          <a:xfrm>
            <a:off x="576152" y="2485188"/>
            <a:ext cx="3695700" cy="1847850"/>
          </a:xfrm>
          <a:prstGeom prst="rect">
            <a:avLst/>
          </a:prstGeom>
        </p:spPr>
      </p:pic>
    </p:spTree>
    <p:extLst>
      <p:ext uri="{BB962C8B-B14F-4D97-AF65-F5344CB8AC3E}">
        <p14:creationId xmlns:p14="http://schemas.microsoft.com/office/powerpoint/2010/main" val="389524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SELECTING THE DEVICE’S TYPE</a:t>
            </a:r>
            <a:endParaRPr lang="en-US" sz="2000" b="1" dirty="0">
              <a:solidFill>
                <a:srgbClr val="36C746"/>
              </a:solidFill>
            </a:endParaRPr>
          </a:p>
        </p:txBody>
      </p:sp>
      <p:sp>
        <p:nvSpPr>
          <p:cNvPr id="3" name="CuadroTexto 2">
            <a:extLst>
              <a:ext uri="{FF2B5EF4-FFF2-40B4-BE49-F238E27FC236}">
                <a16:creationId xmlns:a16="http://schemas.microsoft.com/office/drawing/2014/main" id="{CF15F134-EFE0-49A4-95A3-FADE1ED5F993}"/>
              </a:ext>
            </a:extLst>
          </p:cNvPr>
          <p:cNvSpPr txBox="1"/>
          <p:nvPr/>
        </p:nvSpPr>
        <p:spPr>
          <a:xfrm>
            <a:off x="4948783" y="1459321"/>
            <a:ext cx="3601027" cy="646331"/>
          </a:xfrm>
          <a:prstGeom prst="rect">
            <a:avLst/>
          </a:prstGeom>
          <a:noFill/>
        </p:spPr>
        <p:txBody>
          <a:bodyPr wrap="square" rtlCol="0">
            <a:spAutoFit/>
          </a:bodyPr>
          <a:lstStyle/>
          <a:p>
            <a:r>
              <a:rPr lang="es-ES" dirty="0">
                <a:solidFill>
                  <a:schemeClr val="bg1"/>
                </a:solidFill>
              </a:rPr>
              <a:t>Ok </a:t>
            </a:r>
            <a:r>
              <a:rPr lang="es-ES" dirty="0" err="1">
                <a:solidFill>
                  <a:schemeClr val="bg1"/>
                </a:solidFill>
              </a:rPr>
              <a:t>button</a:t>
            </a:r>
            <a:r>
              <a:rPr lang="es-ES" dirty="0">
                <a:solidFill>
                  <a:schemeClr val="bg1"/>
                </a:solidFill>
              </a:rPr>
              <a:t> </a:t>
            </a:r>
            <a:r>
              <a:rPr lang="es-ES" dirty="0" err="1">
                <a:solidFill>
                  <a:schemeClr val="bg1"/>
                </a:solidFill>
              </a:rPr>
              <a:t>disabled</a:t>
            </a:r>
            <a:r>
              <a:rPr lang="es-ES" dirty="0">
                <a:solidFill>
                  <a:schemeClr val="bg1"/>
                </a:solidFill>
              </a:rPr>
              <a:t> </a:t>
            </a:r>
            <a:r>
              <a:rPr lang="es-ES" dirty="0" err="1">
                <a:solidFill>
                  <a:schemeClr val="bg1"/>
                </a:solidFill>
              </a:rPr>
              <a:t>until</a:t>
            </a:r>
            <a:r>
              <a:rPr lang="es-ES" dirty="0">
                <a:solidFill>
                  <a:schemeClr val="bg1"/>
                </a:solidFill>
              </a:rPr>
              <a:t> a </a:t>
            </a:r>
            <a:r>
              <a:rPr lang="es-ES" dirty="0" err="1">
                <a:solidFill>
                  <a:schemeClr val="bg1"/>
                </a:solidFill>
              </a:rPr>
              <a:t>type</a:t>
            </a:r>
            <a:r>
              <a:rPr lang="es-ES" dirty="0">
                <a:solidFill>
                  <a:schemeClr val="bg1"/>
                </a:solidFill>
              </a:rPr>
              <a:t> </a:t>
            </a:r>
            <a:r>
              <a:rPr lang="es-ES" dirty="0" err="1">
                <a:solidFill>
                  <a:schemeClr val="bg1"/>
                </a:solidFill>
              </a:rPr>
              <a:t>is</a:t>
            </a:r>
            <a:r>
              <a:rPr lang="es-ES" dirty="0">
                <a:solidFill>
                  <a:schemeClr val="bg1"/>
                </a:solidFill>
              </a:rPr>
              <a:t> </a:t>
            </a:r>
            <a:r>
              <a:rPr lang="es-ES" dirty="0" err="1">
                <a:solidFill>
                  <a:schemeClr val="bg1"/>
                </a:solidFill>
              </a:rPr>
              <a:t>selected</a:t>
            </a:r>
            <a:r>
              <a:rPr lang="es-ES" dirty="0">
                <a:solidFill>
                  <a:schemeClr val="bg1"/>
                </a:solidFill>
              </a:rPr>
              <a:t>.</a:t>
            </a:r>
          </a:p>
        </p:txBody>
      </p:sp>
      <p:pic>
        <p:nvPicPr>
          <p:cNvPr id="6" name="Imagen 5">
            <a:extLst>
              <a:ext uri="{FF2B5EF4-FFF2-40B4-BE49-F238E27FC236}">
                <a16:creationId xmlns:a16="http://schemas.microsoft.com/office/drawing/2014/main" id="{8445250D-1A3B-4579-BF24-26A9B947BF4A}"/>
              </a:ext>
            </a:extLst>
          </p:cNvPr>
          <p:cNvPicPr>
            <a:picLocks noChangeAspect="1"/>
          </p:cNvPicPr>
          <p:nvPr/>
        </p:nvPicPr>
        <p:blipFill>
          <a:blip r:embed="rId4"/>
          <a:stretch>
            <a:fillRect/>
          </a:stretch>
        </p:blipFill>
        <p:spPr>
          <a:xfrm>
            <a:off x="945530" y="918325"/>
            <a:ext cx="3412781" cy="1728324"/>
          </a:xfrm>
          <a:prstGeom prst="rect">
            <a:avLst/>
          </a:prstGeom>
        </p:spPr>
      </p:pic>
      <p:pic>
        <p:nvPicPr>
          <p:cNvPr id="13" name="Imagen 12">
            <a:extLst>
              <a:ext uri="{FF2B5EF4-FFF2-40B4-BE49-F238E27FC236}">
                <a16:creationId xmlns:a16="http://schemas.microsoft.com/office/drawing/2014/main" id="{706B6A53-09DE-4011-ADAC-BC7875AA6D66}"/>
              </a:ext>
            </a:extLst>
          </p:cNvPr>
          <p:cNvPicPr>
            <a:picLocks noChangeAspect="1"/>
          </p:cNvPicPr>
          <p:nvPr/>
        </p:nvPicPr>
        <p:blipFill>
          <a:blip r:embed="rId5"/>
          <a:stretch>
            <a:fillRect/>
          </a:stretch>
        </p:blipFill>
        <p:spPr>
          <a:xfrm>
            <a:off x="945530" y="3281557"/>
            <a:ext cx="3412781" cy="1706391"/>
          </a:xfrm>
          <a:prstGeom prst="rect">
            <a:avLst/>
          </a:prstGeom>
        </p:spPr>
      </p:pic>
      <p:sp>
        <p:nvSpPr>
          <p:cNvPr id="7" name="Flecha: hacia abajo 6">
            <a:extLst>
              <a:ext uri="{FF2B5EF4-FFF2-40B4-BE49-F238E27FC236}">
                <a16:creationId xmlns:a16="http://schemas.microsoft.com/office/drawing/2014/main" id="{FE788DCB-3DC4-446E-82D3-111C14A0C855}"/>
              </a:ext>
            </a:extLst>
          </p:cNvPr>
          <p:cNvSpPr/>
          <p:nvPr/>
        </p:nvSpPr>
        <p:spPr>
          <a:xfrm>
            <a:off x="2409604" y="2741352"/>
            <a:ext cx="484632" cy="3967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32B2C27-69EE-4542-964C-439A40123390}"/>
              </a:ext>
            </a:extLst>
          </p:cNvPr>
          <p:cNvSpPr txBox="1"/>
          <p:nvPr/>
        </p:nvSpPr>
        <p:spPr>
          <a:xfrm>
            <a:off x="4963684" y="2681392"/>
            <a:ext cx="3601027" cy="1200329"/>
          </a:xfrm>
          <a:prstGeom prst="rect">
            <a:avLst/>
          </a:prstGeom>
          <a:noFill/>
        </p:spPr>
        <p:txBody>
          <a:bodyPr wrap="square" rtlCol="0">
            <a:spAutoFit/>
          </a:bodyPr>
          <a:lstStyle/>
          <a:p>
            <a:r>
              <a:rPr lang="es-ES" dirty="0" err="1">
                <a:solidFill>
                  <a:schemeClr val="bg1"/>
                </a:solidFill>
              </a:rPr>
              <a:t>Each</a:t>
            </a:r>
            <a:r>
              <a:rPr lang="es-ES" dirty="0">
                <a:solidFill>
                  <a:schemeClr val="bg1"/>
                </a:solidFill>
              </a:rPr>
              <a:t> “</a:t>
            </a:r>
            <a:r>
              <a:rPr lang="es-ES" dirty="0" err="1">
                <a:solidFill>
                  <a:schemeClr val="bg1"/>
                </a:solidFill>
              </a:rPr>
              <a:t>combobox</a:t>
            </a:r>
            <a:r>
              <a:rPr lang="es-ES" dirty="0">
                <a:solidFill>
                  <a:schemeClr val="bg1"/>
                </a:solidFill>
              </a:rPr>
              <a:t>” has a </a:t>
            </a:r>
            <a:r>
              <a:rPr lang="es-ES" dirty="0" err="1">
                <a:solidFill>
                  <a:schemeClr val="bg1"/>
                </a:solidFill>
              </a:rPr>
              <a:t>function</a:t>
            </a:r>
            <a:r>
              <a:rPr lang="es-ES" dirty="0">
                <a:solidFill>
                  <a:schemeClr val="bg1"/>
                </a:solidFill>
              </a:rPr>
              <a:t> </a:t>
            </a:r>
            <a:r>
              <a:rPr lang="es-ES" dirty="0" err="1">
                <a:solidFill>
                  <a:schemeClr val="bg1"/>
                </a:solidFill>
              </a:rPr>
              <a:t>associated</a:t>
            </a:r>
            <a:r>
              <a:rPr lang="es-ES" dirty="0">
                <a:solidFill>
                  <a:schemeClr val="bg1"/>
                </a:solidFill>
              </a:rPr>
              <a:t> and </a:t>
            </a:r>
            <a:r>
              <a:rPr lang="es-ES" dirty="0" err="1">
                <a:solidFill>
                  <a:schemeClr val="bg1"/>
                </a:solidFill>
              </a:rPr>
              <a:t>you</a:t>
            </a:r>
            <a:r>
              <a:rPr lang="es-ES" dirty="0">
                <a:solidFill>
                  <a:schemeClr val="bg1"/>
                </a:solidFill>
              </a:rPr>
              <a:t> can </a:t>
            </a:r>
            <a:r>
              <a:rPr lang="es-ES" dirty="0" err="1">
                <a:solidFill>
                  <a:schemeClr val="bg1"/>
                </a:solidFill>
              </a:rPr>
              <a:t>add</a:t>
            </a:r>
            <a:r>
              <a:rPr lang="es-ES" dirty="0">
                <a:solidFill>
                  <a:schemeClr val="bg1"/>
                </a:solidFill>
              </a:rPr>
              <a:t> more </a:t>
            </a:r>
            <a:r>
              <a:rPr lang="es-ES" dirty="0" err="1">
                <a:solidFill>
                  <a:schemeClr val="bg1"/>
                </a:solidFill>
              </a:rPr>
              <a:t>options</a:t>
            </a:r>
            <a:r>
              <a:rPr lang="es-ES" dirty="0">
                <a:solidFill>
                  <a:schemeClr val="bg1"/>
                </a:solidFill>
              </a:rPr>
              <a:t> </a:t>
            </a:r>
            <a:r>
              <a:rPr lang="es-ES" dirty="0" err="1">
                <a:solidFill>
                  <a:schemeClr val="bg1"/>
                </a:solidFill>
              </a:rPr>
              <a:t>only</a:t>
            </a:r>
            <a:r>
              <a:rPr lang="es-ES" dirty="0">
                <a:solidFill>
                  <a:schemeClr val="bg1"/>
                </a:solidFill>
              </a:rPr>
              <a:t> </a:t>
            </a:r>
            <a:r>
              <a:rPr lang="es-ES" dirty="0" err="1">
                <a:solidFill>
                  <a:schemeClr val="bg1"/>
                </a:solidFill>
              </a:rPr>
              <a:t>adding</a:t>
            </a:r>
            <a:r>
              <a:rPr lang="es-ES" dirty="0">
                <a:solidFill>
                  <a:schemeClr val="bg1"/>
                </a:solidFill>
              </a:rPr>
              <a:t> </a:t>
            </a:r>
            <a:r>
              <a:rPr lang="es-ES" dirty="0" err="1">
                <a:solidFill>
                  <a:schemeClr val="bg1"/>
                </a:solidFill>
              </a:rPr>
              <a:t>them</a:t>
            </a:r>
            <a:r>
              <a:rPr lang="es-ES" dirty="0">
                <a:solidFill>
                  <a:schemeClr val="bg1"/>
                </a:solidFill>
              </a:rPr>
              <a:t> </a:t>
            </a:r>
            <a:r>
              <a:rPr lang="es-ES" dirty="0" err="1">
                <a:solidFill>
                  <a:schemeClr val="bg1"/>
                </a:solidFill>
              </a:rPr>
              <a:t>to</a:t>
            </a:r>
            <a:r>
              <a:rPr lang="es-ES" dirty="0">
                <a:solidFill>
                  <a:schemeClr val="bg1"/>
                </a:solidFill>
              </a:rPr>
              <a:t> a </a:t>
            </a:r>
            <a:r>
              <a:rPr lang="es-ES" dirty="0" err="1">
                <a:solidFill>
                  <a:schemeClr val="bg1"/>
                </a:solidFill>
              </a:rPr>
              <a:t>string</a:t>
            </a:r>
            <a:r>
              <a:rPr lang="es-ES" dirty="0">
                <a:solidFill>
                  <a:schemeClr val="bg1"/>
                </a:solidFill>
              </a:rPr>
              <a:t>.</a:t>
            </a:r>
          </a:p>
        </p:txBody>
      </p:sp>
    </p:spTree>
    <p:extLst>
      <p:ext uri="{BB962C8B-B14F-4D97-AF65-F5344CB8AC3E}">
        <p14:creationId xmlns:p14="http://schemas.microsoft.com/office/powerpoint/2010/main" val="18549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ENTERING DEVICE’S PARAMETERS</a:t>
            </a:r>
            <a:endParaRPr lang="en-US" sz="2000" b="1" dirty="0">
              <a:solidFill>
                <a:srgbClr val="36C746"/>
              </a:solidFill>
            </a:endParaRPr>
          </a:p>
        </p:txBody>
      </p:sp>
      <p:sp>
        <p:nvSpPr>
          <p:cNvPr id="3" name="CuadroTexto 2">
            <a:extLst>
              <a:ext uri="{FF2B5EF4-FFF2-40B4-BE49-F238E27FC236}">
                <a16:creationId xmlns:a16="http://schemas.microsoft.com/office/drawing/2014/main" id="{CF15F134-EFE0-49A4-95A3-FADE1ED5F993}"/>
              </a:ext>
            </a:extLst>
          </p:cNvPr>
          <p:cNvSpPr txBox="1"/>
          <p:nvPr/>
        </p:nvSpPr>
        <p:spPr>
          <a:xfrm>
            <a:off x="4812460" y="1459321"/>
            <a:ext cx="3873670" cy="923330"/>
          </a:xfrm>
          <a:prstGeom prst="rect">
            <a:avLst/>
          </a:prstGeom>
          <a:noFill/>
        </p:spPr>
        <p:txBody>
          <a:bodyPr wrap="square" rtlCol="0">
            <a:spAutoFit/>
          </a:bodyPr>
          <a:lstStyle/>
          <a:p>
            <a:r>
              <a:rPr lang="es-ES" dirty="0" err="1">
                <a:solidFill>
                  <a:schemeClr val="bg1"/>
                </a:solidFill>
              </a:rPr>
              <a:t>The</a:t>
            </a:r>
            <a:r>
              <a:rPr lang="es-ES" dirty="0">
                <a:solidFill>
                  <a:schemeClr val="bg1"/>
                </a:solidFill>
              </a:rPr>
              <a:t> </a:t>
            </a:r>
            <a:r>
              <a:rPr lang="es-ES" dirty="0" err="1">
                <a:solidFill>
                  <a:schemeClr val="bg1"/>
                </a:solidFill>
              </a:rPr>
              <a:t>parameters</a:t>
            </a:r>
            <a:r>
              <a:rPr lang="es-ES" dirty="0">
                <a:solidFill>
                  <a:schemeClr val="bg1"/>
                </a:solidFill>
              </a:rPr>
              <a:t> </a:t>
            </a:r>
            <a:r>
              <a:rPr lang="es-ES" dirty="0" err="1">
                <a:solidFill>
                  <a:schemeClr val="bg1"/>
                </a:solidFill>
              </a:rPr>
              <a:t>have</a:t>
            </a:r>
            <a:r>
              <a:rPr lang="es-ES" dirty="0">
                <a:solidFill>
                  <a:schemeClr val="bg1"/>
                </a:solidFill>
              </a:rPr>
              <a:t> </a:t>
            </a:r>
            <a:r>
              <a:rPr lang="es-ES" dirty="0" err="1">
                <a:solidFill>
                  <a:schemeClr val="bg1"/>
                </a:solidFill>
              </a:rPr>
              <a:t>to</a:t>
            </a:r>
            <a:r>
              <a:rPr lang="es-ES" dirty="0">
                <a:solidFill>
                  <a:schemeClr val="bg1"/>
                </a:solidFill>
              </a:rPr>
              <a:t> be </a:t>
            </a:r>
            <a:r>
              <a:rPr lang="es-ES" dirty="0" err="1">
                <a:solidFill>
                  <a:schemeClr val="bg1"/>
                </a:solidFill>
              </a:rPr>
              <a:t>introduced</a:t>
            </a:r>
            <a:r>
              <a:rPr lang="es-ES" dirty="0">
                <a:solidFill>
                  <a:schemeClr val="bg1"/>
                </a:solidFill>
              </a:rPr>
              <a:t> in a </a:t>
            </a:r>
            <a:r>
              <a:rPr lang="es-ES" dirty="0" err="1">
                <a:solidFill>
                  <a:schemeClr val="bg1"/>
                </a:solidFill>
              </a:rPr>
              <a:t>group</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textbox</a:t>
            </a:r>
            <a:r>
              <a:rPr lang="es-ES" dirty="0">
                <a:solidFill>
                  <a:schemeClr val="bg1"/>
                </a:solidFill>
              </a:rPr>
              <a:t> and </a:t>
            </a:r>
            <a:r>
              <a:rPr lang="es-ES" dirty="0" err="1">
                <a:solidFill>
                  <a:schemeClr val="bg1"/>
                </a:solidFill>
              </a:rPr>
              <a:t>combobox</a:t>
            </a:r>
            <a:endParaRPr lang="es-ES" dirty="0">
              <a:solidFill>
                <a:schemeClr val="bg1"/>
              </a:solidFill>
            </a:endParaRPr>
          </a:p>
        </p:txBody>
      </p:sp>
      <p:sp>
        <p:nvSpPr>
          <p:cNvPr id="15" name="CuadroTexto 14">
            <a:extLst>
              <a:ext uri="{FF2B5EF4-FFF2-40B4-BE49-F238E27FC236}">
                <a16:creationId xmlns:a16="http://schemas.microsoft.com/office/drawing/2014/main" id="{232B2C27-69EE-4542-964C-439A40123390}"/>
              </a:ext>
            </a:extLst>
          </p:cNvPr>
          <p:cNvSpPr txBox="1"/>
          <p:nvPr/>
        </p:nvSpPr>
        <p:spPr>
          <a:xfrm>
            <a:off x="4812460" y="3439910"/>
            <a:ext cx="3601027" cy="646331"/>
          </a:xfrm>
          <a:prstGeom prst="rect">
            <a:avLst/>
          </a:prstGeom>
          <a:noFill/>
        </p:spPr>
        <p:txBody>
          <a:bodyPr wrap="square" rtlCol="0">
            <a:spAutoFit/>
          </a:bodyPr>
          <a:lstStyle/>
          <a:p>
            <a:r>
              <a:rPr lang="es-ES" dirty="0">
                <a:solidFill>
                  <a:schemeClr val="bg1"/>
                </a:solidFill>
              </a:rPr>
              <a:t>Easy </a:t>
            </a:r>
            <a:r>
              <a:rPr lang="es-ES" dirty="0" err="1">
                <a:solidFill>
                  <a:schemeClr val="bg1"/>
                </a:solidFill>
              </a:rPr>
              <a:t>to</a:t>
            </a:r>
            <a:r>
              <a:rPr lang="es-ES" dirty="0">
                <a:solidFill>
                  <a:schemeClr val="bg1"/>
                </a:solidFill>
              </a:rPr>
              <a:t> </a:t>
            </a:r>
            <a:r>
              <a:rPr lang="es-ES" dirty="0" err="1">
                <a:solidFill>
                  <a:schemeClr val="bg1"/>
                </a:solidFill>
              </a:rPr>
              <a:t>manage</a:t>
            </a:r>
            <a:r>
              <a:rPr lang="es-ES" dirty="0">
                <a:solidFill>
                  <a:schemeClr val="bg1"/>
                </a:solidFill>
              </a:rPr>
              <a:t> </a:t>
            </a:r>
            <a:r>
              <a:rPr lang="es-ES" dirty="0" err="1">
                <a:solidFill>
                  <a:schemeClr val="bg1"/>
                </a:solidFill>
              </a:rPr>
              <a:t>errors</a:t>
            </a:r>
            <a:r>
              <a:rPr lang="es-ES" dirty="0">
                <a:solidFill>
                  <a:schemeClr val="bg1"/>
                </a:solidFill>
              </a:rPr>
              <a:t> and </a:t>
            </a:r>
            <a:r>
              <a:rPr lang="es-ES" dirty="0" err="1">
                <a:solidFill>
                  <a:schemeClr val="bg1"/>
                </a:solidFill>
              </a:rPr>
              <a:t>incorrect</a:t>
            </a:r>
            <a:r>
              <a:rPr lang="es-ES" dirty="0">
                <a:solidFill>
                  <a:schemeClr val="bg1"/>
                </a:solidFill>
              </a:rPr>
              <a:t> inputs </a:t>
            </a:r>
            <a:r>
              <a:rPr lang="es-ES" dirty="0" err="1">
                <a:solidFill>
                  <a:schemeClr val="bg1"/>
                </a:solidFill>
              </a:rPr>
              <a:t>by</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user</a:t>
            </a:r>
            <a:r>
              <a:rPr lang="es-ES" dirty="0">
                <a:solidFill>
                  <a:schemeClr val="bg1"/>
                </a:solidFill>
              </a:rPr>
              <a:t>.</a:t>
            </a:r>
          </a:p>
        </p:txBody>
      </p:sp>
      <p:pic>
        <p:nvPicPr>
          <p:cNvPr id="2" name="Imagen 1">
            <a:extLst>
              <a:ext uri="{FF2B5EF4-FFF2-40B4-BE49-F238E27FC236}">
                <a16:creationId xmlns:a16="http://schemas.microsoft.com/office/drawing/2014/main" id="{913F0ACF-1B6D-448A-A02B-B90FD73A26F4}"/>
              </a:ext>
            </a:extLst>
          </p:cNvPr>
          <p:cNvPicPr>
            <a:picLocks noChangeAspect="1"/>
          </p:cNvPicPr>
          <p:nvPr/>
        </p:nvPicPr>
        <p:blipFill>
          <a:blip r:embed="rId4"/>
          <a:stretch>
            <a:fillRect/>
          </a:stretch>
        </p:blipFill>
        <p:spPr>
          <a:xfrm>
            <a:off x="617967" y="1295295"/>
            <a:ext cx="3562350" cy="2914650"/>
          </a:xfrm>
          <a:prstGeom prst="rect">
            <a:avLst/>
          </a:prstGeom>
        </p:spPr>
      </p:pic>
      <p:sp>
        <p:nvSpPr>
          <p:cNvPr id="4" name="Flecha: hacia abajo 3">
            <a:extLst>
              <a:ext uri="{FF2B5EF4-FFF2-40B4-BE49-F238E27FC236}">
                <a16:creationId xmlns:a16="http://schemas.microsoft.com/office/drawing/2014/main" id="{6F5C2A8A-E3EE-4C31-8770-97B394118DEF}"/>
              </a:ext>
            </a:extLst>
          </p:cNvPr>
          <p:cNvSpPr/>
          <p:nvPr/>
        </p:nvSpPr>
        <p:spPr>
          <a:xfrm>
            <a:off x="6264663" y="2588115"/>
            <a:ext cx="484632" cy="64633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873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ENTERING DEVICE’S PARAMETERS</a:t>
            </a:r>
            <a:endParaRPr lang="en-US" sz="2000" b="1" dirty="0">
              <a:solidFill>
                <a:srgbClr val="36C746"/>
              </a:solidFill>
            </a:endParaRPr>
          </a:p>
        </p:txBody>
      </p:sp>
      <p:sp>
        <p:nvSpPr>
          <p:cNvPr id="3" name="CuadroTexto 2">
            <a:extLst>
              <a:ext uri="{FF2B5EF4-FFF2-40B4-BE49-F238E27FC236}">
                <a16:creationId xmlns:a16="http://schemas.microsoft.com/office/drawing/2014/main" id="{CF15F134-EFE0-49A4-95A3-FADE1ED5F993}"/>
              </a:ext>
            </a:extLst>
          </p:cNvPr>
          <p:cNvSpPr txBox="1"/>
          <p:nvPr/>
        </p:nvSpPr>
        <p:spPr>
          <a:xfrm>
            <a:off x="4812460" y="1295294"/>
            <a:ext cx="3873670" cy="1754326"/>
          </a:xfrm>
          <a:prstGeom prst="rect">
            <a:avLst/>
          </a:prstGeom>
          <a:noFill/>
        </p:spPr>
        <p:txBody>
          <a:bodyPr wrap="square" rtlCol="0">
            <a:spAutoFit/>
          </a:bodyPr>
          <a:lstStyle/>
          <a:p>
            <a:r>
              <a:rPr lang="es-ES" dirty="0" err="1">
                <a:solidFill>
                  <a:schemeClr val="bg1"/>
                </a:solidFill>
              </a:rPr>
              <a:t>Parameters’s</a:t>
            </a:r>
            <a:r>
              <a:rPr lang="es-ES" dirty="0">
                <a:solidFill>
                  <a:schemeClr val="bg1"/>
                </a:solidFill>
              </a:rPr>
              <a:t> </a:t>
            </a:r>
            <a:r>
              <a:rPr lang="es-ES" dirty="0" err="1">
                <a:solidFill>
                  <a:schemeClr val="bg1"/>
                </a:solidFill>
              </a:rPr>
              <a:t>format</a:t>
            </a:r>
            <a:r>
              <a:rPr lang="es-ES" dirty="0">
                <a:solidFill>
                  <a:schemeClr val="bg1"/>
                </a:solidFill>
              </a:rPr>
              <a:t>:</a:t>
            </a:r>
          </a:p>
          <a:p>
            <a:pPr marL="285750" indent="-285750">
              <a:buFont typeface="Arial" panose="020B0604020202020204" pitchFamily="34" charset="0"/>
              <a:buChar char="•"/>
            </a:pPr>
            <a:r>
              <a:rPr lang="es-ES" dirty="0">
                <a:solidFill>
                  <a:schemeClr val="bg1"/>
                </a:solidFill>
              </a:rPr>
              <a:t>ID: </a:t>
            </a:r>
            <a:r>
              <a:rPr lang="es-ES" dirty="0" err="1">
                <a:solidFill>
                  <a:schemeClr val="bg1"/>
                </a:solidFill>
              </a:rPr>
              <a:t>Number</a:t>
            </a:r>
            <a:r>
              <a:rPr lang="es-ES" dirty="0">
                <a:solidFill>
                  <a:schemeClr val="bg1"/>
                </a:solidFill>
              </a:rPr>
              <a:t> </a:t>
            </a:r>
            <a:r>
              <a:rPr lang="es-ES" dirty="0" err="1">
                <a:solidFill>
                  <a:schemeClr val="bg1"/>
                </a:solidFill>
              </a:rPr>
              <a:t>with</a:t>
            </a:r>
            <a:r>
              <a:rPr lang="es-ES" dirty="0">
                <a:solidFill>
                  <a:schemeClr val="bg1"/>
                </a:solidFill>
              </a:rPr>
              <a:t> 4 </a:t>
            </a:r>
            <a:r>
              <a:rPr lang="es-ES" dirty="0" err="1">
                <a:solidFill>
                  <a:schemeClr val="bg1"/>
                </a:solidFill>
              </a:rPr>
              <a:t>digits</a:t>
            </a:r>
            <a:endParaRPr lang="es-ES" dirty="0">
              <a:solidFill>
                <a:schemeClr val="bg1"/>
              </a:solidFill>
            </a:endParaRPr>
          </a:p>
          <a:p>
            <a:pPr marL="285750" indent="-285750">
              <a:buFont typeface="Arial" panose="020B0604020202020204" pitchFamily="34" charset="0"/>
              <a:buChar char="•"/>
            </a:pPr>
            <a:r>
              <a:rPr lang="es-ES" dirty="0">
                <a:solidFill>
                  <a:schemeClr val="bg1"/>
                </a:solidFill>
              </a:rPr>
              <a:t>Serial </a:t>
            </a:r>
            <a:r>
              <a:rPr lang="es-ES" dirty="0" err="1">
                <a:solidFill>
                  <a:schemeClr val="bg1"/>
                </a:solidFill>
              </a:rPr>
              <a:t>number</a:t>
            </a:r>
            <a:r>
              <a:rPr lang="es-ES" dirty="0">
                <a:solidFill>
                  <a:schemeClr val="bg1"/>
                </a:solidFill>
              </a:rPr>
              <a:t>: </a:t>
            </a:r>
            <a:r>
              <a:rPr lang="es-ES" dirty="0" err="1">
                <a:solidFill>
                  <a:schemeClr val="bg1"/>
                </a:solidFill>
              </a:rPr>
              <a:t>combination</a:t>
            </a:r>
            <a:r>
              <a:rPr lang="es-ES" dirty="0">
                <a:solidFill>
                  <a:schemeClr val="bg1"/>
                </a:solidFill>
              </a:rPr>
              <a:t> </a:t>
            </a:r>
            <a:r>
              <a:rPr lang="es-ES" dirty="0" err="1">
                <a:solidFill>
                  <a:schemeClr val="bg1"/>
                </a:solidFill>
              </a:rPr>
              <a:t>of</a:t>
            </a:r>
            <a:r>
              <a:rPr lang="es-ES" dirty="0">
                <a:solidFill>
                  <a:schemeClr val="bg1"/>
                </a:solidFill>
              </a:rPr>
              <a:t> 6 </a:t>
            </a:r>
            <a:r>
              <a:rPr lang="es-ES" dirty="0" err="1">
                <a:solidFill>
                  <a:schemeClr val="bg1"/>
                </a:solidFill>
              </a:rPr>
              <a:t>letters</a:t>
            </a:r>
            <a:r>
              <a:rPr lang="es-ES" dirty="0">
                <a:solidFill>
                  <a:schemeClr val="bg1"/>
                </a:solidFill>
              </a:rPr>
              <a:t> </a:t>
            </a:r>
            <a:r>
              <a:rPr lang="es-ES" dirty="0" err="1">
                <a:solidFill>
                  <a:schemeClr val="bg1"/>
                </a:solidFill>
              </a:rPr>
              <a:t>or</a:t>
            </a:r>
            <a:r>
              <a:rPr lang="es-ES" dirty="0">
                <a:solidFill>
                  <a:schemeClr val="bg1"/>
                </a:solidFill>
              </a:rPr>
              <a:t> </a:t>
            </a:r>
            <a:r>
              <a:rPr lang="es-ES" dirty="0" err="1">
                <a:solidFill>
                  <a:schemeClr val="bg1"/>
                </a:solidFill>
              </a:rPr>
              <a:t>digits</a:t>
            </a:r>
            <a:endParaRPr lang="es-ES" dirty="0">
              <a:solidFill>
                <a:schemeClr val="bg1"/>
              </a:solidFill>
            </a:endParaRPr>
          </a:p>
          <a:p>
            <a:pPr marL="285750" indent="-285750">
              <a:buFont typeface="Arial" panose="020B0604020202020204" pitchFamily="34" charset="0"/>
              <a:buChar char="•"/>
            </a:pPr>
            <a:r>
              <a:rPr lang="es-ES" dirty="0" err="1">
                <a:solidFill>
                  <a:schemeClr val="bg1"/>
                </a:solidFill>
              </a:rPr>
              <a:t>Trademark</a:t>
            </a:r>
            <a:r>
              <a:rPr lang="es-ES" dirty="0">
                <a:solidFill>
                  <a:schemeClr val="bg1"/>
                </a:solidFill>
              </a:rPr>
              <a:t> and </a:t>
            </a:r>
            <a:r>
              <a:rPr lang="es-ES" dirty="0" err="1">
                <a:solidFill>
                  <a:schemeClr val="bg1"/>
                </a:solidFill>
              </a:rPr>
              <a:t>model</a:t>
            </a:r>
            <a:r>
              <a:rPr lang="es-ES" dirty="0">
                <a:solidFill>
                  <a:schemeClr val="bg1"/>
                </a:solidFill>
              </a:rPr>
              <a:t> </a:t>
            </a:r>
            <a:r>
              <a:rPr lang="es-ES" dirty="0" err="1">
                <a:solidFill>
                  <a:schemeClr val="bg1"/>
                </a:solidFill>
              </a:rPr>
              <a:t>to</a:t>
            </a:r>
            <a:r>
              <a:rPr lang="es-ES" dirty="0">
                <a:solidFill>
                  <a:schemeClr val="bg1"/>
                </a:solidFill>
              </a:rPr>
              <a:t> be </a:t>
            </a:r>
            <a:r>
              <a:rPr lang="es-ES" dirty="0" err="1">
                <a:solidFill>
                  <a:schemeClr val="bg1"/>
                </a:solidFill>
              </a:rPr>
              <a:t>chosen</a:t>
            </a:r>
            <a:r>
              <a:rPr lang="es-ES" dirty="0">
                <a:solidFill>
                  <a:schemeClr val="bg1"/>
                </a:solidFill>
              </a:rPr>
              <a:t> </a:t>
            </a:r>
            <a:r>
              <a:rPr lang="es-ES" dirty="0" err="1">
                <a:solidFill>
                  <a:schemeClr val="bg1"/>
                </a:solidFill>
              </a:rPr>
              <a:t>from</a:t>
            </a:r>
            <a:r>
              <a:rPr lang="es-ES" dirty="0">
                <a:solidFill>
                  <a:schemeClr val="bg1"/>
                </a:solidFill>
              </a:rPr>
              <a:t> a </a:t>
            </a:r>
            <a:r>
              <a:rPr lang="es-ES" dirty="0" err="1">
                <a:solidFill>
                  <a:schemeClr val="bg1"/>
                </a:solidFill>
              </a:rPr>
              <a:t>group</a:t>
            </a:r>
            <a:r>
              <a:rPr lang="es-ES" dirty="0">
                <a:solidFill>
                  <a:schemeClr val="bg1"/>
                </a:solidFill>
              </a:rPr>
              <a:t> </a:t>
            </a:r>
            <a:r>
              <a:rPr lang="es-ES" dirty="0" err="1">
                <a:solidFill>
                  <a:schemeClr val="bg1"/>
                </a:solidFill>
              </a:rPr>
              <a:t>of</a:t>
            </a:r>
            <a:r>
              <a:rPr lang="es-ES" dirty="0">
                <a:solidFill>
                  <a:schemeClr val="bg1"/>
                </a:solidFill>
              </a:rPr>
              <a:t> </a:t>
            </a:r>
            <a:r>
              <a:rPr lang="es-ES">
                <a:solidFill>
                  <a:schemeClr val="bg1"/>
                </a:solidFill>
              </a:rPr>
              <a:t>options</a:t>
            </a:r>
            <a:endParaRPr lang="es-ES" dirty="0">
              <a:solidFill>
                <a:schemeClr val="bg1"/>
              </a:solidFill>
            </a:endParaRPr>
          </a:p>
        </p:txBody>
      </p:sp>
      <p:pic>
        <p:nvPicPr>
          <p:cNvPr id="5" name="Imagen 4">
            <a:extLst>
              <a:ext uri="{FF2B5EF4-FFF2-40B4-BE49-F238E27FC236}">
                <a16:creationId xmlns:a16="http://schemas.microsoft.com/office/drawing/2014/main" id="{B72453D3-86BA-436B-9B75-E36676708832}"/>
              </a:ext>
            </a:extLst>
          </p:cNvPr>
          <p:cNvPicPr>
            <a:picLocks noChangeAspect="1"/>
          </p:cNvPicPr>
          <p:nvPr/>
        </p:nvPicPr>
        <p:blipFill>
          <a:blip r:embed="rId4"/>
          <a:stretch>
            <a:fillRect/>
          </a:stretch>
        </p:blipFill>
        <p:spPr>
          <a:xfrm>
            <a:off x="626914" y="1295294"/>
            <a:ext cx="3562350" cy="2914650"/>
          </a:xfrm>
          <a:prstGeom prst="rect">
            <a:avLst/>
          </a:prstGeom>
        </p:spPr>
      </p:pic>
      <p:sp>
        <p:nvSpPr>
          <p:cNvPr id="12" name="CuadroTexto 11">
            <a:extLst>
              <a:ext uri="{FF2B5EF4-FFF2-40B4-BE49-F238E27FC236}">
                <a16:creationId xmlns:a16="http://schemas.microsoft.com/office/drawing/2014/main" id="{C32F5784-2DB4-4504-819F-768D1093EA66}"/>
              </a:ext>
            </a:extLst>
          </p:cNvPr>
          <p:cNvSpPr txBox="1"/>
          <p:nvPr/>
        </p:nvSpPr>
        <p:spPr>
          <a:xfrm>
            <a:off x="4812460" y="4030390"/>
            <a:ext cx="3873670" cy="646331"/>
          </a:xfrm>
          <a:prstGeom prst="rect">
            <a:avLst/>
          </a:prstGeom>
          <a:noFill/>
        </p:spPr>
        <p:txBody>
          <a:bodyPr wrap="square" rtlCol="0">
            <a:spAutoFit/>
          </a:bodyPr>
          <a:lstStyle/>
          <a:p>
            <a:r>
              <a:rPr lang="es-ES" dirty="0">
                <a:solidFill>
                  <a:schemeClr val="bg1"/>
                </a:solidFill>
              </a:rPr>
              <a:t>Easy </a:t>
            </a:r>
            <a:r>
              <a:rPr lang="es-ES" dirty="0" err="1">
                <a:solidFill>
                  <a:schemeClr val="bg1"/>
                </a:solidFill>
              </a:rPr>
              <a:t>to</a:t>
            </a:r>
            <a:r>
              <a:rPr lang="es-ES" dirty="0">
                <a:solidFill>
                  <a:schemeClr val="bg1"/>
                </a:solidFill>
              </a:rPr>
              <a:t> </a:t>
            </a:r>
            <a:r>
              <a:rPr lang="es-ES" dirty="0" err="1">
                <a:solidFill>
                  <a:schemeClr val="bg1"/>
                </a:solidFill>
              </a:rPr>
              <a:t>achieve</a:t>
            </a:r>
            <a:r>
              <a:rPr lang="es-ES" dirty="0">
                <a:solidFill>
                  <a:schemeClr val="bg1"/>
                </a:solidFill>
              </a:rPr>
              <a:t> </a:t>
            </a:r>
            <a:r>
              <a:rPr lang="es-ES" dirty="0" err="1">
                <a:solidFill>
                  <a:schemeClr val="bg1"/>
                </a:solidFill>
              </a:rPr>
              <a:t>using</a:t>
            </a:r>
            <a:r>
              <a:rPr lang="es-ES" dirty="0">
                <a:solidFill>
                  <a:schemeClr val="bg1"/>
                </a:solidFill>
              </a:rPr>
              <a:t> </a:t>
            </a:r>
            <a:r>
              <a:rPr lang="es-ES" dirty="0" err="1">
                <a:solidFill>
                  <a:schemeClr val="bg1"/>
                </a:solidFill>
              </a:rPr>
              <a:t>forms</a:t>
            </a:r>
            <a:r>
              <a:rPr lang="es-ES" dirty="0">
                <a:solidFill>
                  <a:schemeClr val="bg1"/>
                </a:solidFill>
              </a:rPr>
              <a:t> </a:t>
            </a:r>
            <a:r>
              <a:rPr lang="es-ES" dirty="0" err="1">
                <a:solidFill>
                  <a:schemeClr val="bg1"/>
                </a:solidFill>
              </a:rPr>
              <a:t>events</a:t>
            </a:r>
            <a:r>
              <a:rPr lang="es-ES" dirty="0">
                <a:solidFill>
                  <a:schemeClr val="bg1"/>
                </a:solidFill>
              </a:rPr>
              <a:t> and </a:t>
            </a:r>
            <a:r>
              <a:rPr lang="es-ES" dirty="0" err="1">
                <a:solidFill>
                  <a:schemeClr val="bg1"/>
                </a:solidFill>
              </a:rPr>
              <a:t>errorProvider</a:t>
            </a:r>
            <a:endParaRPr lang="es-ES" dirty="0">
              <a:solidFill>
                <a:schemeClr val="bg1"/>
              </a:solidFill>
            </a:endParaRPr>
          </a:p>
        </p:txBody>
      </p:sp>
      <p:sp>
        <p:nvSpPr>
          <p:cNvPr id="8" name="Flecha: hacia abajo 7">
            <a:extLst>
              <a:ext uri="{FF2B5EF4-FFF2-40B4-BE49-F238E27FC236}">
                <a16:creationId xmlns:a16="http://schemas.microsoft.com/office/drawing/2014/main" id="{D7FE27A0-630D-45BD-9A87-48FEB2BD66A6}"/>
              </a:ext>
            </a:extLst>
          </p:cNvPr>
          <p:cNvSpPr/>
          <p:nvPr/>
        </p:nvSpPr>
        <p:spPr>
          <a:xfrm rot="10800000">
            <a:off x="6398006" y="3195378"/>
            <a:ext cx="484632" cy="68925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8825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ENTERING DEVICE’S PARAMETERS</a:t>
            </a:r>
            <a:endParaRPr lang="en-US" sz="2000" b="1" dirty="0">
              <a:solidFill>
                <a:srgbClr val="36C746"/>
              </a:solidFill>
            </a:endParaRPr>
          </a:p>
        </p:txBody>
      </p:sp>
      <p:sp>
        <p:nvSpPr>
          <p:cNvPr id="12" name="CuadroTexto 11">
            <a:extLst>
              <a:ext uri="{FF2B5EF4-FFF2-40B4-BE49-F238E27FC236}">
                <a16:creationId xmlns:a16="http://schemas.microsoft.com/office/drawing/2014/main" id="{C32F5784-2DB4-4504-819F-768D1093EA66}"/>
              </a:ext>
            </a:extLst>
          </p:cNvPr>
          <p:cNvSpPr txBox="1"/>
          <p:nvPr/>
        </p:nvSpPr>
        <p:spPr>
          <a:xfrm>
            <a:off x="4812460" y="3296139"/>
            <a:ext cx="3873670" cy="923330"/>
          </a:xfrm>
          <a:prstGeom prst="rect">
            <a:avLst/>
          </a:prstGeom>
          <a:noFill/>
        </p:spPr>
        <p:txBody>
          <a:bodyPr wrap="square" rtlCol="0">
            <a:spAutoFit/>
          </a:bodyPr>
          <a:lstStyle/>
          <a:p>
            <a:r>
              <a:rPr lang="es-ES" dirty="0" err="1">
                <a:solidFill>
                  <a:schemeClr val="bg1"/>
                </a:solidFill>
              </a:rPr>
              <a:t>Registration</a:t>
            </a:r>
            <a:r>
              <a:rPr lang="es-ES" dirty="0">
                <a:solidFill>
                  <a:schemeClr val="bg1"/>
                </a:solidFill>
              </a:rPr>
              <a:t> </a:t>
            </a:r>
            <a:r>
              <a:rPr lang="es-ES" dirty="0" err="1">
                <a:solidFill>
                  <a:schemeClr val="bg1"/>
                </a:solidFill>
              </a:rPr>
              <a:t>can’t</a:t>
            </a:r>
            <a:r>
              <a:rPr lang="es-ES" dirty="0">
                <a:solidFill>
                  <a:schemeClr val="bg1"/>
                </a:solidFill>
              </a:rPr>
              <a:t> be </a:t>
            </a:r>
            <a:r>
              <a:rPr lang="es-ES" dirty="0" err="1">
                <a:solidFill>
                  <a:schemeClr val="bg1"/>
                </a:solidFill>
              </a:rPr>
              <a:t>finished</a:t>
            </a:r>
            <a:r>
              <a:rPr lang="es-ES" dirty="0">
                <a:solidFill>
                  <a:schemeClr val="bg1"/>
                </a:solidFill>
              </a:rPr>
              <a:t> </a:t>
            </a:r>
            <a:r>
              <a:rPr lang="es-ES" dirty="0" err="1">
                <a:solidFill>
                  <a:schemeClr val="bg1"/>
                </a:solidFill>
              </a:rPr>
              <a:t>without</a:t>
            </a:r>
            <a:r>
              <a:rPr lang="es-ES" dirty="0">
                <a:solidFill>
                  <a:schemeClr val="bg1"/>
                </a:solidFill>
              </a:rPr>
              <a:t> </a:t>
            </a:r>
            <a:r>
              <a:rPr lang="es-ES" dirty="0" err="1">
                <a:solidFill>
                  <a:schemeClr val="bg1"/>
                </a:solidFill>
              </a:rPr>
              <a:t>entering</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parameters</a:t>
            </a:r>
            <a:r>
              <a:rPr lang="es-ES" dirty="0">
                <a:solidFill>
                  <a:schemeClr val="bg1"/>
                </a:solidFill>
              </a:rPr>
              <a:t> </a:t>
            </a:r>
            <a:r>
              <a:rPr lang="es-ES" dirty="0" err="1">
                <a:solidFill>
                  <a:schemeClr val="bg1"/>
                </a:solidFill>
              </a:rPr>
              <a:t>correctly</a:t>
            </a:r>
            <a:r>
              <a:rPr lang="es-ES" dirty="0">
                <a:solidFill>
                  <a:schemeClr val="bg1"/>
                </a:solidFill>
              </a:rPr>
              <a:t>.</a:t>
            </a:r>
          </a:p>
        </p:txBody>
      </p:sp>
      <p:pic>
        <p:nvPicPr>
          <p:cNvPr id="4" name="Imagen 3">
            <a:extLst>
              <a:ext uri="{FF2B5EF4-FFF2-40B4-BE49-F238E27FC236}">
                <a16:creationId xmlns:a16="http://schemas.microsoft.com/office/drawing/2014/main" id="{4B0A24F7-584C-4818-943A-23D85DC319E5}"/>
              </a:ext>
            </a:extLst>
          </p:cNvPr>
          <p:cNvPicPr>
            <a:picLocks noChangeAspect="1"/>
          </p:cNvPicPr>
          <p:nvPr/>
        </p:nvPicPr>
        <p:blipFill>
          <a:blip r:embed="rId4"/>
          <a:stretch>
            <a:fillRect/>
          </a:stretch>
        </p:blipFill>
        <p:spPr>
          <a:xfrm>
            <a:off x="612626" y="1295294"/>
            <a:ext cx="3590925" cy="2924175"/>
          </a:xfrm>
          <a:prstGeom prst="rect">
            <a:avLst/>
          </a:prstGeom>
        </p:spPr>
      </p:pic>
      <p:pic>
        <p:nvPicPr>
          <p:cNvPr id="2" name="Imagen 1">
            <a:extLst>
              <a:ext uri="{FF2B5EF4-FFF2-40B4-BE49-F238E27FC236}">
                <a16:creationId xmlns:a16="http://schemas.microsoft.com/office/drawing/2014/main" id="{5287D6D3-8A27-47F6-99FD-58551D07627E}"/>
              </a:ext>
            </a:extLst>
          </p:cNvPr>
          <p:cNvPicPr>
            <a:picLocks noChangeAspect="1"/>
          </p:cNvPicPr>
          <p:nvPr/>
        </p:nvPicPr>
        <p:blipFill>
          <a:blip r:embed="rId5"/>
          <a:stretch>
            <a:fillRect/>
          </a:stretch>
        </p:blipFill>
        <p:spPr>
          <a:xfrm>
            <a:off x="3364342" y="2219253"/>
            <a:ext cx="2066925" cy="180975"/>
          </a:xfrm>
          <a:prstGeom prst="rect">
            <a:avLst/>
          </a:prstGeom>
        </p:spPr>
      </p:pic>
      <p:sp>
        <p:nvSpPr>
          <p:cNvPr id="13" name="CuadroTexto 12">
            <a:extLst>
              <a:ext uri="{FF2B5EF4-FFF2-40B4-BE49-F238E27FC236}">
                <a16:creationId xmlns:a16="http://schemas.microsoft.com/office/drawing/2014/main" id="{890EF00E-1016-487F-85DD-7BD694A1195A}"/>
              </a:ext>
            </a:extLst>
          </p:cNvPr>
          <p:cNvSpPr txBox="1"/>
          <p:nvPr/>
        </p:nvSpPr>
        <p:spPr>
          <a:xfrm>
            <a:off x="6749295" y="800252"/>
            <a:ext cx="2445087" cy="923330"/>
          </a:xfrm>
          <a:prstGeom prst="rect">
            <a:avLst/>
          </a:prstGeom>
          <a:noFill/>
        </p:spPr>
        <p:txBody>
          <a:bodyPr wrap="square" rtlCol="0">
            <a:spAutoFit/>
          </a:bodyPr>
          <a:lstStyle/>
          <a:p>
            <a:r>
              <a:rPr lang="es-ES" dirty="0" err="1">
                <a:solidFill>
                  <a:schemeClr val="bg1"/>
                </a:solidFill>
              </a:rPr>
              <a:t>The</a:t>
            </a:r>
            <a:r>
              <a:rPr lang="es-ES" dirty="0">
                <a:solidFill>
                  <a:schemeClr val="bg1"/>
                </a:solidFill>
              </a:rPr>
              <a:t> error </a:t>
            </a:r>
            <a:r>
              <a:rPr lang="es-ES" dirty="0" err="1">
                <a:solidFill>
                  <a:schemeClr val="bg1"/>
                </a:solidFill>
              </a:rPr>
              <a:t>messages</a:t>
            </a:r>
            <a:r>
              <a:rPr lang="es-ES" dirty="0">
                <a:solidFill>
                  <a:schemeClr val="bg1"/>
                </a:solidFill>
              </a:rPr>
              <a:t> </a:t>
            </a:r>
            <a:r>
              <a:rPr lang="es-ES" dirty="0" err="1">
                <a:solidFill>
                  <a:schemeClr val="bg1"/>
                </a:solidFill>
              </a:rPr>
              <a:t>helps</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user</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fix</a:t>
            </a:r>
            <a:r>
              <a:rPr lang="es-ES" dirty="0">
                <a:solidFill>
                  <a:schemeClr val="bg1"/>
                </a:solidFill>
              </a:rPr>
              <a:t> </a:t>
            </a:r>
            <a:r>
              <a:rPr lang="es-ES" dirty="0" err="1">
                <a:solidFill>
                  <a:schemeClr val="bg1"/>
                </a:solidFill>
              </a:rPr>
              <a:t>his</a:t>
            </a:r>
            <a:r>
              <a:rPr lang="es-ES" dirty="0">
                <a:solidFill>
                  <a:schemeClr val="bg1"/>
                </a:solidFill>
              </a:rPr>
              <a:t> </a:t>
            </a:r>
            <a:r>
              <a:rPr lang="es-ES" dirty="0" err="1">
                <a:solidFill>
                  <a:schemeClr val="bg1"/>
                </a:solidFill>
              </a:rPr>
              <a:t>mistakes</a:t>
            </a:r>
            <a:r>
              <a:rPr lang="es-ES" dirty="0">
                <a:solidFill>
                  <a:schemeClr val="bg1"/>
                </a:solidFill>
              </a:rPr>
              <a:t>.</a:t>
            </a:r>
          </a:p>
        </p:txBody>
      </p:sp>
      <p:cxnSp>
        <p:nvCxnSpPr>
          <p:cNvPr id="7" name="Conector: angular 6">
            <a:extLst>
              <a:ext uri="{FF2B5EF4-FFF2-40B4-BE49-F238E27FC236}">
                <a16:creationId xmlns:a16="http://schemas.microsoft.com/office/drawing/2014/main" id="{5EA22F75-80B3-4F73-BBD0-3E5DB65EC56C}"/>
              </a:ext>
            </a:extLst>
          </p:cNvPr>
          <p:cNvCxnSpPr>
            <a:cxnSpLocks/>
          </p:cNvCxnSpPr>
          <p:nvPr/>
        </p:nvCxnSpPr>
        <p:spPr>
          <a:xfrm rot="10800000" flipV="1">
            <a:off x="5492907" y="1295294"/>
            <a:ext cx="1118909" cy="10144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34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ENTERING DEVICE’S PARAMETERS</a:t>
            </a:r>
            <a:endParaRPr lang="en-US" sz="2000" b="1" dirty="0">
              <a:solidFill>
                <a:srgbClr val="36C746"/>
              </a:solidFill>
            </a:endParaRPr>
          </a:p>
        </p:txBody>
      </p:sp>
      <p:sp>
        <p:nvSpPr>
          <p:cNvPr id="12" name="CuadroTexto 11">
            <a:extLst>
              <a:ext uri="{FF2B5EF4-FFF2-40B4-BE49-F238E27FC236}">
                <a16:creationId xmlns:a16="http://schemas.microsoft.com/office/drawing/2014/main" id="{C32F5784-2DB4-4504-819F-768D1093EA66}"/>
              </a:ext>
            </a:extLst>
          </p:cNvPr>
          <p:cNvSpPr txBox="1"/>
          <p:nvPr/>
        </p:nvSpPr>
        <p:spPr>
          <a:xfrm>
            <a:off x="4812460" y="3293703"/>
            <a:ext cx="3873670" cy="923330"/>
          </a:xfrm>
          <a:prstGeom prst="rect">
            <a:avLst/>
          </a:prstGeom>
          <a:noFill/>
        </p:spPr>
        <p:txBody>
          <a:bodyPr wrap="square" rtlCol="0">
            <a:spAutoFit/>
          </a:bodyPr>
          <a:lstStyle/>
          <a:p>
            <a:r>
              <a:rPr lang="es-ES" dirty="0" err="1">
                <a:solidFill>
                  <a:schemeClr val="bg1"/>
                </a:solidFill>
              </a:rPr>
              <a:t>Registration</a:t>
            </a:r>
            <a:r>
              <a:rPr lang="es-ES" dirty="0">
                <a:solidFill>
                  <a:schemeClr val="bg1"/>
                </a:solidFill>
              </a:rPr>
              <a:t> </a:t>
            </a:r>
            <a:r>
              <a:rPr lang="es-ES" dirty="0" err="1">
                <a:solidFill>
                  <a:schemeClr val="bg1"/>
                </a:solidFill>
              </a:rPr>
              <a:t>can’t</a:t>
            </a:r>
            <a:r>
              <a:rPr lang="es-ES" dirty="0">
                <a:solidFill>
                  <a:schemeClr val="bg1"/>
                </a:solidFill>
              </a:rPr>
              <a:t> be </a:t>
            </a:r>
            <a:r>
              <a:rPr lang="es-ES" dirty="0" err="1">
                <a:solidFill>
                  <a:schemeClr val="bg1"/>
                </a:solidFill>
              </a:rPr>
              <a:t>finished</a:t>
            </a:r>
            <a:r>
              <a:rPr lang="es-ES" dirty="0">
                <a:solidFill>
                  <a:schemeClr val="bg1"/>
                </a:solidFill>
              </a:rPr>
              <a:t> </a:t>
            </a:r>
            <a:r>
              <a:rPr lang="es-ES" dirty="0" err="1">
                <a:solidFill>
                  <a:schemeClr val="bg1"/>
                </a:solidFill>
              </a:rPr>
              <a:t>without</a:t>
            </a:r>
            <a:r>
              <a:rPr lang="es-ES" dirty="0">
                <a:solidFill>
                  <a:schemeClr val="bg1"/>
                </a:solidFill>
              </a:rPr>
              <a:t> </a:t>
            </a:r>
            <a:r>
              <a:rPr lang="es-ES" dirty="0" err="1">
                <a:solidFill>
                  <a:schemeClr val="bg1"/>
                </a:solidFill>
              </a:rPr>
              <a:t>entering</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parameters</a:t>
            </a:r>
            <a:r>
              <a:rPr lang="es-ES" dirty="0">
                <a:solidFill>
                  <a:schemeClr val="bg1"/>
                </a:solidFill>
              </a:rPr>
              <a:t> </a:t>
            </a:r>
            <a:r>
              <a:rPr lang="es-ES" dirty="0" err="1">
                <a:solidFill>
                  <a:schemeClr val="bg1"/>
                </a:solidFill>
              </a:rPr>
              <a:t>correctly</a:t>
            </a:r>
            <a:r>
              <a:rPr lang="es-ES" dirty="0">
                <a:solidFill>
                  <a:schemeClr val="bg1"/>
                </a:solidFill>
              </a:rPr>
              <a:t>.</a:t>
            </a:r>
          </a:p>
        </p:txBody>
      </p:sp>
      <p:pic>
        <p:nvPicPr>
          <p:cNvPr id="4" name="Imagen 3">
            <a:extLst>
              <a:ext uri="{FF2B5EF4-FFF2-40B4-BE49-F238E27FC236}">
                <a16:creationId xmlns:a16="http://schemas.microsoft.com/office/drawing/2014/main" id="{4B0A24F7-584C-4818-943A-23D85DC319E5}"/>
              </a:ext>
            </a:extLst>
          </p:cNvPr>
          <p:cNvPicPr>
            <a:picLocks noChangeAspect="1"/>
          </p:cNvPicPr>
          <p:nvPr/>
        </p:nvPicPr>
        <p:blipFill>
          <a:blip r:embed="rId4"/>
          <a:stretch>
            <a:fillRect/>
          </a:stretch>
        </p:blipFill>
        <p:spPr>
          <a:xfrm>
            <a:off x="612626" y="1295294"/>
            <a:ext cx="3590925" cy="2924175"/>
          </a:xfrm>
          <a:prstGeom prst="rect">
            <a:avLst/>
          </a:prstGeom>
        </p:spPr>
      </p:pic>
      <p:pic>
        <p:nvPicPr>
          <p:cNvPr id="3" name="Imagen 2">
            <a:extLst>
              <a:ext uri="{FF2B5EF4-FFF2-40B4-BE49-F238E27FC236}">
                <a16:creationId xmlns:a16="http://schemas.microsoft.com/office/drawing/2014/main" id="{7494FE77-715E-4BEC-8419-FF3B2CDD5941}"/>
              </a:ext>
            </a:extLst>
          </p:cNvPr>
          <p:cNvPicPr>
            <a:picLocks noChangeAspect="1"/>
          </p:cNvPicPr>
          <p:nvPr/>
        </p:nvPicPr>
        <p:blipFill>
          <a:blip r:embed="rId5"/>
          <a:stretch>
            <a:fillRect/>
          </a:stretch>
        </p:blipFill>
        <p:spPr>
          <a:xfrm>
            <a:off x="641201" y="1295293"/>
            <a:ext cx="3562350" cy="2914650"/>
          </a:xfrm>
          <a:prstGeom prst="rect">
            <a:avLst/>
          </a:prstGeom>
        </p:spPr>
      </p:pic>
      <p:pic>
        <p:nvPicPr>
          <p:cNvPr id="5" name="Imagen 4">
            <a:extLst>
              <a:ext uri="{FF2B5EF4-FFF2-40B4-BE49-F238E27FC236}">
                <a16:creationId xmlns:a16="http://schemas.microsoft.com/office/drawing/2014/main" id="{7E783693-C822-43D5-A9C6-C437A930AFCA}"/>
              </a:ext>
            </a:extLst>
          </p:cNvPr>
          <p:cNvPicPr>
            <a:picLocks noChangeAspect="1"/>
          </p:cNvPicPr>
          <p:nvPr/>
        </p:nvPicPr>
        <p:blipFill>
          <a:blip r:embed="rId6"/>
          <a:stretch>
            <a:fillRect/>
          </a:stretch>
        </p:blipFill>
        <p:spPr>
          <a:xfrm>
            <a:off x="3778985" y="2962350"/>
            <a:ext cx="1743075" cy="180975"/>
          </a:xfrm>
          <a:prstGeom prst="rect">
            <a:avLst/>
          </a:prstGeom>
        </p:spPr>
      </p:pic>
      <p:pic>
        <p:nvPicPr>
          <p:cNvPr id="6" name="Imagen 5">
            <a:extLst>
              <a:ext uri="{FF2B5EF4-FFF2-40B4-BE49-F238E27FC236}">
                <a16:creationId xmlns:a16="http://schemas.microsoft.com/office/drawing/2014/main" id="{A5A2CD30-16CB-41F9-A92B-487F97E346DF}"/>
              </a:ext>
            </a:extLst>
          </p:cNvPr>
          <p:cNvPicPr>
            <a:picLocks noChangeAspect="1"/>
          </p:cNvPicPr>
          <p:nvPr/>
        </p:nvPicPr>
        <p:blipFill>
          <a:blip r:embed="rId7"/>
          <a:stretch>
            <a:fillRect/>
          </a:stretch>
        </p:blipFill>
        <p:spPr>
          <a:xfrm>
            <a:off x="3510795" y="2367236"/>
            <a:ext cx="3238500" cy="171450"/>
          </a:xfrm>
          <a:prstGeom prst="rect">
            <a:avLst/>
          </a:prstGeom>
        </p:spPr>
      </p:pic>
    </p:spTree>
    <p:extLst>
      <p:ext uri="{BB962C8B-B14F-4D97-AF65-F5344CB8AC3E}">
        <p14:creationId xmlns:p14="http://schemas.microsoft.com/office/powerpoint/2010/main" val="369834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FINISHING THE REGISTRATION</a:t>
            </a:r>
            <a:endParaRPr lang="en-US" sz="2000" b="1" dirty="0">
              <a:solidFill>
                <a:srgbClr val="36C746"/>
              </a:solidFill>
            </a:endParaRPr>
          </a:p>
        </p:txBody>
      </p:sp>
      <p:sp>
        <p:nvSpPr>
          <p:cNvPr id="12" name="CuadroTexto 11">
            <a:extLst>
              <a:ext uri="{FF2B5EF4-FFF2-40B4-BE49-F238E27FC236}">
                <a16:creationId xmlns:a16="http://schemas.microsoft.com/office/drawing/2014/main" id="{C32F5784-2DB4-4504-819F-768D1093EA66}"/>
              </a:ext>
            </a:extLst>
          </p:cNvPr>
          <p:cNvSpPr txBox="1"/>
          <p:nvPr/>
        </p:nvSpPr>
        <p:spPr>
          <a:xfrm>
            <a:off x="439563" y="1556087"/>
            <a:ext cx="4210960" cy="2031325"/>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solidFill>
              </a:rPr>
              <a:t>Save_var</a:t>
            </a:r>
            <a:r>
              <a:rPr lang="es-ES" dirty="0">
                <a:solidFill>
                  <a:schemeClr val="bg1"/>
                </a:solidFill>
              </a:rPr>
              <a:t>(): </a:t>
            </a:r>
            <a:r>
              <a:rPr lang="es-ES" dirty="0" err="1">
                <a:solidFill>
                  <a:schemeClr val="bg1"/>
                </a:solidFill>
              </a:rPr>
              <a:t>get</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values</a:t>
            </a:r>
            <a:r>
              <a:rPr lang="es-ES" dirty="0">
                <a:solidFill>
                  <a:schemeClr val="bg1"/>
                </a:solidFill>
              </a:rPr>
              <a:t> </a:t>
            </a:r>
            <a:r>
              <a:rPr lang="es-ES" dirty="0" err="1">
                <a:solidFill>
                  <a:schemeClr val="bg1"/>
                </a:solidFill>
              </a:rPr>
              <a:t>introduced</a:t>
            </a:r>
            <a:r>
              <a:rPr lang="es-ES" dirty="0">
                <a:solidFill>
                  <a:schemeClr val="bg1"/>
                </a:solidFill>
              </a:rPr>
              <a:t> </a:t>
            </a:r>
            <a:r>
              <a:rPr lang="es-ES" dirty="0" err="1">
                <a:solidFill>
                  <a:schemeClr val="bg1"/>
                </a:solidFill>
              </a:rPr>
              <a:t>by</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user</a:t>
            </a:r>
            <a:r>
              <a:rPr lang="es-ES" dirty="0">
                <a:solidFill>
                  <a:schemeClr val="bg1"/>
                </a:solidFill>
              </a:rPr>
              <a:t> and </a:t>
            </a:r>
            <a:r>
              <a:rPr lang="es-ES" dirty="0" err="1">
                <a:solidFill>
                  <a:schemeClr val="bg1"/>
                </a:solidFill>
              </a:rPr>
              <a:t>save</a:t>
            </a:r>
            <a:r>
              <a:rPr lang="es-ES" dirty="0">
                <a:solidFill>
                  <a:schemeClr val="bg1"/>
                </a:solidFill>
              </a:rPr>
              <a:t> </a:t>
            </a:r>
            <a:r>
              <a:rPr lang="es-ES" dirty="0" err="1">
                <a:solidFill>
                  <a:schemeClr val="bg1"/>
                </a:solidFill>
              </a:rPr>
              <a:t>them</a:t>
            </a:r>
            <a:r>
              <a:rPr lang="es-ES" dirty="0">
                <a:solidFill>
                  <a:schemeClr val="bg1"/>
                </a:solidFill>
              </a:rPr>
              <a:t>.</a:t>
            </a:r>
          </a:p>
          <a:p>
            <a:pPr marL="285750" indent="-285750">
              <a:buFont typeface="Arial" panose="020B0604020202020204" pitchFamily="34" charset="0"/>
              <a:buChar char="•"/>
            </a:pPr>
            <a:r>
              <a:rPr lang="es-ES" dirty="0" err="1">
                <a:solidFill>
                  <a:schemeClr val="bg1"/>
                </a:solidFill>
              </a:rPr>
              <a:t>Validate</a:t>
            </a:r>
            <a:r>
              <a:rPr lang="es-ES" dirty="0">
                <a:solidFill>
                  <a:schemeClr val="bg1"/>
                </a:solidFill>
              </a:rPr>
              <a:t>(): </a:t>
            </a:r>
            <a:r>
              <a:rPr lang="es-ES" dirty="0" err="1">
                <a:solidFill>
                  <a:schemeClr val="bg1"/>
                </a:solidFill>
              </a:rPr>
              <a:t>Checks</a:t>
            </a:r>
            <a:r>
              <a:rPr lang="es-ES" dirty="0">
                <a:solidFill>
                  <a:schemeClr val="bg1"/>
                </a:solidFill>
              </a:rPr>
              <a:t> </a:t>
            </a:r>
            <a:r>
              <a:rPr lang="es-ES" dirty="0" err="1">
                <a:solidFill>
                  <a:schemeClr val="bg1"/>
                </a:solidFill>
              </a:rPr>
              <a:t>if</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device</a:t>
            </a:r>
            <a:r>
              <a:rPr lang="es-ES" dirty="0">
                <a:solidFill>
                  <a:schemeClr val="bg1"/>
                </a:solidFill>
              </a:rPr>
              <a:t> </a:t>
            </a:r>
            <a:r>
              <a:rPr lang="es-ES" dirty="0" err="1">
                <a:solidFill>
                  <a:schemeClr val="bg1"/>
                </a:solidFill>
              </a:rPr>
              <a:t>is</a:t>
            </a:r>
            <a:r>
              <a:rPr lang="es-ES" dirty="0">
                <a:solidFill>
                  <a:schemeClr val="bg1"/>
                </a:solidFill>
              </a:rPr>
              <a:t> </a:t>
            </a:r>
            <a:r>
              <a:rPr lang="es-ES" dirty="0" err="1">
                <a:solidFill>
                  <a:schemeClr val="bg1"/>
                </a:solidFill>
              </a:rPr>
              <a:t>already</a:t>
            </a:r>
            <a:r>
              <a:rPr lang="es-ES" dirty="0">
                <a:solidFill>
                  <a:schemeClr val="bg1"/>
                </a:solidFill>
              </a:rPr>
              <a:t> </a:t>
            </a:r>
            <a:r>
              <a:rPr lang="es-ES" dirty="0" err="1">
                <a:solidFill>
                  <a:schemeClr val="bg1"/>
                </a:solidFill>
              </a:rPr>
              <a:t>registered</a:t>
            </a:r>
            <a:r>
              <a:rPr lang="es-ES" dirty="0">
                <a:solidFill>
                  <a:schemeClr val="bg1"/>
                </a:solidFill>
              </a:rPr>
              <a:t>.</a:t>
            </a:r>
          </a:p>
          <a:p>
            <a:pPr marL="285750" indent="-285750">
              <a:buFont typeface="Arial" panose="020B0604020202020204" pitchFamily="34" charset="0"/>
              <a:buChar char="•"/>
            </a:pPr>
            <a:r>
              <a:rPr lang="es-ES" dirty="0" err="1">
                <a:solidFill>
                  <a:schemeClr val="bg1"/>
                </a:solidFill>
              </a:rPr>
              <a:t>Register_device</a:t>
            </a:r>
            <a:r>
              <a:rPr lang="es-ES" dirty="0">
                <a:solidFill>
                  <a:schemeClr val="bg1"/>
                </a:solidFill>
              </a:rPr>
              <a:t>(): </a:t>
            </a:r>
            <a:r>
              <a:rPr lang="es-ES" dirty="0" err="1">
                <a:solidFill>
                  <a:schemeClr val="bg1"/>
                </a:solidFill>
              </a:rPr>
              <a:t>Write</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device’s</a:t>
            </a:r>
            <a:r>
              <a:rPr lang="es-ES" dirty="0">
                <a:solidFill>
                  <a:schemeClr val="bg1"/>
                </a:solidFill>
              </a:rPr>
              <a:t> </a:t>
            </a:r>
            <a:r>
              <a:rPr lang="es-ES" dirty="0" err="1">
                <a:solidFill>
                  <a:schemeClr val="bg1"/>
                </a:solidFill>
              </a:rPr>
              <a:t>parameters</a:t>
            </a:r>
            <a:r>
              <a:rPr lang="es-ES" dirty="0">
                <a:solidFill>
                  <a:schemeClr val="bg1"/>
                </a:solidFill>
              </a:rPr>
              <a:t> in a file .</a:t>
            </a:r>
            <a:r>
              <a:rPr lang="es-ES" dirty="0" err="1">
                <a:solidFill>
                  <a:schemeClr val="bg1"/>
                </a:solidFill>
              </a:rPr>
              <a:t>txt</a:t>
            </a:r>
            <a:r>
              <a:rPr lang="es-ES" dirty="0">
                <a:solidFill>
                  <a:schemeClr val="bg1"/>
                </a:solidFill>
              </a:rPr>
              <a:t>.</a:t>
            </a:r>
          </a:p>
        </p:txBody>
      </p:sp>
      <p:pic>
        <p:nvPicPr>
          <p:cNvPr id="2" name="Imagen 1">
            <a:extLst>
              <a:ext uri="{FF2B5EF4-FFF2-40B4-BE49-F238E27FC236}">
                <a16:creationId xmlns:a16="http://schemas.microsoft.com/office/drawing/2014/main" id="{DE3387C8-C25E-4300-801F-54A3BD7CD0CB}"/>
              </a:ext>
            </a:extLst>
          </p:cNvPr>
          <p:cNvPicPr>
            <a:picLocks noChangeAspect="1"/>
          </p:cNvPicPr>
          <p:nvPr/>
        </p:nvPicPr>
        <p:blipFill>
          <a:blip r:embed="rId4"/>
          <a:stretch>
            <a:fillRect/>
          </a:stretch>
        </p:blipFill>
        <p:spPr>
          <a:xfrm>
            <a:off x="5084937" y="1824036"/>
            <a:ext cx="3619500" cy="1592404"/>
          </a:xfrm>
          <a:prstGeom prst="rect">
            <a:avLst/>
          </a:prstGeom>
        </p:spPr>
      </p:pic>
    </p:spTree>
    <p:extLst>
      <p:ext uri="{BB962C8B-B14F-4D97-AF65-F5344CB8AC3E}">
        <p14:creationId xmlns:p14="http://schemas.microsoft.com/office/powerpoint/2010/main" val="93195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t Core: Paso de parámetros a nuestra aplicación ReactJS – Piensa en  software, desarrolla en colores">
            <a:extLst>
              <a:ext uri="{FF2B5EF4-FFF2-40B4-BE49-F238E27FC236}">
                <a16:creationId xmlns:a16="http://schemas.microsoft.com/office/drawing/2014/main" id="{C3D7BD5D-3E4A-4433-9B33-EF4AAE4D06D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7" y="0"/>
            <a:ext cx="9140283"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FF7469BC-9695-4A30-BA5E-1AC381EFABD5}"/>
              </a:ext>
            </a:extLst>
          </p:cNvPr>
          <p:cNvSpPr/>
          <p:nvPr/>
        </p:nvSpPr>
        <p:spPr>
          <a:xfrm>
            <a:off x="-3717" y="0"/>
            <a:ext cx="9144000" cy="5143500"/>
          </a:xfrm>
          <a:prstGeom prst="rect">
            <a:avLst/>
          </a:prstGeom>
          <a:solidFill>
            <a:srgbClr val="000000">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FD7F715-5768-44BE-A11E-2DC0CC0E91F7}"/>
              </a:ext>
            </a:extLst>
          </p:cNvPr>
          <p:cNvCxnSpPr>
            <a:cxnSpLocks/>
          </p:cNvCxnSpPr>
          <p:nvPr/>
        </p:nvCxnSpPr>
        <p:spPr>
          <a:xfrm>
            <a:off x="2356655" y="1539355"/>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EB7938B-DA03-42BC-A7DD-BF3F6A50D8A0}"/>
              </a:ext>
            </a:extLst>
          </p:cNvPr>
          <p:cNvCxnSpPr>
            <a:cxnSpLocks/>
          </p:cNvCxnSpPr>
          <p:nvPr/>
        </p:nvCxnSpPr>
        <p:spPr>
          <a:xfrm>
            <a:off x="5078382" y="3051401"/>
            <a:ext cx="0" cy="0"/>
          </a:xfrm>
          <a:prstGeom prst="line">
            <a:avLst/>
          </a:prstGeom>
          <a:ln>
            <a:solidFill>
              <a:schemeClr val="bg1"/>
            </a:solidFill>
            <a:prstDash val="das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CDE4E9-4880-4F10-A5ED-C8BC9FBE1B70}"/>
              </a:ext>
            </a:extLst>
          </p:cNvPr>
          <p:cNvSpPr txBox="1"/>
          <p:nvPr/>
        </p:nvSpPr>
        <p:spPr>
          <a:xfrm>
            <a:off x="823504" y="369957"/>
            <a:ext cx="7654038" cy="400110"/>
          </a:xfrm>
          <a:prstGeom prst="rect">
            <a:avLst/>
          </a:prstGeom>
          <a:noFill/>
        </p:spPr>
        <p:txBody>
          <a:bodyPr wrap="square" rtlCol="0">
            <a:spAutoFit/>
          </a:bodyPr>
          <a:lstStyle/>
          <a:p>
            <a:pPr algn="ctr"/>
            <a:r>
              <a:rPr lang="es-ES" sz="2000" b="1" dirty="0">
                <a:solidFill>
                  <a:srgbClr val="36C746"/>
                </a:solidFill>
              </a:rPr>
              <a:t>FINISHING THE REGISTRATION</a:t>
            </a:r>
            <a:endParaRPr lang="en-US" sz="2000" b="1" dirty="0">
              <a:solidFill>
                <a:srgbClr val="36C746"/>
              </a:solidFill>
            </a:endParaRPr>
          </a:p>
        </p:txBody>
      </p:sp>
      <p:sp>
        <p:nvSpPr>
          <p:cNvPr id="12" name="CuadroTexto 11">
            <a:extLst>
              <a:ext uri="{FF2B5EF4-FFF2-40B4-BE49-F238E27FC236}">
                <a16:creationId xmlns:a16="http://schemas.microsoft.com/office/drawing/2014/main" id="{C32F5784-2DB4-4504-819F-768D1093EA66}"/>
              </a:ext>
            </a:extLst>
          </p:cNvPr>
          <p:cNvSpPr txBox="1"/>
          <p:nvPr/>
        </p:nvSpPr>
        <p:spPr>
          <a:xfrm>
            <a:off x="439563" y="1556087"/>
            <a:ext cx="4210960" cy="2031325"/>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solidFill>
              </a:rPr>
              <a:t>Save_var</a:t>
            </a:r>
            <a:r>
              <a:rPr lang="es-ES" dirty="0">
                <a:solidFill>
                  <a:schemeClr val="bg1"/>
                </a:solidFill>
              </a:rPr>
              <a:t>(): </a:t>
            </a:r>
            <a:r>
              <a:rPr lang="es-ES" dirty="0" err="1">
                <a:solidFill>
                  <a:schemeClr val="bg1"/>
                </a:solidFill>
              </a:rPr>
              <a:t>get</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values</a:t>
            </a:r>
            <a:r>
              <a:rPr lang="es-ES" dirty="0">
                <a:solidFill>
                  <a:schemeClr val="bg1"/>
                </a:solidFill>
              </a:rPr>
              <a:t> </a:t>
            </a:r>
            <a:r>
              <a:rPr lang="es-ES" dirty="0" err="1">
                <a:solidFill>
                  <a:schemeClr val="bg1"/>
                </a:solidFill>
              </a:rPr>
              <a:t>introduced</a:t>
            </a:r>
            <a:r>
              <a:rPr lang="es-ES" dirty="0">
                <a:solidFill>
                  <a:schemeClr val="bg1"/>
                </a:solidFill>
              </a:rPr>
              <a:t> </a:t>
            </a:r>
            <a:r>
              <a:rPr lang="es-ES" dirty="0" err="1">
                <a:solidFill>
                  <a:schemeClr val="bg1"/>
                </a:solidFill>
              </a:rPr>
              <a:t>by</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user</a:t>
            </a:r>
            <a:r>
              <a:rPr lang="es-ES" dirty="0">
                <a:solidFill>
                  <a:schemeClr val="bg1"/>
                </a:solidFill>
              </a:rPr>
              <a:t> and </a:t>
            </a:r>
            <a:r>
              <a:rPr lang="es-ES" dirty="0" err="1">
                <a:solidFill>
                  <a:schemeClr val="bg1"/>
                </a:solidFill>
              </a:rPr>
              <a:t>save</a:t>
            </a:r>
            <a:r>
              <a:rPr lang="es-ES" dirty="0">
                <a:solidFill>
                  <a:schemeClr val="bg1"/>
                </a:solidFill>
              </a:rPr>
              <a:t> </a:t>
            </a:r>
            <a:r>
              <a:rPr lang="es-ES" dirty="0" err="1">
                <a:solidFill>
                  <a:schemeClr val="bg1"/>
                </a:solidFill>
              </a:rPr>
              <a:t>them</a:t>
            </a:r>
            <a:r>
              <a:rPr lang="es-ES" dirty="0">
                <a:solidFill>
                  <a:schemeClr val="bg1"/>
                </a:solidFill>
              </a:rPr>
              <a:t>.</a:t>
            </a:r>
          </a:p>
          <a:p>
            <a:pPr marL="285750" indent="-285750">
              <a:buFont typeface="Arial" panose="020B0604020202020204" pitchFamily="34" charset="0"/>
              <a:buChar char="•"/>
            </a:pPr>
            <a:r>
              <a:rPr lang="es-ES" dirty="0" err="1">
                <a:solidFill>
                  <a:schemeClr val="bg1"/>
                </a:solidFill>
              </a:rPr>
              <a:t>Validate</a:t>
            </a:r>
            <a:r>
              <a:rPr lang="es-ES" dirty="0">
                <a:solidFill>
                  <a:schemeClr val="bg1"/>
                </a:solidFill>
              </a:rPr>
              <a:t>(): </a:t>
            </a:r>
            <a:r>
              <a:rPr lang="es-ES" dirty="0" err="1">
                <a:solidFill>
                  <a:schemeClr val="bg1"/>
                </a:solidFill>
              </a:rPr>
              <a:t>Checks</a:t>
            </a:r>
            <a:r>
              <a:rPr lang="es-ES" dirty="0">
                <a:solidFill>
                  <a:schemeClr val="bg1"/>
                </a:solidFill>
              </a:rPr>
              <a:t> </a:t>
            </a:r>
            <a:r>
              <a:rPr lang="es-ES" dirty="0" err="1">
                <a:solidFill>
                  <a:schemeClr val="bg1"/>
                </a:solidFill>
              </a:rPr>
              <a:t>if</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device</a:t>
            </a:r>
            <a:r>
              <a:rPr lang="es-ES" dirty="0">
                <a:solidFill>
                  <a:schemeClr val="bg1"/>
                </a:solidFill>
              </a:rPr>
              <a:t> </a:t>
            </a:r>
            <a:r>
              <a:rPr lang="es-ES" dirty="0" err="1">
                <a:solidFill>
                  <a:schemeClr val="bg1"/>
                </a:solidFill>
              </a:rPr>
              <a:t>is</a:t>
            </a:r>
            <a:r>
              <a:rPr lang="es-ES" dirty="0">
                <a:solidFill>
                  <a:schemeClr val="bg1"/>
                </a:solidFill>
              </a:rPr>
              <a:t> </a:t>
            </a:r>
            <a:r>
              <a:rPr lang="es-ES" dirty="0" err="1">
                <a:solidFill>
                  <a:schemeClr val="bg1"/>
                </a:solidFill>
              </a:rPr>
              <a:t>already</a:t>
            </a:r>
            <a:r>
              <a:rPr lang="es-ES" dirty="0">
                <a:solidFill>
                  <a:schemeClr val="bg1"/>
                </a:solidFill>
              </a:rPr>
              <a:t> </a:t>
            </a:r>
            <a:r>
              <a:rPr lang="es-ES" dirty="0" err="1">
                <a:solidFill>
                  <a:schemeClr val="bg1"/>
                </a:solidFill>
              </a:rPr>
              <a:t>registered</a:t>
            </a:r>
            <a:r>
              <a:rPr lang="es-ES" dirty="0">
                <a:solidFill>
                  <a:schemeClr val="bg1"/>
                </a:solidFill>
              </a:rPr>
              <a:t>.</a:t>
            </a:r>
          </a:p>
          <a:p>
            <a:pPr marL="285750" indent="-285750">
              <a:buFont typeface="Arial" panose="020B0604020202020204" pitchFamily="34" charset="0"/>
              <a:buChar char="•"/>
            </a:pPr>
            <a:r>
              <a:rPr lang="es-ES" dirty="0" err="1">
                <a:solidFill>
                  <a:schemeClr val="bg1"/>
                </a:solidFill>
              </a:rPr>
              <a:t>Register_device</a:t>
            </a:r>
            <a:r>
              <a:rPr lang="es-ES" dirty="0">
                <a:solidFill>
                  <a:schemeClr val="bg1"/>
                </a:solidFill>
              </a:rPr>
              <a:t>(): </a:t>
            </a:r>
            <a:r>
              <a:rPr lang="es-ES" dirty="0" err="1">
                <a:solidFill>
                  <a:schemeClr val="bg1"/>
                </a:solidFill>
              </a:rPr>
              <a:t>Write</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device’s</a:t>
            </a:r>
            <a:r>
              <a:rPr lang="es-ES" dirty="0">
                <a:solidFill>
                  <a:schemeClr val="bg1"/>
                </a:solidFill>
              </a:rPr>
              <a:t> </a:t>
            </a:r>
            <a:r>
              <a:rPr lang="es-ES" dirty="0" err="1">
                <a:solidFill>
                  <a:schemeClr val="bg1"/>
                </a:solidFill>
              </a:rPr>
              <a:t>parameters</a:t>
            </a:r>
            <a:r>
              <a:rPr lang="es-ES" dirty="0">
                <a:solidFill>
                  <a:schemeClr val="bg1"/>
                </a:solidFill>
              </a:rPr>
              <a:t> in a file .</a:t>
            </a:r>
            <a:r>
              <a:rPr lang="es-ES" dirty="0" err="1">
                <a:solidFill>
                  <a:schemeClr val="bg1"/>
                </a:solidFill>
              </a:rPr>
              <a:t>txt</a:t>
            </a:r>
            <a:r>
              <a:rPr lang="es-ES" dirty="0">
                <a:solidFill>
                  <a:schemeClr val="bg1"/>
                </a:solidFill>
              </a:rPr>
              <a:t>.</a:t>
            </a:r>
          </a:p>
        </p:txBody>
      </p:sp>
      <p:pic>
        <p:nvPicPr>
          <p:cNvPr id="7" name="Imagen 6">
            <a:extLst>
              <a:ext uri="{FF2B5EF4-FFF2-40B4-BE49-F238E27FC236}">
                <a16:creationId xmlns:a16="http://schemas.microsoft.com/office/drawing/2014/main" id="{C1BB6655-EDA7-494A-B549-821EA656F36B}"/>
              </a:ext>
            </a:extLst>
          </p:cNvPr>
          <p:cNvPicPr>
            <a:picLocks noChangeAspect="1"/>
          </p:cNvPicPr>
          <p:nvPr/>
        </p:nvPicPr>
        <p:blipFill>
          <a:blip r:embed="rId4"/>
          <a:stretch>
            <a:fillRect/>
          </a:stretch>
        </p:blipFill>
        <p:spPr>
          <a:xfrm>
            <a:off x="4657957" y="880333"/>
            <a:ext cx="4377551" cy="4152900"/>
          </a:xfrm>
          <a:prstGeom prst="rect">
            <a:avLst/>
          </a:prstGeom>
        </p:spPr>
      </p:pic>
    </p:spTree>
    <p:extLst>
      <p:ext uri="{BB962C8B-B14F-4D97-AF65-F5344CB8AC3E}">
        <p14:creationId xmlns:p14="http://schemas.microsoft.com/office/powerpoint/2010/main" val="5106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B711D07CC7734FB9D65FE5DA929EEB" ma:contentTypeVersion="13" ma:contentTypeDescription="Create a new document." ma:contentTypeScope="" ma:versionID="37409799d5af8bc63e4f120c7da15869">
  <xsd:schema xmlns:xsd="http://www.w3.org/2001/XMLSchema" xmlns:xs="http://www.w3.org/2001/XMLSchema" xmlns:p="http://schemas.microsoft.com/office/2006/metadata/properties" xmlns:ns3="e659cc8d-cfc5-44c4-8bae-6add71db0162" xmlns:ns4="118887c1-a758-4a50-b330-3d54aea23a54" targetNamespace="http://schemas.microsoft.com/office/2006/metadata/properties" ma:root="true" ma:fieldsID="e1ffcb33460ae8b89316702c625e6296" ns3:_="" ns4:_="">
    <xsd:import namespace="e659cc8d-cfc5-44c4-8bae-6add71db0162"/>
    <xsd:import namespace="118887c1-a758-4a50-b330-3d54aea23a5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59cc8d-cfc5-44c4-8bae-6add71db016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8887c1-a758-4a50-b330-3d54aea23a5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65C882-F6F6-435D-9347-956DA00F8EDB}">
  <ds:schemaRefs>
    <ds:schemaRef ds:uri="http://purl.org/dc/term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118887c1-a758-4a50-b330-3d54aea23a54"/>
    <ds:schemaRef ds:uri="e659cc8d-cfc5-44c4-8bae-6add71db016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D3CFF07-7A4E-4FE3-8A11-49422B2C96E3}">
  <ds:schemaRefs>
    <ds:schemaRef ds:uri="http://schemas.microsoft.com/sharepoint/v3/contenttype/forms"/>
  </ds:schemaRefs>
</ds:datastoreItem>
</file>

<file path=customXml/itemProps3.xml><?xml version="1.0" encoding="utf-8"?>
<ds:datastoreItem xmlns:ds="http://schemas.openxmlformats.org/officeDocument/2006/customXml" ds:itemID="{AB0C0F7C-CC04-4411-94DF-EA48368BE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59cc8d-cfc5-44c4-8bae-6add71db0162"/>
    <ds:schemaRef ds:uri="118887c1-a758-4a50-b330-3d54aea23a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2029</TotalTime>
  <Words>904</Words>
  <Application>Microsoft Office PowerPoint</Application>
  <PresentationFormat>Presentación en pantalla (16:9)</PresentationFormat>
  <Paragraphs>61</Paragraphs>
  <Slides>12</Slides>
  <Notes>11</Notes>
  <HiddenSlides>0</HiddenSlides>
  <MMClips>1</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12</vt:i4>
      </vt:variant>
    </vt:vector>
  </HeadingPairs>
  <TitlesOfParts>
    <vt:vector size="17" baseType="lpstr">
      <vt:lpstr>Arial</vt:lpstr>
      <vt:lpstr>Calibri</vt:lpstr>
      <vt:lpstr>Lucida Grande</vt:lpstr>
      <vt:lpstr>SE15_LIO_TextOnly V3</vt:lpstr>
      <vt:lpstr>Schneider Text Slides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Porras</dc:creator>
  <cp:lastModifiedBy>Alejandro Gutierrez</cp:lastModifiedBy>
  <cp:revision>21</cp:revision>
  <dcterms:created xsi:type="dcterms:W3CDTF">2020-07-27T04:38:21Z</dcterms:created>
  <dcterms:modified xsi:type="dcterms:W3CDTF">2020-09-09T12:08:43Z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0x01010099B711D07CC7734FB9D65FE5DA929EEB</vt:lpwstr>
  </property>
</Properties>
</file>