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1800225"/>
  <p:notesSz cx="1341438" cy="4940300"/>
  <p:defaultTextStyle>
    <a:defPPr>
      <a:defRPr lang="es-ES"/>
    </a:defPPr>
    <a:lvl1pPr marL="0" algn="l" defTabSz="534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7441" algn="l" defTabSz="534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4883" algn="l" defTabSz="534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02324" algn="l" defTabSz="534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69766" algn="l" defTabSz="534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37207" algn="l" defTabSz="534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604649" algn="l" defTabSz="534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72090" algn="l" defTabSz="534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139531" algn="l" defTabSz="534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28" d="100"/>
          <a:sy n="228" d="100"/>
        </p:scale>
        <p:origin x="-84" y="-1536"/>
      </p:cViewPr>
      <p:guideLst>
        <p:guide orient="horz" pos="567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32079" y="559238"/>
            <a:ext cx="4896882" cy="3858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64157" y="1020128"/>
            <a:ext cx="4032727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7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4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4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2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9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176753" y="72093"/>
            <a:ext cx="1296234" cy="153602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8053" y="72093"/>
            <a:ext cx="3792684" cy="153602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082" y="1156812"/>
            <a:ext cx="4896882" cy="357545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5082" y="763013"/>
            <a:ext cx="4896882" cy="393799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74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3488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023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6976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720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0464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720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395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88054" y="420053"/>
            <a:ext cx="2544459" cy="118806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928528" y="420053"/>
            <a:ext cx="2544459" cy="118806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88053" y="402968"/>
            <a:ext cx="2545459" cy="16793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41" indent="0">
              <a:buNone/>
              <a:defRPr sz="1200" b="1"/>
            </a:lvl2pPr>
            <a:lvl3pPr marL="534883" indent="0">
              <a:buNone/>
              <a:defRPr sz="1000" b="1"/>
            </a:lvl3pPr>
            <a:lvl4pPr marL="802324" indent="0">
              <a:buNone/>
              <a:defRPr sz="1000" b="1"/>
            </a:lvl4pPr>
            <a:lvl5pPr marL="1069766" indent="0">
              <a:buNone/>
              <a:defRPr sz="1000" b="1"/>
            </a:lvl5pPr>
            <a:lvl6pPr marL="1337207" indent="0">
              <a:buNone/>
              <a:defRPr sz="1000" b="1"/>
            </a:lvl6pPr>
            <a:lvl7pPr marL="1604649" indent="0">
              <a:buNone/>
              <a:defRPr sz="1000" b="1"/>
            </a:lvl7pPr>
            <a:lvl8pPr marL="1872090" indent="0">
              <a:buNone/>
              <a:defRPr sz="1000" b="1"/>
            </a:lvl8pPr>
            <a:lvl9pPr marL="2139531" indent="0">
              <a:buNone/>
              <a:defRPr sz="1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88053" y="570905"/>
            <a:ext cx="2545459" cy="10372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926528" y="402968"/>
            <a:ext cx="2546459" cy="16793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41" indent="0">
              <a:buNone/>
              <a:defRPr sz="1200" b="1"/>
            </a:lvl2pPr>
            <a:lvl3pPr marL="534883" indent="0">
              <a:buNone/>
              <a:defRPr sz="1000" b="1"/>
            </a:lvl3pPr>
            <a:lvl4pPr marL="802324" indent="0">
              <a:buNone/>
              <a:defRPr sz="1000" b="1"/>
            </a:lvl4pPr>
            <a:lvl5pPr marL="1069766" indent="0">
              <a:buNone/>
              <a:defRPr sz="1000" b="1"/>
            </a:lvl5pPr>
            <a:lvl6pPr marL="1337207" indent="0">
              <a:buNone/>
              <a:defRPr sz="1000" b="1"/>
            </a:lvl6pPr>
            <a:lvl7pPr marL="1604649" indent="0">
              <a:buNone/>
              <a:defRPr sz="1000" b="1"/>
            </a:lvl7pPr>
            <a:lvl8pPr marL="1872090" indent="0">
              <a:buNone/>
              <a:defRPr sz="1000" b="1"/>
            </a:lvl8pPr>
            <a:lvl9pPr marL="2139531" indent="0">
              <a:buNone/>
              <a:defRPr sz="1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926528" y="570905"/>
            <a:ext cx="2546459" cy="10372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8054" y="71676"/>
            <a:ext cx="1895341" cy="305038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52407" y="71677"/>
            <a:ext cx="3220580" cy="153644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8054" y="376715"/>
            <a:ext cx="1895341" cy="1231404"/>
          </a:xfrm>
        </p:spPr>
        <p:txBody>
          <a:bodyPr/>
          <a:lstStyle>
            <a:lvl1pPr marL="0" indent="0">
              <a:buNone/>
              <a:defRPr sz="800"/>
            </a:lvl1pPr>
            <a:lvl2pPr marL="267441" indent="0">
              <a:buNone/>
              <a:defRPr sz="700"/>
            </a:lvl2pPr>
            <a:lvl3pPr marL="534883" indent="0">
              <a:buNone/>
              <a:defRPr sz="600"/>
            </a:lvl3pPr>
            <a:lvl4pPr marL="802324" indent="0">
              <a:buNone/>
              <a:defRPr sz="500"/>
            </a:lvl4pPr>
            <a:lvl5pPr marL="1069766" indent="0">
              <a:buNone/>
              <a:defRPr sz="500"/>
            </a:lvl5pPr>
            <a:lvl6pPr marL="1337207" indent="0">
              <a:buNone/>
              <a:defRPr sz="500"/>
            </a:lvl6pPr>
            <a:lvl7pPr marL="1604649" indent="0">
              <a:buNone/>
              <a:defRPr sz="500"/>
            </a:lvl7pPr>
            <a:lvl8pPr marL="1872090" indent="0">
              <a:buNone/>
              <a:defRPr sz="500"/>
            </a:lvl8pPr>
            <a:lvl9pPr marL="2139531" indent="0">
              <a:buNone/>
              <a:defRPr sz="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9205" y="1260158"/>
            <a:ext cx="3456623" cy="14876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29205" y="160854"/>
            <a:ext cx="3456623" cy="1080135"/>
          </a:xfrm>
        </p:spPr>
        <p:txBody>
          <a:bodyPr/>
          <a:lstStyle>
            <a:lvl1pPr marL="0" indent="0">
              <a:buNone/>
              <a:defRPr sz="1900"/>
            </a:lvl1pPr>
            <a:lvl2pPr marL="267441" indent="0">
              <a:buNone/>
              <a:defRPr sz="1600"/>
            </a:lvl2pPr>
            <a:lvl3pPr marL="534883" indent="0">
              <a:buNone/>
              <a:defRPr sz="1400"/>
            </a:lvl3pPr>
            <a:lvl4pPr marL="802324" indent="0">
              <a:buNone/>
              <a:defRPr sz="1200"/>
            </a:lvl4pPr>
            <a:lvl5pPr marL="1069766" indent="0">
              <a:buNone/>
              <a:defRPr sz="1200"/>
            </a:lvl5pPr>
            <a:lvl6pPr marL="1337207" indent="0">
              <a:buNone/>
              <a:defRPr sz="1200"/>
            </a:lvl6pPr>
            <a:lvl7pPr marL="1604649" indent="0">
              <a:buNone/>
              <a:defRPr sz="1200"/>
            </a:lvl7pPr>
            <a:lvl8pPr marL="1872090" indent="0">
              <a:buNone/>
              <a:defRPr sz="1200"/>
            </a:lvl8pPr>
            <a:lvl9pPr marL="2139531" indent="0">
              <a:buNone/>
              <a:defRPr sz="1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29205" y="1408927"/>
            <a:ext cx="3456623" cy="211277"/>
          </a:xfrm>
        </p:spPr>
        <p:txBody>
          <a:bodyPr/>
          <a:lstStyle>
            <a:lvl1pPr marL="0" indent="0">
              <a:buNone/>
              <a:defRPr sz="800"/>
            </a:lvl1pPr>
            <a:lvl2pPr marL="267441" indent="0">
              <a:buNone/>
              <a:defRPr sz="700"/>
            </a:lvl2pPr>
            <a:lvl3pPr marL="534883" indent="0">
              <a:buNone/>
              <a:defRPr sz="600"/>
            </a:lvl3pPr>
            <a:lvl4pPr marL="802324" indent="0">
              <a:buNone/>
              <a:defRPr sz="500"/>
            </a:lvl4pPr>
            <a:lvl5pPr marL="1069766" indent="0">
              <a:buNone/>
              <a:defRPr sz="500"/>
            </a:lvl5pPr>
            <a:lvl6pPr marL="1337207" indent="0">
              <a:buNone/>
              <a:defRPr sz="500"/>
            </a:lvl6pPr>
            <a:lvl7pPr marL="1604649" indent="0">
              <a:buNone/>
              <a:defRPr sz="500"/>
            </a:lvl7pPr>
            <a:lvl8pPr marL="1872090" indent="0">
              <a:buNone/>
              <a:defRPr sz="500"/>
            </a:lvl8pPr>
            <a:lvl9pPr marL="2139531" indent="0">
              <a:buNone/>
              <a:defRPr sz="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88052" y="72093"/>
            <a:ext cx="5184934" cy="300038"/>
          </a:xfrm>
          <a:prstGeom prst="rect">
            <a:avLst/>
          </a:prstGeom>
        </p:spPr>
        <p:txBody>
          <a:bodyPr vert="horz" lIns="53488" tIns="26745" rIns="53488" bIns="2674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88052" y="420053"/>
            <a:ext cx="5184934" cy="1188066"/>
          </a:xfrm>
          <a:prstGeom prst="rect">
            <a:avLst/>
          </a:prstGeom>
        </p:spPr>
        <p:txBody>
          <a:bodyPr vert="horz" lIns="53488" tIns="26745" rIns="53488" bIns="2674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88052" y="1668543"/>
            <a:ext cx="1344242" cy="95846"/>
          </a:xfrm>
          <a:prstGeom prst="rect">
            <a:avLst/>
          </a:prstGeom>
        </p:spPr>
        <p:txBody>
          <a:bodyPr vert="horz" lIns="53488" tIns="26745" rIns="53488" bIns="2674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A041-8377-4778-A325-F34F24EE4893}" type="datetimeFigureOut">
              <a:rPr lang="es-ES" smtClean="0"/>
              <a:t>11/11/2009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968356" y="1668543"/>
            <a:ext cx="1824329" cy="95846"/>
          </a:xfrm>
          <a:prstGeom prst="rect">
            <a:avLst/>
          </a:prstGeom>
        </p:spPr>
        <p:txBody>
          <a:bodyPr vert="horz" lIns="53488" tIns="26745" rIns="53488" bIns="2674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128744" y="1668543"/>
            <a:ext cx="1344242" cy="95846"/>
          </a:xfrm>
          <a:prstGeom prst="rect">
            <a:avLst/>
          </a:prstGeom>
        </p:spPr>
        <p:txBody>
          <a:bodyPr vert="horz" lIns="53488" tIns="26745" rIns="53488" bIns="2674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D273-4EF4-4370-8922-86F2B6208C8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4883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81" indent="-200581" algn="l" defTabSz="53488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92" indent="-167151" algn="l" defTabSz="53488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8604" indent="-133721" algn="l" defTabSz="53488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6045" indent="-133721" algn="l" defTabSz="534883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3487" indent="-133721" algn="l" defTabSz="534883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0928" indent="-133721" algn="l" defTabSz="53488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38370" indent="-133721" algn="l" defTabSz="53488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5811" indent="-133721" algn="l" defTabSz="53488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73252" indent="-133721" algn="l" defTabSz="53488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34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41" algn="l" defTabSz="534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4883" algn="l" defTabSz="534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2324" algn="l" defTabSz="534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766" algn="l" defTabSz="534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37207" algn="l" defTabSz="534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649" algn="l" defTabSz="534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72090" algn="l" defTabSz="534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9531" algn="l" defTabSz="534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1 Título"/>
          <p:cNvSpPr>
            <a:spLocks noGrp="1"/>
          </p:cNvSpPr>
          <p:nvPr>
            <p:ph type="ctrTitle"/>
          </p:nvPr>
        </p:nvSpPr>
        <p:spPr>
          <a:xfrm>
            <a:off x="2483658" y="34043"/>
            <a:ext cx="814366" cy="227005"/>
          </a:xfrm>
        </p:spPr>
        <p:txBody>
          <a:bodyPr>
            <a:noAutofit/>
          </a:bodyPr>
          <a:lstStyle/>
          <a:p>
            <a:r>
              <a:rPr lang="es-ES" sz="800" dirty="0" smtClean="0">
                <a:latin typeface="Book Antiqua" pitchFamily="18" charset="0"/>
                <a:cs typeface="Arial" pitchFamily="34" charset="0"/>
              </a:rPr>
              <a:t>({2,6,9}, {}, {})</a:t>
            </a:r>
            <a:endParaRPr lang="es-ES" sz="800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114" name="1 Título"/>
          <p:cNvSpPr txBox="1">
            <a:spLocks/>
          </p:cNvSpPr>
          <p:nvPr/>
        </p:nvSpPr>
        <p:spPr>
          <a:xfrm>
            <a:off x="1204558" y="515570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({6,9}, {2}, {})</a:t>
            </a:r>
          </a:p>
        </p:txBody>
      </p:sp>
      <p:sp>
        <p:nvSpPr>
          <p:cNvPr id="115" name="1 Título"/>
          <p:cNvSpPr txBox="1">
            <a:spLocks/>
          </p:cNvSpPr>
          <p:nvPr/>
        </p:nvSpPr>
        <p:spPr>
          <a:xfrm>
            <a:off x="573823" y="1015636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({9}, {2,6}, {})</a:t>
            </a:r>
          </a:p>
        </p:txBody>
      </p:sp>
      <p:sp>
        <p:nvSpPr>
          <p:cNvPr id="116" name="1 Título"/>
          <p:cNvSpPr txBox="1">
            <a:spLocks/>
          </p:cNvSpPr>
          <p:nvPr/>
        </p:nvSpPr>
        <p:spPr>
          <a:xfrm>
            <a:off x="1827282" y="1015636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({9}, {2}, {6})</a:t>
            </a:r>
          </a:p>
        </p:txBody>
      </p:sp>
      <p:sp>
        <p:nvSpPr>
          <p:cNvPr id="117" name="1 Título"/>
          <p:cNvSpPr txBox="1">
            <a:spLocks/>
          </p:cNvSpPr>
          <p:nvPr/>
        </p:nvSpPr>
        <p:spPr>
          <a:xfrm>
            <a:off x="240985" y="1515702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({}, {2,6,9}, {})</a:t>
            </a:r>
          </a:p>
        </p:txBody>
      </p:sp>
      <p:sp>
        <p:nvSpPr>
          <p:cNvPr id="118" name="1 Título"/>
          <p:cNvSpPr txBox="1">
            <a:spLocks/>
          </p:cNvSpPr>
          <p:nvPr/>
        </p:nvSpPr>
        <p:spPr>
          <a:xfrm>
            <a:off x="912474" y="1515702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({}, {2,6}, {9})</a:t>
            </a:r>
          </a:p>
        </p:txBody>
      </p:sp>
      <p:sp>
        <p:nvSpPr>
          <p:cNvPr id="119" name="1 Título"/>
          <p:cNvSpPr txBox="1">
            <a:spLocks/>
          </p:cNvSpPr>
          <p:nvPr/>
        </p:nvSpPr>
        <p:spPr>
          <a:xfrm>
            <a:off x="1512981" y="1515702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({}, {2,9}, {6})</a:t>
            </a:r>
          </a:p>
        </p:txBody>
      </p:sp>
      <p:sp>
        <p:nvSpPr>
          <p:cNvPr id="120" name="1 Título"/>
          <p:cNvSpPr txBox="1">
            <a:spLocks/>
          </p:cNvSpPr>
          <p:nvPr/>
        </p:nvSpPr>
        <p:spPr>
          <a:xfrm>
            <a:off x="2184472" y="1515702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({}, {2}, {6,9})</a:t>
            </a:r>
          </a:p>
        </p:txBody>
      </p:sp>
      <p:sp>
        <p:nvSpPr>
          <p:cNvPr id="121" name="1 Título"/>
          <p:cNvSpPr txBox="1">
            <a:spLocks/>
          </p:cNvSpPr>
          <p:nvPr/>
        </p:nvSpPr>
        <p:spPr>
          <a:xfrm>
            <a:off x="3748551" y="513861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({6,9}, {}, {2})</a:t>
            </a:r>
          </a:p>
        </p:txBody>
      </p:sp>
      <p:sp>
        <p:nvSpPr>
          <p:cNvPr id="122" name="1 Título"/>
          <p:cNvSpPr txBox="1">
            <a:spLocks/>
          </p:cNvSpPr>
          <p:nvPr/>
        </p:nvSpPr>
        <p:spPr>
          <a:xfrm>
            <a:off x="3116590" y="1013927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({9}, {6}, {2})</a:t>
            </a:r>
          </a:p>
        </p:txBody>
      </p:sp>
      <p:sp>
        <p:nvSpPr>
          <p:cNvPr id="123" name="1 Título"/>
          <p:cNvSpPr txBox="1">
            <a:spLocks/>
          </p:cNvSpPr>
          <p:nvPr/>
        </p:nvSpPr>
        <p:spPr>
          <a:xfrm>
            <a:off x="4399822" y="1013927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({9}, {}, {2,6})</a:t>
            </a:r>
          </a:p>
        </p:txBody>
      </p:sp>
      <p:sp>
        <p:nvSpPr>
          <p:cNvPr id="124" name="1 Título"/>
          <p:cNvSpPr txBox="1">
            <a:spLocks/>
          </p:cNvSpPr>
          <p:nvPr/>
        </p:nvSpPr>
        <p:spPr>
          <a:xfrm>
            <a:off x="2798866" y="1513993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({}, {6,9}, {2})</a:t>
            </a:r>
          </a:p>
        </p:txBody>
      </p:sp>
      <p:sp>
        <p:nvSpPr>
          <p:cNvPr id="125" name="1 Título"/>
          <p:cNvSpPr txBox="1">
            <a:spLocks/>
          </p:cNvSpPr>
          <p:nvPr/>
        </p:nvSpPr>
        <p:spPr>
          <a:xfrm>
            <a:off x="3470355" y="1513993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({}, {6}, {2,9})</a:t>
            </a:r>
          </a:p>
        </p:txBody>
      </p:sp>
      <p:sp>
        <p:nvSpPr>
          <p:cNvPr id="126" name="1 Título"/>
          <p:cNvSpPr txBox="1">
            <a:spLocks/>
          </p:cNvSpPr>
          <p:nvPr/>
        </p:nvSpPr>
        <p:spPr>
          <a:xfrm>
            <a:off x="4070407" y="1513993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({}, {9}, {2,6})</a:t>
            </a:r>
          </a:p>
        </p:txBody>
      </p:sp>
      <p:sp>
        <p:nvSpPr>
          <p:cNvPr id="127" name="1 Título"/>
          <p:cNvSpPr txBox="1">
            <a:spLocks/>
          </p:cNvSpPr>
          <p:nvPr/>
        </p:nvSpPr>
        <p:spPr>
          <a:xfrm>
            <a:off x="4741898" y="1513993"/>
            <a:ext cx="814366" cy="227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Arial" pitchFamily="34" charset="0"/>
              </a:rPr>
              <a:t>({}, {}, {2,6,9})</a:t>
            </a:r>
          </a:p>
        </p:txBody>
      </p:sp>
      <p:cxnSp>
        <p:nvCxnSpPr>
          <p:cNvPr id="128" name="127 Conector angular"/>
          <p:cNvCxnSpPr>
            <a:stCxn id="113" idx="2"/>
            <a:endCxn id="114" idx="0"/>
          </p:cNvCxnSpPr>
          <p:nvPr/>
        </p:nvCxnSpPr>
        <p:spPr>
          <a:xfrm rot="5400000">
            <a:off x="2124029" y="-251241"/>
            <a:ext cx="254522" cy="12790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angular"/>
          <p:cNvCxnSpPr>
            <a:stCxn id="121" idx="0"/>
            <a:endCxn id="113" idx="2"/>
          </p:cNvCxnSpPr>
          <p:nvPr/>
        </p:nvCxnSpPr>
        <p:spPr>
          <a:xfrm rot="16200000" flipV="1">
            <a:off x="3396883" y="-244993"/>
            <a:ext cx="252813" cy="1264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angular"/>
          <p:cNvCxnSpPr>
            <a:stCxn id="114" idx="2"/>
            <a:endCxn id="115" idx="0"/>
          </p:cNvCxnSpPr>
          <p:nvPr/>
        </p:nvCxnSpPr>
        <p:spPr>
          <a:xfrm rot="5400000">
            <a:off x="1159846" y="563737"/>
            <a:ext cx="273061" cy="6307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angular"/>
          <p:cNvCxnSpPr>
            <a:stCxn id="116" idx="0"/>
            <a:endCxn id="114" idx="2"/>
          </p:cNvCxnSpPr>
          <p:nvPr/>
        </p:nvCxnSpPr>
        <p:spPr>
          <a:xfrm rot="16200000" flipV="1">
            <a:off x="1786575" y="567743"/>
            <a:ext cx="273061" cy="6227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angular"/>
          <p:cNvCxnSpPr>
            <a:stCxn id="121" idx="2"/>
            <a:endCxn id="122" idx="0"/>
          </p:cNvCxnSpPr>
          <p:nvPr/>
        </p:nvCxnSpPr>
        <p:spPr>
          <a:xfrm rot="5400000">
            <a:off x="3703225" y="561415"/>
            <a:ext cx="273061" cy="6319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angular"/>
          <p:cNvCxnSpPr>
            <a:stCxn id="123" idx="0"/>
            <a:endCxn id="121" idx="2"/>
          </p:cNvCxnSpPr>
          <p:nvPr/>
        </p:nvCxnSpPr>
        <p:spPr>
          <a:xfrm rot="16200000" flipV="1">
            <a:off x="4344840" y="551760"/>
            <a:ext cx="273061" cy="6512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angular"/>
          <p:cNvCxnSpPr>
            <a:stCxn id="117" idx="0"/>
            <a:endCxn id="115" idx="2"/>
          </p:cNvCxnSpPr>
          <p:nvPr/>
        </p:nvCxnSpPr>
        <p:spPr>
          <a:xfrm rot="5400000" flipH="1" flipV="1">
            <a:off x="678058" y="1212753"/>
            <a:ext cx="273061" cy="332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angular"/>
          <p:cNvCxnSpPr>
            <a:stCxn id="118" idx="0"/>
            <a:endCxn id="115" idx="2"/>
          </p:cNvCxnSpPr>
          <p:nvPr/>
        </p:nvCxnSpPr>
        <p:spPr>
          <a:xfrm rot="16200000" flipV="1">
            <a:off x="1013803" y="1209845"/>
            <a:ext cx="273061" cy="3386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angular"/>
          <p:cNvCxnSpPr>
            <a:stCxn id="119" idx="0"/>
            <a:endCxn id="116" idx="2"/>
          </p:cNvCxnSpPr>
          <p:nvPr/>
        </p:nvCxnSpPr>
        <p:spPr>
          <a:xfrm rot="5400000" flipH="1" flipV="1">
            <a:off x="1940785" y="1222021"/>
            <a:ext cx="273061" cy="314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angular"/>
          <p:cNvCxnSpPr>
            <a:stCxn id="120" idx="0"/>
            <a:endCxn id="116" idx="2"/>
          </p:cNvCxnSpPr>
          <p:nvPr/>
        </p:nvCxnSpPr>
        <p:spPr>
          <a:xfrm rot="16200000" flipV="1">
            <a:off x="2276530" y="1200576"/>
            <a:ext cx="273061" cy="3571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angular"/>
          <p:cNvCxnSpPr>
            <a:stCxn id="124" idx="0"/>
            <a:endCxn id="122" idx="2"/>
          </p:cNvCxnSpPr>
          <p:nvPr/>
        </p:nvCxnSpPr>
        <p:spPr>
          <a:xfrm rot="5400000" flipH="1" flipV="1">
            <a:off x="3228382" y="1218600"/>
            <a:ext cx="273061" cy="3177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angular"/>
          <p:cNvCxnSpPr>
            <a:stCxn id="125" idx="0"/>
            <a:endCxn id="122" idx="2"/>
          </p:cNvCxnSpPr>
          <p:nvPr/>
        </p:nvCxnSpPr>
        <p:spPr>
          <a:xfrm rot="16200000" flipV="1">
            <a:off x="3564128" y="1200579"/>
            <a:ext cx="273061" cy="3537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angular"/>
          <p:cNvCxnSpPr>
            <a:stCxn id="126" idx="0"/>
            <a:endCxn id="123" idx="2"/>
          </p:cNvCxnSpPr>
          <p:nvPr/>
        </p:nvCxnSpPr>
        <p:spPr>
          <a:xfrm rot="5400000" flipH="1" flipV="1">
            <a:off x="4505768" y="1212754"/>
            <a:ext cx="273061" cy="3294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angular"/>
          <p:cNvCxnSpPr>
            <a:stCxn id="127" idx="0"/>
            <a:endCxn id="123" idx="2"/>
          </p:cNvCxnSpPr>
          <p:nvPr/>
        </p:nvCxnSpPr>
        <p:spPr>
          <a:xfrm rot="16200000" flipV="1">
            <a:off x="4841513" y="1206424"/>
            <a:ext cx="273061" cy="342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103</Words>
  <Application>Microsoft Office PowerPoint</Application>
  <PresentationFormat>Personalizado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({2,6,9}, {}, {})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({2,6,9}, {}, {})</dc:title>
  <dc:creator>Alejandro Claro</dc:creator>
  <cp:lastModifiedBy>Alejandro Claro</cp:lastModifiedBy>
  <cp:revision>5</cp:revision>
  <dcterms:created xsi:type="dcterms:W3CDTF">2009-11-11T10:42:06Z</dcterms:created>
  <dcterms:modified xsi:type="dcterms:W3CDTF">2009-11-11T11:14:42Z</dcterms:modified>
</cp:coreProperties>
</file>