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6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0" y="385763"/>
            <a:ext cx="7810500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/>
          <p:nvPr/>
        </p:nvSpPr>
        <p:spPr>
          <a:xfrm>
            <a:off x="2819400" y="1524000"/>
            <a:ext cx="1066800" cy="609600"/>
          </a:xfrm>
          <a:prstGeom prst="wedgeRoundRectCallout">
            <a:avLst>
              <a:gd name="adj1" fmla="val 73851"/>
              <a:gd name="adj2" fmla="val -59012"/>
              <a:gd name="adj3" fmla="val 16667"/>
            </a:avLst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Daylight</a:t>
            </a:r>
          </a:p>
          <a:p>
            <a:pPr algn="ctr"/>
            <a:r>
              <a:rPr lang="en-US" dirty="0" smtClean="0"/>
              <a:t>Mode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038600" y="533400"/>
            <a:ext cx="1219200" cy="609600"/>
          </a:xfrm>
          <a:prstGeom prst="wedgeRoundRectCallout">
            <a:avLst>
              <a:gd name="adj1" fmla="val -1646"/>
              <a:gd name="adj2" fmla="val 103199"/>
              <a:gd name="adj3" fmla="val 16667"/>
            </a:avLst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Moonlight</a:t>
            </a:r>
          </a:p>
          <a:p>
            <a:pPr algn="ctr"/>
            <a:r>
              <a:rPr lang="en-US" dirty="0" smtClean="0"/>
              <a:t>Mode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114800" y="2209800"/>
            <a:ext cx="1143000" cy="609600"/>
          </a:xfrm>
          <a:prstGeom prst="wedgeRoundRectCallout">
            <a:avLst>
              <a:gd name="adj1" fmla="val 37838"/>
              <a:gd name="adj2" fmla="val -156687"/>
              <a:gd name="adj3" fmla="val 16667"/>
            </a:avLst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</a:t>
            </a:r>
          </a:p>
          <a:p>
            <a:pPr algn="ctr"/>
            <a:r>
              <a:rPr lang="en-US" dirty="0" smtClean="0"/>
              <a:t>Caves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638800" y="457200"/>
            <a:ext cx="1524000" cy="609600"/>
          </a:xfrm>
          <a:prstGeom prst="wedgeRoundRectCallout">
            <a:avLst>
              <a:gd name="adj1" fmla="val -53226"/>
              <a:gd name="adj2" fmla="val 84011"/>
              <a:gd name="adj3" fmla="val 16667"/>
            </a:avLst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Toggle </a:t>
            </a:r>
            <a:br>
              <a:rPr lang="en-US" dirty="0" smtClean="0"/>
            </a:br>
            <a:r>
              <a:rPr lang="en-US" dirty="0" smtClean="0"/>
              <a:t>“Follow Me”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6629400" y="2667000"/>
            <a:ext cx="1676400" cy="838200"/>
          </a:xfrm>
          <a:prstGeom prst="wedgeRoundRectCallout">
            <a:avLst>
              <a:gd name="adj1" fmla="val 29816"/>
              <a:gd name="adj2" fmla="val -130366"/>
              <a:gd name="adj3" fmla="val 16667"/>
            </a:avLst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Name </a:t>
            </a:r>
            <a:br>
              <a:rPr lang="en-US" dirty="0" smtClean="0"/>
            </a:br>
            <a:r>
              <a:rPr lang="en-US" dirty="0" smtClean="0"/>
              <a:t>&amp; Location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2895600" y="4648200"/>
            <a:ext cx="1676400" cy="762000"/>
          </a:xfrm>
          <a:prstGeom prst="wedgeRoundRectCallout">
            <a:avLst>
              <a:gd name="adj1" fmla="val 38061"/>
              <a:gd name="adj2" fmla="val -150408"/>
              <a:gd name="adj3" fmla="val 16667"/>
            </a:avLst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Position &amp; Heading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1066800" y="4648200"/>
            <a:ext cx="1371600" cy="609600"/>
          </a:xfrm>
          <a:prstGeom prst="wedgeRoundRectCallout">
            <a:avLst>
              <a:gd name="adj1" fmla="val -34122"/>
              <a:gd name="adj2" fmla="val 97963"/>
              <a:gd name="adj3" fmla="val 16667"/>
            </a:avLst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Unexplored</a:t>
            </a:r>
          </a:p>
          <a:p>
            <a:pPr algn="ctr"/>
            <a:r>
              <a:rPr lang="en-US" dirty="0" smtClean="0"/>
              <a:t>Area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1676400" y="2895600"/>
            <a:ext cx="1371600" cy="609600"/>
          </a:xfrm>
          <a:prstGeom prst="wedgeRoundRectCallout">
            <a:avLst>
              <a:gd name="adj1" fmla="val -87611"/>
              <a:gd name="adj2" fmla="val 59591"/>
              <a:gd name="adj3" fmla="val 16667"/>
            </a:avLst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Zoom</a:t>
            </a:r>
          </a:p>
          <a:p>
            <a:pPr algn="ctr"/>
            <a:r>
              <a:rPr lang="en-US" dirty="0" smtClean="0"/>
              <a:t>Slider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5486400" y="2057400"/>
            <a:ext cx="1219200" cy="609600"/>
          </a:xfrm>
          <a:prstGeom prst="wedgeRoundRectCallout">
            <a:avLst>
              <a:gd name="adj1" fmla="val 21326"/>
              <a:gd name="adj2" fmla="val -128780"/>
              <a:gd name="adj3" fmla="val 16667"/>
            </a:avLst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Map Image</a:t>
            </a:r>
            <a:endParaRPr lang="en-US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5791200" y="4343400"/>
            <a:ext cx="1371600" cy="609600"/>
          </a:xfrm>
          <a:prstGeom prst="wedgeRoundRectCallout">
            <a:avLst>
              <a:gd name="adj1" fmla="val -120945"/>
              <a:gd name="adj2" fmla="val -72967"/>
              <a:gd name="adj3" fmla="val 16667"/>
            </a:avLst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Nearby</a:t>
            </a:r>
          </a:p>
          <a:p>
            <a:pPr algn="ctr"/>
            <a:r>
              <a:rPr lang="en-US" dirty="0" smtClean="0"/>
              <a:t>Monster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22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</dc:creator>
  <cp:lastModifiedBy>Mark Woodman</cp:lastModifiedBy>
  <cp:revision>8</cp:revision>
  <dcterms:created xsi:type="dcterms:W3CDTF">2006-08-16T00:00:00Z</dcterms:created>
  <dcterms:modified xsi:type="dcterms:W3CDTF">2011-11-26T08:36:41Z</dcterms:modified>
</cp:coreProperties>
</file>