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3" d="100"/>
          <a:sy n="93" d="100"/>
        </p:scale>
        <p:origin x="24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0A67221-D782-35EC-B79C-237294443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270" y="1434408"/>
            <a:ext cx="7331307" cy="35874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EA1203B-B8A8-4BED-096B-AB70A7169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3398" y="169789"/>
            <a:ext cx="7766936" cy="961933"/>
          </a:xfrm>
        </p:spPr>
        <p:txBody>
          <a:bodyPr/>
          <a:lstStyle/>
          <a:p>
            <a:pPr algn="l"/>
            <a:r>
              <a:rPr lang="es-ES" dirty="0"/>
              <a:t>Course final </a:t>
            </a:r>
            <a:r>
              <a:rPr lang="es-ES" dirty="0" err="1"/>
              <a:t>assignment</a:t>
            </a:r>
            <a:endParaRPr lang="es-419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2ED1AB98-EF03-0EE7-4D79-CCA690609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3026" y="6438589"/>
            <a:ext cx="4523776" cy="400834"/>
          </a:xfrm>
        </p:spPr>
        <p:txBody>
          <a:bodyPr/>
          <a:lstStyle/>
          <a:p>
            <a:r>
              <a:rPr lang="es-ES" b="1" dirty="0">
                <a:solidFill>
                  <a:schemeClr val="tx1"/>
                </a:solidFill>
              </a:rPr>
              <a:t>CS50 </a:t>
            </a:r>
            <a:r>
              <a:rPr lang="es-ES" b="1" dirty="0" err="1">
                <a:solidFill>
                  <a:schemeClr val="tx1"/>
                </a:solidFill>
              </a:rPr>
              <a:t>Introduction</a:t>
            </a:r>
            <a:r>
              <a:rPr lang="es-ES" b="1" dirty="0">
                <a:solidFill>
                  <a:schemeClr val="tx1"/>
                </a:solidFill>
              </a:rPr>
              <a:t> to </a:t>
            </a:r>
            <a:r>
              <a:rPr lang="es-ES" b="1" dirty="0" err="1">
                <a:solidFill>
                  <a:schemeClr val="tx1"/>
                </a:solidFill>
              </a:rPr>
              <a:t>Computer</a:t>
            </a:r>
            <a:r>
              <a:rPr lang="es-ES" b="1" dirty="0">
                <a:solidFill>
                  <a:schemeClr val="tx1"/>
                </a:solidFill>
              </a:rPr>
              <a:t> </a:t>
            </a:r>
            <a:r>
              <a:rPr lang="es-ES" b="1" dirty="0" err="1">
                <a:solidFill>
                  <a:schemeClr val="tx1"/>
                </a:solidFill>
              </a:rPr>
              <a:t>Science</a:t>
            </a:r>
            <a:endParaRPr lang="es-419" b="1" dirty="0">
              <a:solidFill>
                <a:schemeClr val="tx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151C00C-E888-22AD-B151-D7D040EB79F4}"/>
              </a:ext>
            </a:extLst>
          </p:cNvPr>
          <p:cNvSpPr txBox="1"/>
          <p:nvPr/>
        </p:nvSpPr>
        <p:spPr>
          <a:xfrm>
            <a:off x="1049715" y="5438677"/>
            <a:ext cx="26372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Proyect:</a:t>
            </a:r>
            <a:r>
              <a:rPr lang="es-ES" dirty="0"/>
              <a:t> Gourmet CS50</a:t>
            </a:r>
          </a:p>
          <a:p>
            <a:r>
              <a:rPr lang="es-ES" b="1" dirty="0" err="1"/>
              <a:t>Name</a:t>
            </a:r>
            <a:r>
              <a:rPr lang="es-ES" b="1" dirty="0"/>
              <a:t>:</a:t>
            </a:r>
            <a:r>
              <a:rPr lang="es-ES" dirty="0"/>
              <a:t> Alejandro Vico</a:t>
            </a:r>
          </a:p>
          <a:p>
            <a:r>
              <a:rPr lang="es-ES" b="1" dirty="0"/>
              <a:t>City:</a:t>
            </a:r>
            <a:r>
              <a:rPr lang="es-ES" dirty="0"/>
              <a:t> Córdoba</a:t>
            </a:r>
          </a:p>
          <a:p>
            <a:r>
              <a:rPr lang="es-ES" b="1" dirty="0"/>
              <a:t>Country:</a:t>
            </a:r>
            <a:r>
              <a:rPr lang="es-ES" dirty="0"/>
              <a:t> Argentina</a:t>
            </a:r>
            <a:endParaRPr lang="es-419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0CF419D-835B-524F-A02B-26DE1C03A45F}"/>
              </a:ext>
            </a:extLst>
          </p:cNvPr>
          <p:cNvSpPr txBox="1">
            <a:spLocks/>
          </p:cNvSpPr>
          <p:nvPr/>
        </p:nvSpPr>
        <p:spPr>
          <a:xfrm>
            <a:off x="10124006" y="18577"/>
            <a:ext cx="1982181" cy="4008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err="1">
                <a:solidFill>
                  <a:schemeClr val="tx1"/>
                </a:solidFill>
              </a:rPr>
              <a:t>December</a:t>
            </a:r>
            <a:r>
              <a:rPr lang="es-ES" b="1" dirty="0">
                <a:solidFill>
                  <a:schemeClr val="tx1"/>
                </a:solidFill>
              </a:rPr>
              <a:t> 2023</a:t>
            </a:r>
            <a:endParaRPr lang="es-419" b="1" dirty="0">
              <a:solidFill>
                <a:schemeClr val="tx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249B19B-AF6E-CE60-B9D4-A859E7C33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81" y="5471555"/>
            <a:ext cx="850929" cy="113457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492396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581"/>
    </mc:Choice>
    <mc:Fallback>
      <p:transition spd="slow" advTm="5258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95047874-EFDB-EE73-5F13-31C29B1B2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3026" y="6438589"/>
            <a:ext cx="4523776" cy="400834"/>
          </a:xfrm>
        </p:spPr>
        <p:txBody>
          <a:bodyPr/>
          <a:lstStyle/>
          <a:p>
            <a:r>
              <a:rPr lang="es-ES" b="1" dirty="0">
                <a:solidFill>
                  <a:schemeClr val="tx1"/>
                </a:solidFill>
              </a:rPr>
              <a:t>CS50 </a:t>
            </a:r>
            <a:r>
              <a:rPr lang="es-ES" b="1" dirty="0" err="1">
                <a:solidFill>
                  <a:schemeClr val="tx1"/>
                </a:solidFill>
              </a:rPr>
              <a:t>Introduction</a:t>
            </a:r>
            <a:r>
              <a:rPr lang="es-ES" b="1" dirty="0">
                <a:solidFill>
                  <a:schemeClr val="tx1"/>
                </a:solidFill>
              </a:rPr>
              <a:t> to </a:t>
            </a:r>
            <a:r>
              <a:rPr lang="es-ES" b="1" dirty="0" err="1">
                <a:solidFill>
                  <a:schemeClr val="tx1"/>
                </a:solidFill>
              </a:rPr>
              <a:t>Computer</a:t>
            </a:r>
            <a:r>
              <a:rPr lang="es-ES" b="1" dirty="0">
                <a:solidFill>
                  <a:schemeClr val="tx1"/>
                </a:solidFill>
              </a:rPr>
              <a:t> </a:t>
            </a:r>
            <a:r>
              <a:rPr lang="es-ES" b="1" dirty="0" err="1">
                <a:solidFill>
                  <a:schemeClr val="tx1"/>
                </a:solidFill>
              </a:rPr>
              <a:t>Science</a:t>
            </a:r>
            <a:endParaRPr lang="es-419" b="1" dirty="0">
              <a:solidFill>
                <a:schemeClr val="tx1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B06AB20-B6C2-4CAC-8DFB-453AF4513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3398" y="169789"/>
            <a:ext cx="7766936" cy="961933"/>
          </a:xfrm>
        </p:spPr>
        <p:txBody>
          <a:bodyPr/>
          <a:lstStyle/>
          <a:p>
            <a:pPr algn="l"/>
            <a:r>
              <a:rPr lang="es-ES" dirty="0" err="1"/>
              <a:t>Objective</a:t>
            </a:r>
            <a:endParaRPr lang="es-419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82278B-507F-2E67-400D-AE88FCB43297}"/>
              </a:ext>
            </a:extLst>
          </p:cNvPr>
          <p:cNvSpPr txBox="1"/>
          <p:nvPr/>
        </p:nvSpPr>
        <p:spPr>
          <a:xfrm>
            <a:off x="1135825" y="1681183"/>
            <a:ext cx="7823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 </a:t>
            </a:r>
            <a:r>
              <a:rPr lang="en-US" dirty="0"/>
              <a:t>Develop an application that uses the tools learned in the CS50 Introduction to Computer Science course.</a:t>
            </a:r>
            <a:r>
              <a:rPr lang="es-ES" dirty="0"/>
              <a:t> </a:t>
            </a:r>
            <a:endParaRPr lang="es-419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4522A67-9A66-AAED-3EA6-9DA955F16CDC}"/>
              </a:ext>
            </a:extLst>
          </p:cNvPr>
          <p:cNvSpPr txBox="1">
            <a:spLocks/>
          </p:cNvSpPr>
          <p:nvPr/>
        </p:nvSpPr>
        <p:spPr>
          <a:xfrm>
            <a:off x="10124006" y="18577"/>
            <a:ext cx="1982181" cy="4008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err="1">
                <a:solidFill>
                  <a:schemeClr val="tx1"/>
                </a:solidFill>
              </a:rPr>
              <a:t>December</a:t>
            </a:r>
            <a:r>
              <a:rPr lang="es-ES" b="1" dirty="0">
                <a:solidFill>
                  <a:schemeClr val="tx1"/>
                </a:solidFill>
              </a:rPr>
              <a:t> 2023</a:t>
            </a:r>
            <a:endParaRPr lang="es-419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9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15"/>
    </mc:Choice>
    <mc:Fallback>
      <p:transition spd="slow" advTm="801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39D9BBF-72D6-3663-4262-46E81869B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3026" y="6438589"/>
            <a:ext cx="4523776" cy="400834"/>
          </a:xfrm>
        </p:spPr>
        <p:txBody>
          <a:bodyPr/>
          <a:lstStyle/>
          <a:p>
            <a:r>
              <a:rPr lang="es-ES" b="1" dirty="0">
                <a:solidFill>
                  <a:schemeClr val="tx1"/>
                </a:solidFill>
              </a:rPr>
              <a:t>CS50 </a:t>
            </a:r>
            <a:r>
              <a:rPr lang="es-ES" b="1" dirty="0" err="1">
                <a:solidFill>
                  <a:schemeClr val="tx1"/>
                </a:solidFill>
              </a:rPr>
              <a:t>Introduction</a:t>
            </a:r>
            <a:r>
              <a:rPr lang="es-ES" b="1" dirty="0">
                <a:solidFill>
                  <a:schemeClr val="tx1"/>
                </a:solidFill>
              </a:rPr>
              <a:t> to </a:t>
            </a:r>
            <a:r>
              <a:rPr lang="es-ES" b="1" dirty="0" err="1">
                <a:solidFill>
                  <a:schemeClr val="tx1"/>
                </a:solidFill>
              </a:rPr>
              <a:t>Computer</a:t>
            </a:r>
            <a:r>
              <a:rPr lang="es-ES" b="1" dirty="0">
                <a:solidFill>
                  <a:schemeClr val="tx1"/>
                </a:solidFill>
              </a:rPr>
              <a:t> </a:t>
            </a:r>
            <a:r>
              <a:rPr lang="es-ES" b="1" dirty="0" err="1">
                <a:solidFill>
                  <a:schemeClr val="tx1"/>
                </a:solidFill>
              </a:rPr>
              <a:t>Science</a:t>
            </a:r>
            <a:endParaRPr lang="es-419" b="1" dirty="0">
              <a:solidFill>
                <a:schemeClr val="tx1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AFFEC9C-00BC-6363-E9D2-9A620053A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3398" y="169789"/>
            <a:ext cx="7766936" cy="961933"/>
          </a:xfrm>
        </p:spPr>
        <p:txBody>
          <a:bodyPr/>
          <a:lstStyle/>
          <a:p>
            <a:pPr algn="l"/>
            <a:r>
              <a:rPr lang="es-ES" dirty="0" err="1"/>
              <a:t>Product</a:t>
            </a:r>
            <a:r>
              <a:rPr lang="es-ES" dirty="0"/>
              <a:t>: Gourmet CS50</a:t>
            </a:r>
            <a:endParaRPr lang="es-419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4501FC5-D3F1-AD1D-50E3-92AD97C6BBE6}"/>
              </a:ext>
            </a:extLst>
          </p:cNvPr>
          <p:cNvSpPr txBox="1"/>
          <p:nvPr/>
        </p:nvSpPr>
        <p:spPr>
          <a:xfrm>
            <a:off x="1135825" y="1681183"/>
            <a:ext cx="78236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Need</a:t>
            </a:r>
            <a:r>
              <a:rPr lang="en-US" dirty="0"/>
              <a:t>: due to health issues I have always paid attention to certain characteristics of food when eating, such as fats, sodium, carbohydrates, etc.</a:t>
            </a:r>
          </a:p>
          <a:p>
            <a:endParaRPr lang="en-US" dirty="0"/>
          </a:p>
          <a:p>
            <a:r>
              <a:rPr lang="en-US" b="1" dirty="0"/>
              <a:t>Objective: </a:t>
            </a:r>
            <a:r>
              <a:rPr lang="en-US" dirty="0"/>
              <a:t>to develop a cooking recipes app that allows to control not only the cost per dish but also the amounts of fat, sodium, etc. in each dish. </a:t>
            </a:r>
          </a:p>
          <a:p>
            <a:endParaRPr lang="en-US" dirty="0"/>
          </a:p>
          <a:p>
            <a:r>
              <a:rPr lang="en-US" b="1" dirty="0"/>
              <a:t>Tools: </a:t>
            </a:r>
            <a:r>
              <a:rPr lang="en-US" dirty="0"/>
              <a:t>html, CSS, </a:t>
            </a:r>
            <a:r>
              <a:rPr lang="en-US" dirty="0" err="1"/>
              <a:t>Javascript</a:t>
            </a:r>
            <a:r>
              <a:rPr lang="en-US" dirty="0"/>
              <a:t>, Flask (Python) and SQLight3 were used for this development.</a:t>
            </a:r>
            <a:endParaRPr lang="es-419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5D05F478-F07A-51E3-0C07-7000BBD3ACB4}"/>
              </a:ext>
            </a:extLst>
          </p:cNvPr>
          <p:cNvSpPr txBox="1">
            <a:spLocks/>
          </p:cNvSpPr>
          <p:nvPr/>
        </p:nvSpPr>
        <p:spPr>
          <a:xfrm>
            <a:off x="10124006" y="18577"/>
            <a:ext cx="1982181" cy="4008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err="1">
                <a:solidFill>
                  <a:schemeClr val="tx1"/>
                </a:solidFill>
              </a:rPr>
              <a:t>December</a:t>
            </a:r>
            <a:r>
              <a:rPr lang="es-ES" b="1" dirty="0">
                <a:solidFill>
                  <a:schemeClr val="tx1"/>
                </a:solidFill>
              </a:rPr>
              <a:t> 2023</a:t>
            </a:r>
            <a:endParaRPr lang="es-419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47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356DC81-57FA-BCC2-6D77-E8A15C0D1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3026" y="6438589"/>
            <a:ext cx="4523776" cy="400834"/>
          </a:xfrm>
        </p:spPr>
        <p:txBody>
          <a:bodyPr/>
          <a:lstStyle/>
          <a:p>
            <a:r>
              <a:rPr lang="es-ES" b="1" dirty="0">
                <a:solidFill>
                  <a:schemeClr val="tx1"/>
                </a:solidFill>
              </a:rPr>
              <a:t>CS50 </a:t>
            </a:r>
            <a:r>
              <a:rPr lang="es-ES" b="1" dirty="0" err="1">
                <a:solidFill>
                  <a:schemeClr val="tx1"/>
                </a:solidFill>
              </a:rPr>
              <a:t>Introduction</a:t>
            </a:r>
            <a:r>
              <a:rPr lang="es-ES" b="1" dirty="0">
                <a:solidFill>
                  <a:schemeClr val="tx1"/>
                </a:solidFill>
              </a:rPr>
              <a:t> to </a:t>
            </a:r>
            <a:r>
              <a:rPr lang="es-ES" b="1" dirty="0" err="1">
                <a:solidFill>
                  <a:schemeClr val="tx1"/>
                </a:solidFill>
              </a:rPr>
              <a:t>Computer</a:t>
            </a:r>
            <a:r>
              <a:rPr lang="es-ES" b="1" dirty="0">
                <a:solidFill>
                  <a:schemeClr val="tx1"/>
                </a:solidFill>
              </a:rPr>
              <a:t> </a:t>
            </a:r>
            <a:r>
              <a:rPr lang="es-ES" b="1" dirty="0" err="1">
                <a:solidFill>
                  <a:schemeClr val="tx1"/>
                </a:solidFill>
              </a:rPr>
              <a:t>Science</a:t>
            </a:r>
            <a:endParaRPr lang="es-419" b="1" dirty="0">
              <a:solidFill>
                <a:schemeClr val="tx1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A858924-B132-B95D-87C8-77D0CB082AE3}"/>
              </a:ext>
            </a:extLst>
          </p:cNvPr>
          <p:cNvSpPr txBox="1">
            <a:spLocks/>
          </p:cNvSpPr>
          <p:nvPr/>
        </p:nvSpPr>
        <p:spPr>
          <a:xfrm>
            <a:off x="943398" y="169789"/>
            <a:ext cx="7766936" cy="9619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dirty="0" err="1"/>
              <a:t>Product</a:t>
            </a:r>
            <a:r>
              <a:rPr lang="es-ES" dirty="0"/>
              <a:t>: Gourmet CS50</a:t>
            </a:r>
            <a:endParaRPr lang="es-419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0C801A6-C68C-A0C9-95FF-13E11D93B335}"/>
              </a:ext>
            </a:extLst>
          </p:cNvPr>
          <p:cNvSpPr/>
          <p:nvPr/>
        </p:nvSpPr>
        <p:spPr>
          <a:xfrm>
            <a:off x="1029507" y="2534077"/>
            <a:ext cx="1020717" cy="14966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Units</a:t>
            </a:r>
            <a:endParaRPr lang="es-419" sz="12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D6E8203-6DCE-5B5B-2BDD-1D8A60203EE9}"/>
              </a:ext>
            </a:extLst>
          </p:cNvPr>
          <p:cNvSpPr/>
          <p:nvPr/>
        </p:nvSpPr>
        <p:spPr>
          <a:xfrm>
            <a:off x="2940999" y="3694502"/>
            <a:ext cx="1020717" cy="14966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Ingredients</a:t>
            </a:r>
            <a:endParaRPr lang="es-419" sz="12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87E09B6-E117-BB2F-A7DF-3E8DC045883F}"/>
              </a:ext>
            </a:extLst>
          </p:cNvPr>
          <p:cNvSpPr/>
          <p:nvPr/>
        </p:nvSpPr>
        <p:spPr>
          <a:xfrm>
            <a:off x="6738696" y="3694261"/>
            <a:ext cx="1020717" cy="14966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Recipes</a:t>
            </a:r>
            <a:endParaRPr lang="es-419" sz="120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29BF5E6-23E8-CEC1-6D04-A44655A60E58}"/>
              </a:ext>
            </a:extLst>
          </p:cNvPr>
          <p:cNvSpPr/>
          <p:nvPr/>
        </p:nvSpPr>
        <p:spPr>
          <a:xfrm>
            <a:off x="4872995" y="4870551"/>
            <a:ext cx="1020717" cy="14966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Ingredients</a:t>
            </a:r>
            <a:r>
              <a:rPr lang="es-ES" sz="1200" dirty="0"/>
              <a:t> </a:t>
            </a:r>
            <a:r>
              <a:rPr lang="es-ES" sz="1200" dirty="0" err="1"/>
              <a:t>by</a:t>
            </a:r>
            <a:r>
              <a:rPr lang="es-ES" sz="1200" dirty="0"/>
              <a:t> </a:t>
            </a:r>
            <a:r>
              <a:rPr lang="es-ES" sz="1200" dirty="0" err="1"/>
              <a:t>Recipe</a:t>
            </a:r>
            <a:endParaRPr lang="es-419" sz="120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24733A0-9080-C580-6566-3AD051FCE967}"/>
              </a:ext>
            </a:extLst>
          </p:cNvPr>
          <p:cNvSpPr/>
          <p:nvPr/>
        </p:nvSpPr>
        <p:spPr>
          <a:xfrm>
            <a:off x="8621485" y="2446599"/>
            <a:ext cx="1020717" cy="14966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Types</a:t>
            </a:r>
            <a:r>
              <a:rPr lang="es-ES" sz="1200" dirty="0"/>
              <a:t> of </a:t>
            </a:r>
            <a:r>
              <a:rPr lang="es-ES" sz="1200" dirty="0" err="1"/>
              <a:t>recipes</a:t>
            </a:r>
            <a:endParaRPr lang="es-419" sz="1200" dirty="0"/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BCD3E36A-6B01-4994-67C0-FDEE670FF2EE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2050224" y="3282409"/>
            <a:ext cx="890775" cy="116042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93C3B878-2B42-AED5-2CA0-E9F048903B4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961716" y="4442834"/>
            <a:ext cx="911279" cy="117604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B2254AEE-77B1-C5FD-94FA-89D7BE269A39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rot="10800000" flipV="1">
            <a:off x="5893712" y="4442593"/>
            <a:ext cx="844984" cy="11762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CF2EAB2E-F56B-BFA8-3B0F-B113B3EF12B5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rot="10800000" flipV="1">
            <a:off x="7759413" y="3194931"/>
            <a:ext cx="862072" cy="124766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ítulo 1">
            <a:extLst>
              <a:ext uri="{FF2B5EF4-FFF2-40B4-BE49-F238E27FC236}">
                <a16:creationId xmlns:a16="http://schemas.microsoft.com/office/drawing/2014/main" id="{63D059C0-AA83-3425-E8E1-D08A8A0E0356}"/>
              </a:ext>
            </a:extLst>
          </p:cNvPr>
          <p:cNvSpPr txBox="1">
            <a:spLocks/>
          </p:cNvSpPr>
          <p:nvPr/>
        </p:nvSpPr>
        <p:spPr>
          <a:xfrm>
            <a:off x="989527" y="1025517"/>
            <a:ext cx="7766936" cy="9619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Database</a:t>
            </a:r>
            <a:r>
              <a:rPr lang="es-E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Structure</a:t>
            </a:r>
            <a:endParaRPr lang="es-419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6FDD730-42CD-DACA-D8A3-B33652B60CAA}"/>
              </a:ext>
            </a:extLst>
          </p:cNvPr>
          <p:cNvSpPr txBox="1"/>
          <p:nvPr/>
        </p:nvSpPr>
        <p:spPr>
          <a:xfrm>
            <a:off x="2035870" y="28767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  <a:endParaRPr lang="es-419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51E80F4C-A7D9-EAC9-5465-80C211D01298}"/>
              </a:ext>
            </a:extLst>
          </p:cNvPr>
          <p:cNvSpPr txBox="1"/>
          <p:nvPr/>
        </p:nvSpPr>
        <p:spPr>
          <a:xfrm>
            <a:off x="8325616" y="282559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  <a:endParaRPr lang="es-419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39BB349E-EBD1-6E05-2E10-20F8573BC241}"/>
              </a:ext>
            </a:extLst>
          </p:cNvPr>
          <p:cNvSpPr txBox="1"/>
          <p:nvPr/>
        </p:nvSpPr>
        <p:spPr>
          <a:xfrm>
            <a:off x="6432202" y="40732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  <a:endParaRPr lang="es-419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D36B4C03-5B58-6630-8499-FDF1AE3C249F}"/>
              </a:ext>
            </a:extLst>
          </p:cNvPr>
          <p:cNvSpPr txBox="1"/>
          <p:nvPr/>
        </p:nvSpPr>
        <p:spPr>
          <a:xfrm>
            <a:off x="7743978" y="41064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</a:t>
            </a:r>
            <a:endParaRPr lang="es-419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E6A55D07-AD67-84A9-C283-1238E7827C1D}"/>
              </a:ext>
            </a:extLst>
          </p:cNvPr>
          <p:cNvSpPr txBox="1"/>
          <p:nvPr/>
        </p:nvSpPr>
        <p:spPr>
          <a:xfrm>
            <a:off x="2656418" y="40922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</a:t>
            </a:r>
            <a:endParaRPr lang="es-419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FEFCCC29-6EA5-435C-4703-8FBCBD6E893E}"/>
              </a:ext>
            </a:extLst>
          </p:cNvPr>
          <p:cNvSpPr txBox="1"/>
          <p:nvPr/>
        </p:nvSpPr>
        <p:spPr>
          <a:xfrm>
            <a:off x="4577125" y="5249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</a:t>
            </a:r>
            <a:endParaRPr lang="es-419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F543C115-C801-E115-C136-E6B74223B2C0}"/>
              </a:ext>
            </a:extLst>
          </p:cNvPr>
          <p:cNvSpPr txBox="1"/>
          <p:nvPr/>
        </p:nvSpPr>
        <p:spPr>
          <a:xfrm>
            <a:off x="5866989" y="52495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</a:t>
            </a:r>
            <a:endParaRPr lang="es-419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7D98348-F0E9-0952-8B8B-A046CE92984A}"/>
              </a:ext>
            </a:extLst>
          </p:cNvPr>
          <p:cNvSpPr txBox="1"/>
          <p:nvPr/>
        </p:nvSpPr>
        <p:spPr>
          <a:xfrm>
            <a:off x="3939803" y="40922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  <a:endParaRPr lang="es-419" dirty="0"/>
          </a:p>
        </p:txBody>
      </p:sp>
      <p:sp>
        <p:nvSpPr>
          <p:cNvPr id="54" name="Subtítulo 2">
            <a:extLst>
              <a:ext uri="{FF2B5EF4-FFF2-40B4-BE49-F238E27FC236}">
                <a16:creationId xmlns:a16="http://schemas.microsoft.com/office/drawing/2014/main" id="{F5F81D78-E834-FE92-D216-63C4C7458EB9}"/>
              </a:ext>
            </a:extLst>
          </p:cNvPr>
          <p:cNvSpPr txBox="1">
            <a:spLocks/>
          </p:cNvSpPr>
          <p:nvPr/>
        </p:nvSpPr>
        <p:spPr>
          <a:xfrm>
            <a:off x="10124006" y="18577"/>
            <a:ext cx="1982181" cy="4008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err="1">
                <a:solidFill>
                  <a:schemeClr val="tx1"/>
                </a:solidFill>
              </a:rPr>
              <a:t>December</a:t>
            </a:r>
            <a:r>
              <a:rPr lang="es-ES" b="1" dirty="0">
                <a:solidFill>
                  <a:schemeClr val="tx1"/>
                </a:solidFill>
              </a:rPr>
              <a:t> 2023</a:t>
            </a:r>
            <a:endParaRPr lang="es-419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895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137"/>
    </mc:Choice>
    <mc:Fallback>
      <p:transition spd="slow" advTm="1213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3D63E86C-1DC5-8E5C-8590-2376C2DCA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3026" y="6438589"/>
            <a:ext cx="4523776" cy="400834"/>
          </a:xfrm>
        </p:spPr>
        <p:txBody>
          <a:bodyPr/>
          <a:lstStyle/>
          <a:p>
            <a:r>
              <a:rPr lang="es-ES" b="1" dirty="0">
                <a:solidFill>
                  <a:schemeClr val="tx1"/>
                </a:solidFill>
              </a:rPr>
              <a:t>CS50 </a:t>
            </a:r>
            <a:r>
              <a:rPr lang="es-ES" b="1" dirty="0" err="1">
                <a:solidFill>
                  <a:schemeClr val="tx1"/>
                </a:solidFill>
              </a:rPr>
              <a:t>Introduction</a:t>
            </a:r>
            <a:r>
              <a:rPr lang="es-ES" b="1" dirty="0">
                <a:solidFill>
                  <a:schemeClr val="tx1"/>
                </a:solidFill>
              </a:rPr>
              <a:t> to </a:t>
            </a:r>
            <a:r>
              <a:rPr lang="es-ES" b="1" dirty="0" err="1">
                <a:solidFill>
                  <a:schemeClr val="tx1"/>
                </a:solidFill>
              </a:rPr>
              <a:t>Computer</a:t>
            </a:r>
            <a:r>
              <a:rPr lang="es-ES" b="1" dirty="0">
                <a:solidFill>
                  <a:schemeClr val="tx1"/>
                </a:solidFill>
              </a:rPr>
              <a:t> </a:t>
            </a:r>
            <a:r>
              <a:rPr lang="es-ES" b="1" dirty="0" err="1">
                <a:solidFill>
                  <a:schemeClr val="tx1"/>
                </a:solidFill>
              </a:rPr>
              <a:t>Science</a:t>
            </a:r>
            <a:endParaRPr lang="es-419" b="1" dirty="0">
              <a:solidFill>
                <a:schemeClr val="tx1"/>
              </a:solidFill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F2E5F76-E533-7F60-740A-EB37303C8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3398" y="169789"/>
            <a:ext cx="7766936" cy="961933"/>
          </a:xfrm>
        </p:spPr>
        <p:txBody>
          <a:bodyPr/>
          <a:lstStyle/>
          <a:p>
            <a:pPr algn="l"/>
            <a:r>
              <a:rPr lang="es-ES" dirty="0"/>
              <a:t>Course final </a:t>
            </a:r>
            <a:r>
              <a:rPr lang="es-ES" dirty="0" err="1"/>
              <a:t>assignment</a:t>
            </a:r>
            <a:endParaRPr lang="es-419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D8E795B-3FA9-C0B7-C527-D0DD877E7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55" y="1248499"/>
            <a:ext cx="3532342" cy="172851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0C67EA3-AC16-DB15-3AD9-787C48FE0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637" y="1577289"/>
            <a:ext cx="3532342" cy="171921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7373D88-F48C-A0FA-4F95-38EC75BDD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547" y="2746050"/>
            <a:ext cx="3532342" cy="172570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376A6B7-BF2B-49B9-6767-468533FC9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701" y="3296504"/>
            <a:ext cx="4015706" cy="196844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F9EF809-E137-1BA8-4823-DB85ED261E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1199" y="3915206"/>
            <a:ext cx="4862255" cy="23746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Subtítulo 2">
            <a:extLst>
              <a:ext uri="{FF2B5EF4-FFF2-40B4-BE49-F238E27FC236}">
                <a16:creationId xmlns:a16="http://schemas.microsoft.com/office/drawing/2014/main" id="{C8D5936B-7A41-3440-2D6D-4F60B0A2DF2D}"/>
              </a:ext>
            </a:extLst>
          </p:cNvPr>
          <p:cNvSpPr txBox="1">
            <a:spLocks/>
          </p:cNvSpPr>
          <p:nvPr/>
        </p:nvSpPr>
        <p:spPr>
          <a:xfrm>
            <a:off x="10124006" y="18577"/>
            <a:ext cx="1982181" cy="4008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err="1">
                <a:solidFill>
                  <a:schemeClr val="tx1"/>
                </a:solidFill>
              </a:rPr>
              <a:t>December</a:t>
            </a:r>
            <a:r>
              <a:rPr lang="es-ES" b="1" dirty="0">
                <a:solidFill>
                  <a:schemeClr val="tx1"/>
                </a:solidFill>
              </a:rPr>
              <a:t> 2023</a:t>
            </a:r>
            <a:endParaRPr lang="es-419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0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1B83E3AE-E5AF-06CD-C098-034B270B9403}"/>
              </a:ext>
            </a:extLst>
          </p:cNvPr>
          <p:cNvSpPr txBox="1">
            <a:spLocks/>
          </p:cNvSpPr>
          <p:nvPr/>
        </p:nvSpPr>
        <p:spPr>
          <a:xfrm>
            <a:off x="7553026" y="6438589"/>
            <a:ext cx="4523776" cy="4008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>
                <a:solidFill>
                  <a:schemeClr val="tx1"/>
                </a:solidFill>
              </a:rPr>
              <a:t>CS50 Introduction to Computer Science</a:t>
            </a:r>
            <a:endParaRPr lang="es-419" b="1" dirty="0">
              <a:solidFill>
                <a:schemeClr val="tx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CA8617F-4BCB-74FE-D4FF-04E56E89490B}"/>
              </a:ext>
            </a:extLst>
          </p:cNvPr>
          <p:cNvSpPr txBox="1">
            <a:spLocks/>
          </p:cNvSpPr>
          <p:nvPr/>
        </p:nvSpPr>
        <p:spPr>
          <a:xfrm>
            <a:off x="943398" y="169789"/>
            <a:ext cx="7766936" cy="9619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dirty="0" err="1"/>
              <a:t>Product</a:t>
            </a:r>
            <a:r>
              <a:rPr lang="es-ES" dirty="0"/>
              <a:t>: Final </a:t>
            </a:r>
            <a:r>
              <a:rPr lang="es-ES" dirty="0" err="1"/>
              <a:t>Query</a:t>
            </a:r>
            <a:endParaRPr lang="es-419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D5EBEF8-A6A3-35B6-54D4-3F5957D5D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41" y="1182476"/>
            <a:ext cx="10658324" cy="52053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Subtítulo 2">
            <a:extLst>
              <a:ext uri="{FF2B5EF4-FFF2-40B4-BE49-F238E27FC236}">
                <a16:creationId xmlns:a16="http://schemas.microsoft.com/office/drawing/2014/main" id="{1A38E91B-281F-82F2-72DC-07F70AEC6E68}"/>
              </a:ext>
            </a:extLst>
          </p:cNvPr>
          <p:cNvSpPr txBox="1">
            <a:spLocks/>
          </p:cNvSpPr>
          <p:nvPr/>
        </p:nvSpPr>
        <p:spPr>
          <a:xfrm>
            <a:off x="10124006" y="18577"/>
            <a:ext cx="1982181" cy="4008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err="1">
                <a:solidFill>
                  <a:schemeClr val="tx1"/>
                </a:solidFill>
              </a:rPr>
              <a:t>December</a:t>
            </a:r>
            <a:r>
              <a:rPr lang="es-ES" b="1" dirty="0">
                <a:solidFill>
                  <a:schemeClr val="tx1"/>
                </a:solidFill>
              </a:rPr>
              <a:t> 2023</a:t>
            </a:r>
            <a:endParaRPr lang="es-419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60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1B83E3AE-E5AF-06CD-C098-034B270B9403}"/>
              </a:ext>
            </a:extLst>
          </p:cNvPr>
          <p:cNvSpPr txBox="1">
            <a:spLocks/>
          </p:cNvSpPr>
          <p:nvPr/>
        </p:nvSpPr>
        <p:spPr>
          <a:xfrm>
            <a:off x="7553026" y="6438589"/>
            <a:ext cx="4523776" cy="4008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>
                <a:solidFill>
                  <a:schemeClr val="tx1"/>
                </a:solidFill>
              </a:rPr>
              <a:t>CS50 Introduction to Computer Science</a:t>
            </a:r>
            <a:endParaRPr lang="es-419" b="1" dirty="0">
              <a:solidFill>
                <a:schemeClr val="tx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CA8617F-4BCB-74FE-D4FF-04E56E89490B}"/>
              </a:ext>
            </a:extLst>
          </p:cNvPr>
          <p:cNvSpPr txBox="1">
            <a:spLocks/>
          </p:cNvSpPr>
          <p:nvPr/>
        </p:nvSpPr>
        <p:spPr>
          <a:xfrm>
            <a:off x="943398" y="169789"/>
            <a:ext cx="7766936" cy="9619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dirty="0"/>
              <a:t>Course: </a:t>
            </a:r>
            <a:r>
              <a:rPr lang="es-ES" dirty="0" err="1"/>
              <a:t>Thanks</a:t>
            </a:r>
            <a:endParaRPr lang="es-419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5FDF95C-E495-F6B9-A595-EE7FE9B91264}"/>
              </a:ext>
            </a:extLst>
          </p:cNvPr>
          <p:cNvSpPr txBox="1"/>
          <p:nvPr/>
        </p:nvSpPr>
        <p:spPr>
          <a:xfrm>
            <a:off x="3851123" y="2461716"/>
            <a:ext cx="46041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0" b="1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THE END</a:t>
            </a:r>
            <a:endParaRPr lang="es-419" sz="8000" b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3EDF76-FE27-1DB7-B9B1-A8F1BDE374BA}"/>
              </a:ext>
            </a:extLst>
          </p:cNvPr>
          <p:cNvSpPr txBox="1">
            <a:spLocks/>
          </p:cNvSpPr>
          <p:nvPr/>
        </p:nvSpPr>
        <p:spPr>
          <a:xfrm>
            <a:off x="10124006" y="18577"/>
            <a:ext cx="1982181" cy="4008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err="1">
                <a:solidFill>
                  <a:schemeClr val="tx1"/>
                </a:solidFill>
              </a:rPr>
              <a:t>December</a:t>
            </a:r>
            <a:r>
              <a:rPr lang="es-ES" b="1" dirty="0">
                <a:solidFill>
                  <a:schemeClr val="tx1"/>
                </a:solidFill>
              </a:rPr>
              <a:t> 2023</a:t>
            </a:r>
            <a:endParaRPr lang="es-419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5088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340</TotalTime>
  <Words>206</Words>
  <Application>Microsoft Office PowerPoint</Application>
  <PresentationFormat>Panorámica</PresentationFormat>
  <Paragraphs>46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Adobe Fangsong Std R</vt:lpstr>
      <vt:lpstr>Arial</vt:lpstr>
      <vt:lpstr>Trebuchet MS</vt:lpstr>
      <vt:lpstr>Wingdings 3</vt:lpstr>
      <vt:lpstr>Faceta</vt:lpstr>
      <vt:lpstr>Course final assignment</vt:lpstr>
      <vt:lpstr>Objective</vt:lpstr>
      <vt:lpstr>Product: Gourmet CS50</vt:lpstr>
      <vt:lpstr>Presentación de PowerPoint</vt:lpstr>
      <vt:lpstr>Course final assignment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Assesment</dc:title>
  <dc:creator>Hari Sheldon</dc:creator>
  <cp:lastModifiedBy>Hari Sheldon</cp:lastModifiedBy>
  <cp:revision>8</cp:revision>
  <dcterms:created xsi:type="dcterms:W3CDTF">2023-12-28T16:23:53Z</dcterms:created>
  <dcterms:modified xsi:type="dcterms:W3CDTF">2023-12-28T22:04:44Z</dcterms:modified>
</cp:coreProperties>
</file>