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57" r:id="rId7"/>
    <p:sldId id="271" r:id="rId8"/>
    <p:sldId id="261" r:id="rId9"/>
    <p:sldId id="260" r:id="rId10"/>
    <p:sldId id="272" r:id="rId11"/>
    <p:sldId id="262" r:id="rId12"/>
    <p:sldId id="265" r:id="rId13"/>
    <p:sldId id="266" r:id="rId14"/>
    <p:sldId id="273" r:id="rId15"/>
    <p:sldId id="267" r:id="rId16"/>
    <p:sldId id="274" r:id="rId17"/>
    <p:sldId id="268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9129-04BE-47EB-A46E-6D77235E8A2C}" type="datetimeFigureOut">
              <a:rPr lang="es-CL" smtClean="0"/>
              <a:t>22-07-2010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5069-025F-4CE4-8662-45F5B8F0D596}" type="slidenum">
              <a:rPr lang="es-CL" smtClean="0"/>
              <a:t>‹#›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96752"/>
          <a:ext cx="8784978" cy="5270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326"/>
                <a:gridCol w="2928326"/>
                <a:gridCol w="2928326"/>
              </a:tblGrid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Objetivo</a:t>
                      </a:r>
                      <a:r>
                        <a:rPr lang="es-CL" baseline="0" dirty="0" smtClean="0"/>
                        <a:t> de aprendizaje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Rol del profesor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Identificación de jugadores (asociar</a:t>
                      </a:r>
                      <a:r>
                        <a:rPr lang="es-CL" baseline="0" dirty="0" smtClean="0"/>
                        <a:t> a cursor)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(Juego)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CL" dirty="0" smtClean="0"/>
                        <a:t>Moverse en el mapa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(Juego)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s-CL" dirty="0" smtClean="0"/>
                        <a:t>Activar campo</a:t>
                      </a:r>
                      <a:r>
                        <a:rPr lang="es-CL" baseline="0" dirty="0" smtClean="0"/>
                        <a:t> eléctrico (TAD)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(Juego)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CL" dirty="0" smtClean="0"/>
                        <a:t>Moverse con TAD activado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(Juego)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Interacción con compañeros con TAD activado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dirty="0" smtClean="0"/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dirty="0" smtClean="0"/>
                        <a:t>Acción-reacción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en pizarrón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Interacción con pelota cargada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dirty="0" smtClean="0"/>
                        <a:t>Relación</a:t>
                      </a:r>
                      <a:r>
                        <a:rPr lang="es-CL" baseline="0" dirty="0" smtClean="0"/>
                        <a:t> distancia-fuerza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Explicación en pizarrón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</a:t>
                      </a:r>
                      <a:r>
                        <a:rPr lang="es-CL" baseline="0" dirty="0" smtClean="0"/>
                        <a:t> grupal: mover pelotas grandes a portales cargados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Explicación en pizarrón</a:t>
                      </a:r>
                    </a:p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1.0: Tutorial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052736"/>
          <a:ext cx="8784976" cy="5662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2369"/>
                <a:gridCol w="2448272"/>
                <a:gridCol w="2016224"/>
                <a:gridCol w="1008111"/>
              </a:tblGrid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Actividad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Objetivo</a:t>
                      </a:r>
                      <a:r>
                        <a:rPr lang="es-CL" sz="1600" baseline="0" dirty="0" smtClean="0"/>
                        <a:t> de aprendizaje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Rol del profesor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Juego</a:t>
                      </a:r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Identificación de jugadores (asociar</a:t>
                      </a:r>
                      <a:r>
                        <a:rPr lang="es-CL" sz="1600" baseline="0" dirty="0" smtClean="0"/>
                        <a:t> a cursor)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419492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Moverse en el mapa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Activar campo</a:t>
                      </a:r>
                      <a:r>
                        <a:rPr lang="es-CL" sz="1600" baseline="0" dirty="0" smtClean="0"/>
                        <a:t> eléctrico (TAD)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Moverse con TAD activado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(Juego)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Explicar instrucciones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Interacción con compañeros con TAD activado 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Acción-reacción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Explicación en pizarrón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AR≠MM</a:t>
                      </a:r>
                    </a:p>
                  </a:txBody>
                  <a:tcPr/>
                </a:tc>
              </a:tr>
              <a:tr h="569786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sz="1600" dirty="0" smtClean="0"/>
                        <a:t>Relación</a:t>
                      </a:r>
                      <a:r>
                        <a:rPr lang="es-CL" sz="1600" baseline="0" dirty="0" smtClean="0"/>
                        <a:t> distancia-fuerza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CL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dos pelotas cargadas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baseline="0" dirty="0" smtClean="0"/>
                        <a:t>Acción y reacción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795099">
                <a:tc>
                  <a:txBody>
                    <a:bodyPr/>
                    <a:lstStyle/>
                    <a:p>
                      <a:r>
                        <a:rPr lang="es-CL" sz="1600" b="1" dirty="0" smtClean="0"/>
                        <a:t>Trabajo</a:t>
                      </a:r>
                      <a:r>
                        <a:rPr lang="es-CL" sz="1600" b="1" baseline="0" dirty="0" smtClean="0"/>
                        <a:t> grupal: mover pelotas a portales NO cargados</a:t>
                      </a:r>
                    </a:p>
                    <a:p>
                      <a:r>
                        <a:rPr lang="es-CL" sz="1600" b="1" baseline="0" dirty="0" smtClean="0"/>
                        <a:t>Visualización de fuerzas (*)</a:t>
                      </a:r>
                      <a:endParaRPr lang="es-C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Tutorial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Ale\Universidad\PhD\repo new\docs\proyecto\juegos\first colony\implementacion\prototipo\Astronautas 2.0\Nivel 13 Colab multiples camin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318" y="0"/>
            <a:ext cx="8699364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96752"/>
          <a:ext cx="8784978" cy="2878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326"/>
                <a:gridCol w="2928326"/>
                <a:gridCol w="2928326"/>
              </a:tblGrid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Objetivo</a:t>
                      </a:r>
                      <a:r>
                        <a:rPr lang="es-CL" baseline="0" dirty="0" smtClean="0"/>
                        <a:t> de aprendizaje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Rol del profesor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b="1" dirty="0" smtClean="0"/>
                        <a:t>Trabajo grupal: varios cristales a portales NO cargados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asteroides en movimiento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cargas fijas conocidas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Misión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Ale\Universidad\PhD\repo new\docs\proyecto\juegos\first colony\implementacion\prototipo\Astronautas 2.0\Nivel 13 Colab multiples camin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-33744"/>
            <a:ext cx="8784976" cy="6925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96752"/>
          <a:ext cx="8784978" cy="2878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326"/>
                <a:gridCol w="2928326"/>
                <a:gridCol w="2928326"/>
              </a:tblGrid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Objetivo</a:t>
                      </a:r>
                      <a:r>
                        <a:rPr lang="es-CL" baseline="0" dirty="0" smtClean="0"/>
                        <a:t> de aprendizaje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Rol del profesor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b="0" dirty="0" smtClean="0"/>
                        <a:t>Trabajo grupal: varios cristales a portales NO cargados</a:t>
                      </a:r>
                      <a:endParaRPr lang="es-C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CL" b="1" dirty="0" smtClean="0"/>
                        <a:t>Trabajo grupal: asteroides en movimiento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cargas fijas conocidas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Misión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Ale\Universidad\PhD\repo new\docs\proyecto\juegos\first colony\implementacion\prototipo\Astronautas 2.0\Nivel 12 Colaborativo sin tiemp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96752"/>
          <a:ext cx="8784978" cy="2878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326"/>
                <a:gridCol w="2928326"/>
                <a:gridCol w="2928326"/>
              </a:tblGrid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Objetivo</a:t>
                      </a:r>
                      <a:r>
                        <a:rPr lang="es-CL" baseline="0" dirty="0" smtClean="0"/>
                        <a:t> de aprendizaje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Rol del profesor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b="0" dirty="0" smtClean="0"/>
                        <a:t>Trabajo grupal: varios cristales a portales NO cargados</a:t>
                      </a:r>
                      <a:endParaRPr lang="es-C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asteroides en movimiento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CL" b="1" dirty="0" smtClean="0"/>
                        <a:t>Trabajo grupal: cargas fijas conocidas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Misión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Ale\Universidad\PhD\repo new\docs\proyecto\juegos\first colony\implementacion\prototipo\Astronautas 2.0\Nivel Evaluac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"/>
            <a:ext cx="9144000" cy="6766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196752"/>
          <a:ext cx="8784978" cy="4615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326"/>
                <a:gridCol w="2928326"/>
                <a:gridCol w="2928326"/>
              </a:tblGrid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Actividad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Objetivo</a:t>
                      </a:r>
                      <a:r>
                        <a:rPr lang="es-CL" baseline="0" dirty="0" smtClean="0"/>
                        <a:t> de aprendizaje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Rol del profesor</a:t>
                      </a:r>
                      <a:endParaRPr lang="es-CL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s-CL" dirty="0" smtClean="0"/>
                        <a:t>Cargas astronautas fijas: Identificar relación de cargas, ocupando matriz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/>
                        <a:t>Atracción-repulsión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Pelotas grandes a portales NO cargados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individual: Mover pelotas chicas a portales SI cargados; identificar la carga propia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/>
                        <a:t>Atracción-repulsión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Explicación de casos particulares en juego</a:t>
                      </a:r>
                      <a:endParaRPr lang="es-CL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s-CL" dirty="0" smtClean="0"/>
                        <a:t>Trabajo grupal: Pelotas grandes a portales SI cargados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dirty="0" smtClean="0"/>
                        <a:t>Atracción-repulsión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Explicar instrucciones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1.0: Misión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052736"/>
          <a:ext cx="8784976" cy="50838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2369"/>
                <a:gridCol w="2448272"/>
                <a:gridCol w="2016224"/>
                <a:gridCol w="1008111"/>
              </a:tblGrid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Actividad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Objetivo</a:t>
                      </a:r>
                      <a:r>
                        <a:rPr lang="es-CL" sz="1600" baseline="0" dirty="0" smtClean="0"/>
                        <a:t> de aprendizaje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Rol del profesor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Juego</a:t>
                      </a:r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Identificación de jugadores (asociar</a:t>
                      </a:r>
                      <a:r>
                        <a:rPr lang="es-CL" sz="1600" baseline="0" dirty="0" smtClean="0"/>
                        <a:t> a cursor)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419492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Moverse en el mapa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Activar campo</a:t>
                      </a:r>
                      <a:r>
                        <a:rPr lang="es-CL" sz="1600" baseline="0" dirty="0" smtClean="0"/>
                        <a:t> eléctrico (TAD)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Moverse con TAD activado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(Juego)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Explicar instrucciones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Interacción con compañeros con TAD activado </a:t>
                      </a:r>
                      <a:endParaRPr lang="es-CL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Acción-reacción</a:t>
                      </a:r>
                      <a:endParaRPr lang="es-CL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Explicación en pizarrón</a:t>
                      </a:r>
                      <a:endParaRPr lang="es-CL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AR≠MM</a:t>
                      </a:r>
                    </a:p>
                  </a:txBody>
                  <a:tcPr/>
                </a:tc>
              </a:tr>
              <a:tr h="569786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sz="1600" dirty="0" smtClean="0"/>
                        <a:t>Relación</a:t>
                      </a:r>
                      <a:r>
                        <a:rPr lang="es-CL" sz="1600" baseline="0" dirty="0" smtClean="0"/>
                        <a:t> distancia-fuerza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CL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795099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Trabajo</a:t>
                      </a:r>
                      <a:r>
                        <a:rPr lang="es-CL" sz="1600" b="0" baseline="0" dirty="0" smtClean="0"/>
                        <a:t> grupal: mover pelotas a portales NO cargados</a:t>
                      </a:r>
                    </a:p>
                    <a:p>
                      <a:r>
                        <a:rPr lang="es-CL" sz="1600" b="0" baseline="0" dirty="0" smtClean="0"/>
                        <a:t>Visualización de fuerzas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Tutorial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052736"/>
          <a:ext cx="8784976" cy="5662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2369"/>
                <a:gridCol w="2448272"/>
                <a:gridCol w="2016224"/>
                <a:gridCol w="1008111"/>
              </a:tblGrid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Actividad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Objetivo</a:t>
                      </a:r>
                      <a:r>
                        <a:rPr lang="es-CL" sz="1600" baseline="0" dirty="0" smtClean="0"/>
                        <a:t> de aprendizaje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Rol del profesor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Juego</a:t>
                      </a:r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Identificación de jugadores (asociar</a:t>
                      </a:r>
                      <a:r>
                        <a:rPr lang="es-CL" sz="1600" baseline="0" dirty="0" smtClean="0"/>
                        <a:t> a cursor)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419492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Moverse en el mapa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Activar campo</a:t>
                      </a:r>
                      <a:r>
                        <a:rPr lang="es-CL" sz="1600" baseline="0" dirty="0" smtClean="0"/>
                        <a:t> eléctrico (TAD)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Moverse con TAD activado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(Juego)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Explicar instrucciones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Interacción con compañeros con TAD activado 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Acción-reacción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Explicación en pizarrón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AR≠MM</a:t>
                      </a:r>
                    </a:p>
                  </a:txBody>
                  <a:tcPr/>
                </a:tc>
              </a:tr>
              <a:tr h="569786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sz="1600" dirty="0" smtClean="0"/>
                        <a:t>Relación</a:t>
                      </a:r>
                      <a:r>
                        <a:rPr lang="es-CL" sz="1600" baseline="0" dirty="0" smtClean="0"/>
                        <a:t> distancia-fuerza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CL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dos pelotas cargadas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baseline="0" dirty="0" smtClean="0"/>
                        <a:t>Acción y reacción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795099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Trabajo</a:t>
                      </a:r>
                      <a:r>
                        <a:rPr lang="es-CL" sz="1600" b="0" baseline="0" dirty="0" smtClean="0"/>
                        <a:t> grupal: mover pelotas a portales NO cargados</a:t>
                      </a:r>
                    </a:p>
                    <a:p>
                      <a:r>
                        <a:rPr lang="es-CL" sz="1600" b="0" baseline="0" dirty="0" smtClean="0"/>
                        <a:t>Visualización de fuerzas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Tutorial</a:t>
            </a:r>
            <a:endParaRPr lang="es-CL" sz="32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627784" y="4797152"/>
            <a:ext cx="158417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052736"/>
          <a:ext cx="8784976" cy="5662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2369"/>
                <a:gridCol w="2448272"/>
                <a:gridCol w="2016224"/>
                <a:gridCol w="1008111"/>
              </a:tblGrid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Actividad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Objetivo</a:t>
                      </a:r>
                      <a:r>
                        <a:rPr lang="es-CL" sz="1600" baseline="0" dirty="0" smtClean="0"/>
                        <a:t> de aprendizaje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Rol del profesor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Juego</a:t>
                      </a:r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Identificación de jugadores (asociar</a:t>
                      </a:r>
                      <a:r>
                        <a:rPr lang="es-CL" sz="1600" baseline="0" dirty="0" smtClean="0"/>
                        <a:t> a cursor)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419492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Moverse en el mapa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Activar campo</a:t>
                      </a:r>
                      <a:r>
                        <a:rPr lang="es-CL" sz="1600" baseline="0" dirty="0" smtClean="0"/>
                        <a:t> eléctrico (TAD)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Moverse con TAD activado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(Juego)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Explicar instrucciones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Interacción con compañeros con TAD activado 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Acción-reacción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Explicación en pizarrón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AR≠MM</a:t>
                      </a:r>
                    </a:p>
                  </a:txBody>
                  <a:tcPr/>
                </a:tc>
              </a:tr>
              <a:tr h="569786">
                <a:tc>
                  <a:txBody>
                    <a:bodyPr/>
                    <a:lstStyle/>
                    <a:p>
                      <a:r>
                        <a:rPr lang="es-CL" sz="1600" b="1" dirty="0" smtClean="0"/>
                        <a:t>Interacción con pelota cargada (*)</a:t>
                      </a:r>
                      <a:endParaRPr lang="es-C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1" dirty="0" smtClean="0"/>
                        <a:t>Interacción con pelota cargada (*)</a:t>
                      </a:r>
                      <a:endParaRPr lang="es-C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sz="1600" dirty="0" smtClean="0"/>
                        <a:t>Relación</a:t>
                      </a:r>
                      <a:r>
                        <a:rPr lang="es-CL" sz="1600" baseline="0" dirty="0" smtClean="0"/>
                        <a:t> distancia-fuerza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CL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dos pelotas cargadas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baseline="0" dirty="0" smtClean="0"/>
                        <a:t>Acción y reacción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795099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Trabajo</a:t>
                      </a:r>
                      <a:r>
                        <a:rPr lang="es-CL" sz="1600" b="0" baseline="0" dirty="0" smtClean="0"/>
                        <a:t> grupal: mover pelotas a portales NO cargados</a:t>
                      </a:r>
                    </a:p>
                    <a:p>
                      <a:r>
                        <a:rPr lang="es-CL" sz="1600" b="0" baseline="0" dirty="0" smtClean="0"/>
                        <a:t>Visualización de fuerzas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Tutorial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le\Universidad\PhD\repo new\docs\proyecto\juegos\first colony\implementacion\prototipo\Astronautas 2.0\Nivel 1 Repulsion Sin Obstacul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5"/>
            <a:ext cx="9180512" cy="6885385"/>
          </a:xfrm>
          <a:prstGeom prst="rect">
            <a:avLst/>
          </a:prstGeom>
          <a:noFill/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107504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Carga-Fuerza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Carga-Distancia</a:t>
            </a:r>
            <a:endParaRPr lang="es-CL" sz="3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16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1" y="1052736"/>
          <a:ext cx="8784976" cy="5662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2369"/>
                <a:gridCol w="2448272"/>
                <a:gridCol w="2016224"/>
                <a:gridCol w="1008111"/>
              </a:tblGrid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Actividad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Objetivo</a:t>
                      </a:r>
                      <a:r>
                        <a:rPr lang="es-CL" sz="1600" baseline="0" dirty="0" smtClean="0"/>
                        <a:t> de aprendizaje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Rol del profesor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Juego</a:t>
                      </a:r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Identificación de jugadores (asociar</a:t>
                      </a:r>
                      <a:r>
                        <a:rPr lang="es-CL" sz="1600" baseline="0" dirty="0" smtClean="0"/>
                        <a:t> a cursor)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419492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Moverse en el mapa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Activar campo</a:t>
                      </a:r>
                      <a:r>
                        <a:rPr lang="es-CL" sz="1600" baseline="0" dirty="0" smtClean="0"/>
                        <a:t> eléctrico (TAD)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(Juego)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Explicar instrucciones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Moverse con TAD activado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(Juego)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/>
                        <a:t>Explicar instrucciones</a:t>
                      </a:r>
                      <a:endParaRPr lang="es-CL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  <a:tr h="654350"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Interacción con compañeros con TAD activado 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Atracción-repulsión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Acción-reacción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Explicación en pizarrón</a:t>
                      </a:r>
                      <a:endParaRPr lang="es-CL" sz="1600" strike="sngStrik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strike="sng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AR≠MM</a:t>
                      </a:r>
                    </a:p>
                  </a:txBody>
                  <a:tcPr/>
                </a:tc>
              </a:tr>
              <a:tr h="569786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Relación carga-fuerza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Interacción con pelota cargada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CL" sz="1600" dirty="0" smtClean="0"/>
                        <a:t>Relación</a:t>
                      </a:r>
                      <a:r>
                        <a:rPr lang="es-CL" sz="1600" baseline="0" dirty="0" smtClean="0"/>
                        <a:t> distancia-fuerza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s-CL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566730">
                <a:tc>
                  <a:txBody>
                    <a:bodyPr/>
                    <a:lstStyle/>
                    <a:p>
                      <a:r>
                        <a:rPr lang="es-CL" sz="1600" b="1" dirty="0" smtClean="0"/>
                        <a:t>Interacción con dos pelotas cargadas (*)</a:t>
                      </a:r>
                      <a:endParaRPr lang="es-C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baseline="0" dirty="0" smtClean="0"/>
                        <a:t>Acción y reacción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  <a:endParaRPr lang="es-CL" sz="1600" dirty="0"/>
                    </a:p>
                  </a:txBody>
                  <a:tcPr/>
                </a:tc>
              </a:tr>
              <a:tr h="795099">
                <a:tc>
                  <a:txBody>
                    <a:bodyPr/>
                    <a:lstStyle/>
                    <a:p>
                      <a:r>
                        <a:rPr lang="es-CL" sz="1600" b="0" dirty="0" smtClean="0"/>
                        <a:t>Trabajo</a:t>
                      </a:r>
                      <a:r>
                        <a:rPr lang="es-CL" sz="1600" b="0" baseline="0" dirty="0" smtClean="0"/>
                        <a:t> grupal: mover pelotas a portales NO cargados</a:t>
                      </a:r>
                    </a:p>
                    <a:p>
                      <a:r>
                        <a:rPr lang="es-CL" sz="1600" b="0" baseline="0" dirty="0" smtClean="0"/>
                        <a:t>Visualización de fuerzas (*)</a:t>
                      </a:r>
                      <a:endParaRPr lang="es-C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CL" sz="1600" dirty="0" smtClean="0">
                          <a:solidFill>
                            <a:srgbClr val="FF0000"/>
                          </a:solidFill>
                        </a:rPr>
                        <a:t>Suma vectorial de fuerzas</a:t>
                      </a:r>
                      <a:endParaRPr lang="es-CL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Explicación en pizarrón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 smtClean="0"/>
                        <a:t>AR/MM</a:t>
                      </a:r>
                    </a:p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L" sz="3200" dirty="0" smtClean="0"/>
              <a:t>Script Astronautas 2.0: Tutorial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Ale\Universidad\PhD\repo new\docs\proyecto\juegos\first colony\implementacion\prototipo\Astronautas 2.0\Nivel 10-1 Accion y Reacc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256" y="908720"/>
            <a:ext cx="919251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Ale\Universidad\PhD\repo new\docs\proyecto\juegos\first colony\implementacion\prototipo\Astronautas 2.0\Nivel 10-2 Accion y Reacc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6780"/>
            <a:ext cx="9140480" cy="5042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981</Words>
  <Application>Microsoft Office PowerPoint</Application>
  <PresentationFormat>On-screen Show (4:3)</PresentationFormat>
  <Paragraphs>291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Script Astronautas 1.0: Tutorial</vt:lpstr>
      <vt:lpstr>Script Astronautas 1.0: Misión</vt:lpstr>
      <vt:lpstr>Script Astronautas 2.0: Tutorial</vt:lpstr>
      <vt:lpstr>Script Astronautas 2.0: Tutorial</vt:lpstr>
      <vt:lpstr>Script Astronautas 2.0: Tutorial</vt:lpstr>
      <vt:lpstr>Slide 6</vt:lpstr>
      <vt:lpstr>Script Astronautas 2.0: Tutorial</vt:lpstr>
      <vt:lpstr>Slide 8</vt:lpstr>
      <vt:lpstr>Slide 9</vt:lpstr>
      <vt:lpstr>Script Astronautas 2.0: Tutorial</vt:lpstr>
      <vt:lpstr>Slide 11</vt:lpstr>
      <vt:lpstr>Script Astronautas 2.0: Misión</vt:lpstr>
      <vt:lpstr>Slide 13</vt:lpstr>
      <vt:lpstr>Script Astronautas 2.0: Misión</vt:lpstr>
      <vt:lpstr>Slide 15</vt:lpstr>
      <vt:lpstr>Script Astronautas 2.0: Misión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Astronautas 1.0: Tutorial</dc:title>
  <dc:creator>Alejandro</dc:creator>
  <cp:lastModifiedBy>Alejandro</cp:lastModifiedBy>
  <cp:revision>17</cp:revision>
  <dcterms:created xsi:type="dcterms:W3CDTF">2010-07-22T15:11:59Z</dcterms:created>
  <dcterms:modified xsi:type="dcterms:W3CDTF">2010-07-22T20:28:03Z</dcterms:modified>
</cp:coreProperties>
</file>