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CD22-BDC8-8FFF-BB34-162438B27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1F1A4-39CF-F6D0-D5CD-A04A00218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05101-659F-12D3-D4B1-9E88906B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FB6F4-918B-B639-98D5-1DBBBD48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20F11-DE44-33F7-7573-C8FAE264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40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32852-D9F0-47FC-DEDA-2C32D92A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3AA55-9D13-FA54-4D34-2A0AFF65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24419-94E4-ECAF-BF61-67DEA36C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9A662-6E23-DA04-0F1D-2975C57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152B4A-2298-A61A-A0ED-54DDA162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23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ADA4BA-137E-C8FA-54E4-88ADCFF5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DDCB15-8D37-910B-992A-128027A3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F7600-65BF-E65F-660F-B0A05BDC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43E60-769B-24AA-4F76-BE543EDD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0A26C-3151-CF43-5D8F-AFDCF738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583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211-454E-15DE-ED01-D7669267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2EFF4-C90E-B9C1-76EF-2C8723C9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4C69A-4919-FBDC-4AAE-1B9F61D7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5B0D1-2107-34AC-B7DB-581D8735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65574-255D-E482-31E0-72DB2163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964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3F28-F689-6A3E-608E-2D43587D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35F11-8B29-B03D-8AA7-62DDD2EE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8ECBA-FF58-D3F1-CE99-34ECD8B4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228AF-EF62-6F4F-B88A-7035C584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46FAC-E888-D83B-85C5-E5315C7A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5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595-95F1-7BE2-7328-7A6374B8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05BC5-FA19-7184-AB3F-2E1277DFE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08D1BC-9F4F-B5F2-0962-497003A7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F3C00-E2AD-CC0A-F46A-A0DF7024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BE234-725D-5570-1313-A6610673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DADD2-EE9B-8684-E050-94C9B2E8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76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8C815-82C6-BDC3-52C9-A3E530AB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DF261-C9DC-BA17-7CD4-E38E0E2D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04EF1-C0CD-BB19-C3EC-3FDC1A1D0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1B926-63D3-8AAE-9A9B-4E545921A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CBF90D-F8BC-F6AD-FD05-C4FFADDE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6B2F4C-39AB-30C6-5FD7-A49476F6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0B5587-CC57-ED46-3208-B1744A7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FEDC60-2988-4DCE-94F7-115DD942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297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55F31-CF89-E8A2-B3E4-0F5EE970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7F05EF-8E8C-AAC4-82B4-74E21B5C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EC7EB9-6CAB-CB73-4802-723E110D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A4E7E3-BBE0-6E1F-BDDD-82FF99BD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73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BFB61F-FE4E-E252-F8AD-9AA97458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21C4E-0BAE-9F50-A46A-6AA1D96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E445D-22FB-F6E5-323E-55C5EA8E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4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8C410-5BC9-C345-8345-AFFCC172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EED49-ADA9-8D5F-775E-C7B2EEF0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8CA26-E824-AC7B-E76B-5D969B33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F803A-CD12-06E1-C80F-94ED7B34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2467C4-F99C-69AD-A9AD-2B82372B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CA945C-4366-451B-B0E7-987CE5CA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343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14D15-12A0-5446-42CF-D2E72B20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3B3A85-2A38-05AD-7A87-9DE4B8C48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97BDFB-B2A2-16B3-35CE-F8EEC729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80B8E-65AE-A0A0-EECE-448D0794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96663-E1D0-85ED-7925-90297C9B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CD592F-3A31-5A74-3425-1F55425A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003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1671CD-573F-D4A2-5793-A840E2DB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5A971-42FB-1F1B-5888-84E136F9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8770F-0D6C-FA7A-7B0A-FA036497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BF70-1362-41BA-ADA5-4F5353440347}" type="datetimeFigureOut">
              <a:rPr lang="es-AR" smtClean="0"/>
              <a:t>28/6/2022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58099-9D34-4820-3138-1D120CDE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B99EC-A165-4620-29F7-C7E23843D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F74D-AFF5-44BD-80F4-D458275322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90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9EA7-112E-04B5-741E-46CD71D17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Landing</a:t>
            </a:r>
            <a:r>
              <a:rPr lang="es-AR" dirty="0"/>
              <a:t>: </a:t>
            </a:r>
            <a:r>
              <a:rPr lang="es-AR" dirty="0" err="1"/>
              <a:t>We</a:t>
            </a:r>
            <a:r>
              <a:rPr lang="es-AR" dirty="0"/>
              <a:t> </a:t>
            </a:r>
            <a:r>
              <a:rPr lang="es-AR" dirty="0" err="1"/>
              <a:t>Land</a:t>
            </a:r>
            <a:r>
              <a:rPr lang="es-AR" dirty="0"/>
              <a:t> </a:t>
            </a:r>
            <a:r>
              <a:rPr lang="es-AR" dirty="0" err="1"/>
              <a:t>You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F0450-7B11-C02A-9F92-729A29390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588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9B25-1C82-B27C-40CE-D8FE3DF0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60B39-5E33-674A-808D-109D2FDE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Inicio</a:t>
            </a:r>
          </a:p>
          <a:p>
            <a:r>
              <a:rPr lang="es-AR" dirty="0"/>
              <a:t>Quienes somos</a:t>
            </a:r>
          </a:p>
          <a:p>
            <a:r>
              <a:rPr lang="es-AR" dirty="0"/>
              <a:t>Servicios</a:t>
            </a:r>
          </a:p>
          <a:p>
            <a:r>
              <a:rPr lang="es-AR" dirty="0"/>
              <a:t>Como Trabajamos</a:t>
            </a:r>
          </a:p>
          <a:p>
            <a:r>
              <a:rPr lang="es-AR" dirty="0"/>
              <a:t>Packs</a:t>
            </a:r>
          </a:p>
          <a:p>
            <a:r>
              <a:rPr lang="es-AR" dirty="0"/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2464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F32E6-BCBF-D101-3582-96160BC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Inicio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CD075-0B37-CACA-AC07-6AF5E29A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Va a ser un slider</a:t>
            </a:r>
          </a:p>
        </p:txBody>
      </p:sp>
    </p:spTree>
    <p:extLst>
      <p:ext uri="{BB962C8B-B14F-4D97-AF65-F5344CB8AC3E}">
        <p14:creationId xmlns:p14="http://schemas.microsoft.com/office/powerpoint/2010/main" val="250364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EBE4D-B195-0211-8136-3BE3D4F0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Quienes Somos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4A7E1-CBFA-E399-FE26-36437160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Le vamos a pedir a </a:t>
            </a:r>
            <a:r>
              <a:rPr lang="es-AR" dirty="0" err="1"/>
              <a:t>feli</a:t>
            </a:r>
            <a:r>
              <a:rPr lang="es-AR" dirty="0"/>
              <a:t> que nos ayude con escritura creativa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132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58BE-3438-5DCA-9702-D018A7E2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8D7FF-E6D2-8F8C-1259-E6BD0488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Diseño y desarrollo web</a:t>
            </a:r>
          </a:p>
          <a:p>
            <a:r>
              <a:rPr lang="es-AR" dirty="0"/>
              <a:t>Administración de Hosting</a:t>
            </a:r>
          </a:p>
          <a:p>
            <a:r>
              <a:rPr lang="es-AR" dirty="0"/>
              <a:t>Contratación de dominio</a:t>
            </a:r>
          </a:p>
          <a:p>
            <a:r>
              <a:rPr lang="es-AR" dirty="0"/>
              <a:t>Administración de Emails</a:t>
            </a:r>
          </a:p>
          <a:p>
            <a:r>
              <a:rPr lang="es-AR" dirty="0"/>
              <a:t>Protocolo de seguridad SSL (o https)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49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772E-505F-E4F8-A9F3-3C168C9C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Como Trabajamos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80DFA-685F-4FC6-1C49-5038EE48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Pensaba hacer un punteo de todos los pasos del proyecto.</a:t>
            </a:r>
          </a:p>
          <a:p>
            <a:r>
              <a:rPr lang="es-AR" dirty="0"/>
              <a:t>Tipo línea de tiempo, pero en pasos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Presupuesto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Contrato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Seña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Primer Entrega + Modificaciones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Segunda Entrega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Pago Final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Subida al servidor y entrega de </a:t>
            </a:r>
            <a:r>
              <a:rPr lang="es-AR" dirty="0" err="1"/>
              <a:t>arcchivos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199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BCCC6-BC15-E6F3-351F-F2FE08F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PACKS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5F24C-CE65-C717-C437-CDF42355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Pack 1</a:t>
            </a:r>
          </a:p>
          <a:p>
            <a:r>
              <a:rPr lang="es-AR" dirty="0"/>
              <a:t>Pack 2</a:t>
            </a:r>
          </a:p>
          <a:p>
            <a:r>
              <a:rPr lang="es-AR" dirty="0"/>
              <a:t>Pack 3</a:t>
            </a:r>
          </a:p>
          <a:p>
            <a:r>
              <a:rPr lang="es-AR" dirty="0"/>
              <a:t>Personalizado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Haría o una tabla con los servicios que incluyen, o algo como hace Hostinger</a:t>
            </a:r>
          </a:p>
        </p:txBody>
      </p:sp>
    </p:spTree>
    <p:extLst>
      <p:ext uri="{BB962C8B-B14F-4D97-AF65-F5344CB8AC3E}">
        <p14:creationId xmlns:p14="http://schemas.microsoft.com/office/powerpoint/2010/main" val="51046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3D71-9967-DD1E-14BC-AA0BB1DA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E1670-E617-2BBC-DC81-A58EC639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Podemos meter un formulario de contacto</a:t>
            </a:r>
          </a:p>
          <a:p>
            <a:pPr marL="0" indent="0">
              <a:buNone/>
            </a:pPr>
            <a:r>
              <a:rPr lang="es-AR" dirty="0"/>
              <a:t>Tendría los siguientes campos:</a:t>
            </a:r>
          </a:p>
          <a:p>
            <a:pPr marL="0" indent="0">
              <a:buNone/>
            </a:pPr>
            <a:r>
              <a:rPr lang="es-AR" dirty="0"/>
              <a:t>Email:</a:t>
            </a:r>
          </a:p>
          <a:p>
            <a:pPr marL="0" indent="0">
              <a:buNone/>
            </a:pPr>
            <a:r>
              <a:rPr lang="es-AR" dirty="0"/>
              <a:t>Nombre y Apellido:</a:t>
            </a:r>
          </a:p>
          <a:p>
            <a:pPr marL="0" indent="0">
              <a:buNone/>
            </a:pPr>
            <a:r>
              <a:rPr lang="es-AR" dirty="0"/>
              <a:t>Nombre de emprendimiento (opcional):</a:t>
            </a:r>
          </a:p>
          <a:p>
            <a:pPr marL="0" indent="0">
              <a:buNone/>
            </a:pPr>
            <a:r>
              <a:rPr lang="es-AR" dirty="0"/>
              <a:t>Selector de pack en el que estas interesado:</a:t>
            </a:r>
          </a:p>
          <a:p>
            <a:pPr marL="0" indent="0">
              <a:buNone/>
            </a:pPr>
            <a:r>
              <a:rPr lang="es-AR" dirty="0"/>
              <a:t>Comentarios, para que nos cuenten sus necesidades;</a:t>
            </a:r>
          </a:p>
        </p:txBody>
      </p:sp>
    </p:spTree>
    <p:extLst>
      <p:ext uri="{BB962C8B-B14F-4D97-AF65-F5344CB8AC3E}">
        <p14:creationId xmlns:p14="http://schemas.microsoft.com/office/powerpoint/2010/main" val="558042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161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Landing: We Land You</vt:lpstr>
      <vt:lpstr>Secciones</vt:lpstr>
      <vt:lpstr>Inicio </vt:lpstr>
      <vt:lpstr>Quienes Somos</vt:lpstr>
      <vt:lpstr>Servicios</vt:lpstr>
      <vt:lpstr>Como Trabajamos</vt:lpstr>
      <vt:lpstr>PACKS</vt:lpstr>
      <vt:lpstr>Contacto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Landing: We Land You</dc:title>
  <dc:creator>German Ernst</dc:creator>
  <cp:lastModifiedBy>German Ernst</cp:lastModifiedBy>
  <cp:revision>1</cp:revision>
  <dcterms:created xsi:type="dcterms:W3CDTF">2022-06-28T15:22:32Z</dcterms:created>
  <dcterms:modified xsi:type="dcterms:W3CDTF">2022-06-28T15:35:57Z</dcterms:modified>
</cp:coreProperties>
</file>