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5"/>
  </p:notesMasterIdLst>
  <p:handoutMasterIdLst>
    <p:handoutMasterId r:id="rId6"/>
  </p:handoutMasterIdLst>
  <p:sldIdLst>
    <p:sldId id="488" r:id="rId2"/>
    <p:sldId id="506" r:id="rId3"/>
    <p:sldId id="505" r:id="rId4"/>
  </p:sldIdLst>
  <p:sldSz cx="9144000" cy="6858000" type="screen4x3"/>
  <p:notesSz cx="6794500" cy="9906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A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4D4D4D"/>
    <a:srgbClr val="4670E6"/>
    <a:srgbClr val="9CC1FC"/>
    <a:srgbClr val="99CCFF"/>
    <a:srgbClr val="990000"/>
    <a:srgbClr val="003399"/>
    <a:srgbClr val="336699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5" autoAdjust="0"/>
    <p:restoredTop sz="93429" autoAdjust="0"/>
  </p:normalViewPr>
  <p:slideViewPr>
    <p:cSldViewPr>
      <p:cViewPr>
        <p:scale>
          <a:sx n="77" d="100"/>
          <a:sy n="77" d="100"/>
        </p:scale>
        <p:origin x="848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8"/>
    </p:cViewPr>
  </p:sorterViewPr>
  <p:notesViewPr>
    <p:cSldViewPr>
      <p:cViewPr varScale="1">
        <p:scale>
          <a:sx n="31" d="100"/>
          <a:sy n="31" d="100"/>
        </p:scale>
        <p:origin x="-1206" y="-78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785" cy="53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213" y="1"/>
            <a:ext cx="2949785" cy="53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843219-2D30-4B53-95B6-3DFC8856E1C5}" type="datetime1">
              <a:rPr lang="es-ES"/>
              <a:pPr>
                <a:defRPr/>
              </a:pPr>
              <a:t>26/8/16</a:t>
            </a:fld>
            <a:endParaRPr lang="es-E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13"/>
            <a:ext cx="2949785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213" y="9429813"/>
            <a:ext cx="2949785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A25055-78AF-4E52-A593-40D4BFFC072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281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3438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63" y="0"/>
            <a:ext cx="2943437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8245849-2711-46EB-A695-78702962691B}" type="datetime1">
              <a:rPr lang="en-GB"/>
              <a:pPr>
                <a:defRPr/>
              </a:pPr>
              <a:t>26/08/2016</a:t>
            </a:fld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4538"/>
            <a:ext cx="4951412" cy="3713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4554"/>
            <a:ext cx="4982422" cy="445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Haga clic para modificar el estilo de texto del patrón</a:t>
            </a:r>
          </a:p>
          <a:p>
            <a:pPr lvl="1"/>
            <a:r>
              <a:rPr lang="en-GB" noProof="0" smtClean="0"/>
              <a:t>Segundo nivel</a:t>
            </a:r>
          </a:p>
          <a:p>
            <a:pPr lvl="2"/>
            <a:r>
              <a:rPr lang="en-GB" noProof="0" smtClean="0"/>
              <a:t>Tercer nivel</a:t>
            </a:r>
          </a:p>
          <a:p>
            <a:pPr lvl="3"/>
            <a:r>
              <a:rPr lang="en-GB" noProof="0" smtClean="0"/>
              <a:t>Cuarto nivel</a:t>
            </a:r>
          </a:p>
          <a:p>
            <a:pPr lvl="4"/>
            <a:r>
              <a:rPr lang="en-GB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701"/>
            <a:ext cx="29434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63" y="9410701"/>
            <a:ext cx="29434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26A233F-8987-4149-B24C-9EF1ECEEC5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653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29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32" descr="logo_f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33" descr="logo_up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24883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1B1D9-F15E-467F-9F55-C2FABA57046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160-564F-4010-BB15-4A4CAE644A6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26D06-B466-490D-A6E5-BC09D93A526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16A3A-31F6-41EF-87BF-EA6C62A541B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21DF7-DDCE-4507-AA6C-DD3DE725144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0BA8-76B3-46B6-921F-F3F5CF3D5CA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00EDE-D03D-4D6C-8A9B-E45CECD701D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6D99-3CFF-4735-A6BB-FA7602610F5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9CD37-B8DF-4FD6-B12F-9B2FDC92B70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26119-FF52-4BF5-9DCC-CC720F984C2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69134-F048-441C-BBA3-7A1EDC42044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93B6F-09B0-4769-8FB9-7D112E2D15A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1026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247811" name="Text Box 1027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247812" name="Text Box 1028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7173" name="Picture 1029" descr="Circulos_grismuyclaro_comp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30" descr="Pie_azul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815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6E9AE52-37B4-4D18-98E5-6A9177B2C5C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7176" name="Picture 1032" descr="logo_peq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7178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247819" name="Rectangle 10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>
              <a:defRPr/>
            </a:pPr>
            <a:r>
              <a:rPr lang="es-ES" dirty="0" err="1" smtClean="0"/>
              <a:t>Ontology</a:t>
            </a:r>
            <a:r>
              <a:rPr lang="es-ES" dirty="0" smtClean="0"/>
              <a:t> </a:t>
            </a:r>
            <a:r>
              <a:rPr lang="es-ES" dirty="0" err="1" smtClean="0"/>
              <a:t>Engineering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dirty="0" err="1" smtClean="0"/>
              <a:t>TuBarrioAlDetalle</a:t>
            </a:r>
            <a:endParaRPr lang="es-ES" dirty="0" smtClean="0"/>
          </a:p>
        </p:txBody>
      </p:sp>
      <p:sp>
        <p:nvSpPr>
          <p:cNvPr id="10245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304798" y="1097897"/>
            <a:ext cx="4267200" cy="4953000"/>
          </a:xfrm>
          <a:noFill/>
        </p:spPr>
        <p:txBody>
          <a:bodyPr/>
          <a:lstStyle/>
          <a:p>
            <a:pPr marL="0" indent="0" eaLnBrk="1" hangingPunct="1">
              <a:buNone/>
            </a:pP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Objeto de la aplicación:</a:t>
            </a:r>
          </a:p>
          <a:p>
            <a:pPr marL="0" indent="0" eaLnBrk="1" hangingPunct="1">
              <a:buNone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 eaLnBrk="1" hangingPunct="1">
              <a:buNone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 a conocer las diferentes posibilidades dadas por el portal de datos abiertos de Madrid. Para ello, se ha representado los barrios con mejor viabilidad en época veraniega.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buNone/>
            </a:pP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Beneficios al ciudadano:</a:t>
            </a:r>
          </a:p>
          <a:p>
            <a:pPr marL="0" indent="0" eaLnBrk="1" hangingPunct="1">
              <a:buNone/>
            </a:pP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 eaLnBrk="1" hangingPunct="1">
              <a:buNone/>
            </a:pP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aplicación cuenta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 diferentes orígenes de datos, donde los ciudadanos pueden encontrar información sobre localizaciones, edificios, eventos, links con información  sobre lo anteriormente mencionado u otros datos para conocer su barrio u otro de Madrid de forma más detallada.</a:t>
            </a:r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34000" y="51054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12290" name="AutoShape 2" descr="data:image/png;base64,iVBORw0KGgoAAAANSUhEUgAAAPAAAADOCAMAAAA3+399AAAAb1BMVEX///9kqPJip/JepfJnqvL7/f9cpPJXovHi7vz2+v5zsPPy+P78/f9ao/LS5fvs9P292fnb6vxtrfOnzPeGuvTI3/rg7fx1sfOZxfbv9v58tfS51/mjyvfo8v2z0/iQwPWCuPRSnvHV5/zJ4flLm/DgSm4GAAAJiUlEQVR4nO2di5KquhKGpdMm3ETuIHJTz/s/4wHGGZ1RFKQDrF35qnbVqlW7WPkl3elLEjYbhUKhUCgUCoVCoVAoFAqFQqFQKBQKxX+LQxHHXqwX1tIDkY5xiN08zEwfUUM0k7oqo8LaLj0sWehRkPka44wBgNb8xzhn6IelUyw9NBk4eaYBA615tdoVbP7YyGZYl/qQRxz+nblgX0LkoPXQaDbTt5LtY2rMMVYCjHMmWK/cL81c5Lr94hmWk5yOs414Gl6qsZdqv+Bmue97xCGqGEsGzfv3yDaMozlEbmPRAJn39An7qEamQU40o0uX5jnPOaR8kNyviY3HR1FxmX35uue/xvgRIVxonvSMc7bD90Jv7KpfS5Sxjyo8QfMIFDnRVDwKMIl+u0cik43S21hy/WPItu7kicagewIAkQXvM9BYIinIu+Br3/wMFn6947hMs0atdv3BeE40Jrf9AXl4IHrcLyJtvN5Gcabv3TTz2f3CzTKiEVpV91Re9a4InxN98H47cUy04ef9XwFS+RnPv/4jKfk7dvzP9D79DQKqxfP4vUay6lWc8wGHgcvvAHAXUgWVRsV+HkobqRqpGOmf+2E+mcHtb2aGrKKc1eXY9agfymXTEbfnNorpPNfZp5Lb6P3lsIxJEzHY3T+ahVTr8baiMmAE/16vHQWTBhb+HteuJqo9RLue8Y+G3YfQh8CcuD79jQx44kyU2mF/uAI/ACyMr480dLdinJXTFhPxd2DgU+ROR/F0+KNhLO/cilGcy8rnrAkXpi0l+8eBARwnr/FWTWPBzIzsVqybJn5XDoNkosl5T3JVZOlUZ+2SyNW0zL2Ueejz3U90NHV9cp4l58h7Cg9DsahctOmLk2jSw2udE2CyuV2eVyOYFk2Z1h5VEA2g4a2oq0E5Ve/m0rN6AOafr8j2EeiyhhvICWpaPW+4gX2+PhkhWdZwD0msf+4vsDFRfviSC1+GYEaSMOmv1ksWfvaSP6tzvNNbkcSA1kPgcQ9g8En+lI+oyw4EOY3ezaa/39OxS9zxEymkS4R/xkFWj0leC0bGKm/kCmVkdJnwFwApWXekejv9GAbxqEfufaAVDFpJV4sZEOUDS4Ix/jom9lmguYTVtnhI3goMj8Mln0lNGJhP2haxskGvA4RZvuze3uGcCAUDULnnK9t8YJDQTOwyHuQ6Lv8jFIyjrGkIwzM5ADN1BngPSsFA1QO/UQyb0x3IRHjcv5vZF8IpDea4FWIA22CET0Xc7czKKV5qprRhGY3cszZmfKgxhlkZvbAsj6ieJUuwVfGRbwSaZSrMoz5zjgmXYfDP5IJ/NR8G03YzQ3dvPPHblJEW0C7CV8LPshtgYpfkrlf8UW0TxtJyNmOcP6+aA2d+VgWuUxxuW0SrcdtYXgsm99KbEcHH8zG1G0WxkZ0fo7On7w+bgK7gAYkMwZtict0cG+/NxenE0czCjERrh4TAo8OhaAUhdptjGSOsaEEmZ2PxtqRaO/G+jjwdlknaT2XXZO1NUlgtayMoVfuLGB5K0tvERxlxYYYEXlHLvJmIl1DX3ggg22/4TRU6P0ai+/T15KnsprfPfpMKXpf7q+YilNEDmwSPiAXnHDlP0oveTe1DLqXtNwFOHWgF7SxuMh8zLaNzkwVczHUpFuQVravZNvER+FlYpW86ETMDjFjvr3ZpI5q/aTXNDWTUgi3CcowEeEot+GFj2roQ9Cez5OxOoELQV7SO6ws2boBPfxIjXvMbptvce8OqV2zEnOpo1h12sOI5zWWcJnXodq6TI6MK/31uaY1AJuEs1fVk2ioBOQfCC3NpYT0gHIlPUl1xKbcoEIKapDOv1hprO5o0E960p/HW6LdQTDuv8wLrw/ahXPAk79y6vrI6RwsyCYH0N/ZxaXmPIHlJ+h7Kk6BUgNRbSuzV1aTBlOWjvyjI9/xOZOoRtLd4ycoyY+oS/APn0TduyAQyOa3/e2JcUY+YS4s67ijC1YRcUjakPWLluBJDZuE8d6MZLtLtsZqCkO6yvilCsYKCAH1PqZ/tpV7ekjl1H/wlVlnDsnEXmPNe+2jvo0rsFuyNc7KLdwazjQOfLTW15ewZfk9R1su4L5DQcHjK1vGKg2W0WEXsuGW1iGCyy/7eYlV+VodVQ1hnpg/LzGkUuZzq7BPc7obcL7RRZz8omXx1xXD0EWeYZIGMfptDL1vCveyfImfTfx9kF3B8ztTLhUaSL50Sz5H432MsvfcQZkuTrpTLWjGv5r4y+7Dsjlox74RuOS+ZDe/mqGT95bhcAYDVS9wBb6SLVXmQ5D6+0Vj+2PO1RHLp7p8dSUF3qewovbW8/ugbFmm7AJvfQ98UL9BaY0t46B/0ue0YOelNwOPZh/O+YzZzDP2IEVDdtjqEmXpJL9k65nwlHgl7/T9Az2Emby1mrHK8xAtnKeSxaj3fEosqZLJzZKjl7l8Zh+EEZluwpT3qfgeCubzD+sVWj9JEE+0XomSoBrZMyvAS23LKNDRBnMjbiiB/u86nGPvY83JiewZcrd4WIyKu44I2/bpyiRQpscMGQXmDIzmRT7woA1tFgNVDkb68uHc8CCj1Y23TsNyMOMxEDd3V2q99DskPGgM4a7Vf22ucFXXEwdYWX/1g6CkK8gjr54skq+McmIz89YKY/O0MOWwvKfVS1OldrAL9GqvMQMY9F8xfYThpFJdUzq0ewMKl63UPWG1CyKTst0Q25RshMjB0pwx9lFTZQZFcljHf7d9F37a3Rnxpsl4UHCRVNxB26VKfR49K93LWr3iXqMyrOvHhJJgmq5bTxFbZct7q0MTG7ZWMvo9+q7C9eUhSDecbhsFSr7dDz5u5e9toKHurIYhs7BcyyPHCuQrtGvBkDan+NqpuHzSWKZf55bK9wR8stwYm0W611jUzM1hRZnSIaiGxF4wgMB/2fYjZ2LqybBkRuB+sLpBsoquznKQIMHMXXYn62XplTRw8g/DTaCWu6hn2wam62INELHCRlMUS++pGYbnh72/RfwbjaOYrtNyneMc0ge67qOM99/XCdAyDy7oywNcYXpRnjXvtWsJDVbf/KzQWgWZ1dFZsuD0YB6+sMjyd+BDRndidOEHSvNq9ta41dwRGHJVppjVztE0u+uZ4m3k0Zp9UgXv+l+ZxD9t97LhBGmaJfzXQG+3XLPwkC9PAdeLin32vT9ga1l73nMg9lkEQ5C1BUJZHt/twh/Xs+zT/GeztFXsFuZ5CoVAoFAqFQqFQKBQKhUKhUCgUi/N/QbufiSeU2E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data:image/png;base64,iVBORw0KGgoAAAANSUhEUgAAAPAAAADOCAMAAAA3+399AAAAb1BMVEX///9kqPJip/JepfJnqvL7/f9cpPJXovHi7vz2+v5zsPPy+P78/f9ao/LS5fvs9P292fnb6vxtrfOnzPeGuvTI3/rg7fx1sfOZxfbv9v58tfS51/mjyvfo8v2z0/iQwPWCuPRSnvHV5/zJ4flLm/DgSm4GAAAJiUlEQVR4nO2di5KquhKGpdMm3ETuIHJTz/s/4wHGGZ1RFKQDrF35qnbVqlW7WPkl3elLEjYbhUKhUCgUCoVCoVAoFAqFQqFQKBQKxX+LQxHHXqwX1tIDkY5xiN08zEwfUUM0k7oqo8LaLj0sWehRkPka44wBgNb8xzhn6IelUyw9NBk4eaYBA615tdoVbP7YyGZYl/qQRxz+nblgX0LkoPXQaDbTt5LtY2rMMVYCjHMmWK/cL81c5Lr94hmWk5yOs414Gl6qsZdqv+Bmue97xCGqGEsGzfv3yDaMozlEbmPRAJn39An7qEamQU40o0uX5jnPOaR8kNyviY3HR1FxmX35uue/xvgRIVxonvSMc7bD90Jv7KpfS5Sxjyo8QfMIFDnRVDwKMIl+u0cik43S21hy/WPItu7kicagewIAkQXvM9BYIinIu+Br3/wMFn6947hMs0atdv3BeE40Jrf9AXl4IHrcLyJtvN5Gcabv3TTz2f3CzTKiEVpV91Re9a4InxN98H47cUy04ef9XwFS+RnPv/4jKfk7dvzP9D79DQKqxfP4vUay6lWc8wGHgcvvAHAXUgWVRsV+HkobqRqpGOmf+2E+mcHtb2aGrKKc1eXY9agfymXTEbfnNorpPNfZp5Lb6P3lsIxJEzHY3T+ahVTr8baiMmAE/16vHQWTBhb+HteuJqo9RLue8Y+G3YfQh8CcuD79jQx44kyU2mF/uAI/ACyMr480dLdinJXTFhPxd2DgU+ROR/F0+KNhLO/cilGcy8rnrAkXpi0l+8eBARwnr/FWTWPBzIzsVqybJn5XDoNkosl5T3JVZOlUZ+2SyNW0zL2Ueejz3U90NHV9cp4l58h7Cg9DsahctOmLk2jSw2udE2CyuV2eVyOYFk2Z1h5VEA2g4a2oq0E5Ve/m0rN6AOafr8j2EeiyhhvICWpaPW+4gX2+PhkhWdZwD0msf+4vsDFRfviSC1+GYEaSMOmv1ksWfvaSP6tzvNNbkcSA1kPgcQ9g8En+lI+oyw4EOY3ezaa/39OxS9zxEymkS4R/xkFWj0leC0bGKm/kCmVkdJnwFwApWXekejv9GAbxqEfufaAVDFpJV4sZEOUDS4Ix/jom9lmguYTVtnhI3goMj8Mln0lNGJhP2haxskGvA4RZvuze3uGcCAUDULnnK9t8YJDQTOwyHuQ6Lv8jFIyjrGkIwzM5ADN1BngPSsFA1QO/UQyb0x3IRHjcv5vZF8IpDea4FWIA22CET0Xc7czKKV5qprRhGY3cszZmfKgxhlkZvbAsj6ieJUuwVfGRbwSaZSrMoz5zjgmXYfDP5IJ/NR8G03YzQ3dvPPHblJEW0C7CV8LPshtgYpfkrlf8UW0TxtJyNmOcP6+aA2d+VgWuUxxuW0SrcdtYXgsm99KbEcHH8zG1G0WxkZ0fo7On7w+bgK7gAYkMwZtict0cG+/NxenE0czCjERrh4TAo8OhaAUhdptjGSOsaEEmZ2PxtqRaO/G+jjwdlknaT2XXZO1NUlgtayMoVfuLGB5K0tvERxlxYYYEXlHLvJmIl1DX3ggg22/4TRU6P0ai+/T15KnsprfPfpMKXpf7q+YilNEDmwSPiAXnHDlP0oveTe1DLqXtNwFOHWgF7SxuMh8zLaNzkwVczHUpFuQVravZNvER+FlYpW86ETMDjFjvr3ZpI5q/aTXNDWTUgi3CcowEeEot+GFj2roQ9Cez5OxOoELQV7SO6ws2boBPfxIjXvMbptvce8OqV2zEnOpo1h12sOI5zWWcJnXodq6TI6MK/31uaY1AJuEs1fVk2ioBOQfCC3NpYT0gHIlPUl1xKbcoEIKapDOv1hprO5o0E960p/HW6LdQTDuv8wLrw/ahXPAk79y6vrI6RwsyCYH0N/ZxaXmPIHlJ+h7Kk6BUgNRbSuzV1aTBlOWjvyjI9/xOZOoRtLd4ycoyY+oS/APn0TduyAQyOa3/e2JcUY+YS4s67ijC1YRcUjakPWLluBJDZuE8d6MZLtLtsZqCkO6yvilCsYKCAH1PqZ/tpV7ekjl1H/wlVlnDsnEXmPNe+2jvo0rsFuyNc7KLdwazjQOfLTW15ewZfk9R1su4L5DQcHjK1vGKg2W0WEXsuGW1iGCyy/7eYlV+VodVQ1hnpg/LzGkUuZzq7BPc7obcL7RRZz8omXx1xXD0EWeYZIGMfptDL1vCveyfImfTfx9kF3B8ztTLhUaSL50Sz5H432MsvfcQZkuTrpTLWjGv5r4y+7Dsjlox74RuOS+ZDe/mqGT95bhcAYDVS9wBb6SLVXmQ5D6+0Vj+2PO1RHLp7p8dSUF3qewovbW8/ugbFmm7AJvfQ98UL9BaY0t46B/0ue0YOelNwOPZh/O+YzZzDP2IEVDdtjqEmXpJL9k65nwlHgl7/T9Az2Emby1mrHK8xAtnKeSxaj3fEosqZLJzZKjl7l8Zh+EEZluwpT3qfgeCubzD+sVWj9JEE+0XomSoBrZMyvAS23LKNDRBnMjbiiB/u86nGPvY83JiewZcrd4WIyKu44I2/bpyiRQpscMGQXmDIzmRT7woA1tFgNVDkb68uHc8CCj1Y23TsNyMOMxEDd3V2q99DskPGgM4a7Vf22ucFXXEwdYWX/1g6CkK8gjr54skq+McmIz89YKY/O0MOWwvKfVS1OldrAL9GqvMQMY9F8xfYThpFJdUzq0ewMKl63UPWG1CyKTst0Q25RshMjB0pwx9lFTZQZFcljHf7d9F37a3Rnxpsl4UHCRVNxB26VKfR49K93LWr3iXqMyrOvHhJJgmq5bTxFbZct7q0MTG7ZWMvo9+q7C9eUhSDecbhsFSr7dDz5u5e9toKHurIYhs7BcyyPHCuQrtGvBkDan+NqpuHzSWKZf55bK9wR8stwYm0W611jUzM1hRZnSIaiGxF4wgMB/2fYjZ2LqybBkRuB+sLpBsoquznKQIMHMXXYn62XplTRw8g/DTaCWu6hn2wam62INELHCRlMUS++pGYbnh72/RfwbjaOYrtNyneMc0ge67qOM99/XCdAyDy7oywNcYXpRnjXvtWsJDVbf/KzQWgWZ1dFZsuD0YB6+sMjyd+BDRndidOEHSvNq9ta41dwRGHJVppjVztE0u+uZ4m3k0Zp9UgXv+l+ZxD9t97LhBGmaJfzXQG+3XLPwkC9PAdeLin32vT9ga1l73nMg9lkEQ5C1BUJZHt/twh/Xs+zT/GeztFXsFuZ5CoVAoFAqFQqFQKBQKhUKhUCgUi/N/QbufiSeU2E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AutoShape 6" descr="data:image/png;base64,iVBORw0KGgoAAAANSUhEUgAAAOAAAADgCAMAAAAt85rTAAAAyVBMVEX9/v////8qe75nr+Bgqdwoeb0jdbppseFuteQhc7lxt+VbpdkecbhkrN5ep9s/jco4h8YxgcJSndRCj8s2hcVMmNFAjspRnNRGk80AW6gAWKcAV6cfZ64ebbR4vuoAXqp4m8e7y+HN2Oi4yN+lu9jG0+ba4++SrdGht9Zah72JpcxylsVSgrs/d7UycLLk6vPu9fvC2+/V5vRXhbwdfcOIsdnL4PKVvuF7s9+yzeeiwuHE3fFtotJZmM52qNWDq9WIvOSdx+gehMj4mCyzAAAPE0lEQVR4nO2da0OqSheAGVPLMFERBYGoXVlZCbpRw9Rd/f8fdWZA8ALKzDBc6n2fD/vsXTqsh7XmwogcDsTCWeaWQcCfgIeAW8RdwH3Ak8+jz9DjJuDF5zngNeANMULo2pa3vzePd4OY6E/90rp9fNZVSL/fV73/+n9sftaPR1EU948YjAAUurG1QEa6iytYRZRcKiMNtq32/96bNIJ/hroKA9NLTUGEyAGrgHYAv0+jDLm6cv+AnLmcIy58LrdcJ+CcFyuGor7dHxM58nPrUVMVrdk+S3Lwo1wyBDXHd4y+OrTwBc0XaCdesY0kRWCgq5GiDqNkIn5mQb0K/2PsPK6v+ZGi3OMIPkG9n5O8Ha7bWv8tVKeHgtZbX+d/oJ1HU+nfnha8UxXhx+rBJDY0dXhKcKhq5R/sB7kY9Z+PCz73R3kHmJjrlvJ2TPBVaf3s9LlcN/cMuV2/5i/wg4aC8jdK8AXX76LQoAg7/Zuw4GO/dB314p/IdUW9PxR8UIszviTP4oWmmvuClqKdx7/xx3BZNkb7gq8KX/C+Rcal2H/cFbxTO7/KDxrqqrUV5Awt74BYc8krz1vBobLKOyDmXJbUgS9oqXphC/Sclouyl0LOTWCbviHKw6cPTKHpCXJKcROYBF4ZeoJ3isymxYyrII5L3fAE34y8Q0mHC7H/gARNtVW0c8+IsnKDBO+zH2Iy4kLXkODzL61QKNiE4ygH+qNfmsDzi1X/DnADVUgseFZMYCccAu5WWRU1QHIOU2i8Au5RaUQLJk1rAbgYaYC7KdgYwzKhFyUVcH+1C5ZtForzjmpxb/rv6YKHnMN5gtOqv1fwTECClf8L5sMVgza6BS3Rq6tyo/x5fpUUXzBxQ6zw7sm4avCfHxYAjcTtnXX7gyIJ8g4y5C8/3J2wcTlxgxvBs+ShsaBxYU0aV/znBF7icBywGqhQ3ZtuqJs8EwokyH8B8MWfeXrQr8zzF18ziwPchLrNMxEK6qNCCPIf0KznbPTArP05DnamP6hzWBjBMj+BJl+mqwfT54xRN+Q8wISnbbcoguWyhTaHLE/JMq2tHRL8pB5uCiLo+iET32jHDv5jTj/KIMFRUsFyYhrWrhG3Zwc+yg3qhj1B/Sx5iIngo/3QCGM6DT5By34GmYVKBW9G+KFOOPu64umzh4CCf2AGGRRZAtqzkB+0m3y9t/mEesUQ5J2wn/nl3kOcvHFX8C1XQf4zXJ+T2Wwy+3C+3vnEOcQXbISP1GBBGYQFt3cpWR9zJEnX8o5g/Iv5z3KbQcmEaEcNMPuqk3mCI2NnEK6k0IGSdvpD2uEOGCHJOUGpkmYRN4ON9gSN2+PzNmW9RMO/x/t5eRzTFaor+KpjnBd3LEcT7xfP0LF9dAUTdnRojusJahiC/Bj4J3PmTlAs8BvFU7Te28RH2AhilCi8Gt2eTMthkkbMAt0ed0x8VCj4gJnB3WBQGj97fFJ62AUaJLFMeAhfEOOl7f1gNmlMQvuL0A8d9ZPsmA0CwQk4PBjsjb0Ejm1SPfegX2SVI2ML8hHnG7iLRio76Ecywuwc0yExbBAIRp5wNAk36BSvqPzgIcckhrKCLxi96EBrqXeKAad3WPLpGIquYAPvxce3Fcw5cWckmyL2j0dQpUjwGVPwxLoRVSpZZ+ydXmTHGH5hH0smEDw5b6HlYgP/xLYTJBAdDXu2IBKMiQpOG2e4lSolSSA6FO6MLyu3+IJ8L+biBo03Eo5iwgSiNY1EIojpB0983NAHx5tPDMXYduINMYdSQkE+/voGruFiFRMnEB3nHas3uIIGgSDGFVy8Iv0cuHMUS2rH4wtivDQA4xLAUzwO7SJm/yBOD0vwjlQQawY7qdj7YCHIgXI6gm0Ja5UMh5v3Y4pM/DgwwShSJPiikQm2pXnEXmaU4mQdFULcZINv+I4pSJhBGCI/wVSc8eGOInGsBDFSSCeIkogXJQDOYRC9OSM/2Po6DcFeT5LgLNAYYwZhNfaTKCdbpe21PYtNoSeIbydJV/PxZHP3A2YUYL4XBpM5wm87NmCyDPbmm+/FEobxIW+TiDcG47Yc6gDRgph+1N0HmL3AUGLoB+tfZitIO4MBrrw51T3yvcKTDZ/FCt6T9EGJdKs2CARsZn2GQ4zbblyNkgpSz9FwqEHV1GM5xHAYNYoEb/AFe0c3njBiWciMhxi31fbpJTehYFtOcKEDHLknM3TzGp1LvWi8n3uCR14S9a4kJQbGArtVjN/mR1gQlZokebPvJoPHjUIpDN/UQhDNmMGV7kGTEZ2wJ8nlMfjaFcQHzhRJDFn7wSYlWQqSCBeRsixNHbjUsuSdEm2fSGGoSCPua8kTYDnvbe+xhKLMTxfeXbQcuNrtg8f6aSQyq8s5Rnj30yC47ToSDtleD6MQ7IlJumFKHKyQwYfop0N5IhbsiWz2VNIDzHw/V3BIKtgTnRRGC3YApyv5+IISGfI7q20H9gDwKQaB+hkkRpbHxUwiAJOevI2TWlCSxCXexlOmoL1KcS9M2aAVlKTuckZ8cZ8iaBydrYWDIJMIwiz2HKsIjt4kMZvLcijEZILw/QLvDPJWtMyJM+cFMaznCT4aUb/B8xMF6X3u0F7nswEu1pbfQkT2EguK8nx2uIbIxRDV52ItC7uPypY9Y9l4pBWU4dV57m4+3oJ0Mnbm0/f1crleT+fOXE4kKCyKIhcA9piISTIoC8wvXdkCxt6EQSkoJ7wNJG0AWAheN/QERUkmZF1sP2sp+JF6gqR+slDAa8INIEhfEkFZLujlBLprTt71gYJPNIIig1tdWON+33AuCHuB0grKQmG2ZrZfdJrNJeHQxRhCwS6FoNxkvQtPiwXXojNn8S41D5cyEJFesCCGYPbdbAqC0A3LJRWUm0VYzIC5cDJIV/D0S44jrPMfS0HvdIyJBGWxm/fWDLCapyNMJgivB1fjXC8pgBMTvHGTSBAiyIvdZ5JnLbgUT+MJxrwoBqEpTp2ZaXFo9yBjv5gKdTN4nyyDCBGO081m89ueZrx7EVuhnmDcWcBEWFpZlyiQ4lZhLAQ3lZrDtAgGnbj+4wkm64MbvxwWp2AaO3wwE2R/fwGGH/cdGxcrwa6cw2QIFvGRsxLMZeUNhPgJjpXgdw6728BBlxGnEY0XVzD2hXF08kngSbrdLr5gN4YcBGEC46LqdpHgndIU418ZJ5h5iYK4BLp4gh2cl54m+1kQDqE4ghojQaGZ8bUvsL6x4mInuMx2oQbWOAn0BbsMDDvrLA3BBC+BXVZ9ENJcmdkpAsycdJmVKOJ7Gvxfm9P2m+PG7Aq2GAkKze/u3JmY5iDlTw/BAK9AkeAzS0Hk2PmGpDsrAtwCRSX6zN16gl28UQnHUUx5ygDTThMTYSMI/7pcYr/rNJ1V2n7jb+xgdgQ7zr/d91Hn7zvt6QJ3ivfYlqjwbS5sai2fpp32zgwAIkE5bQQ3tcXNWgTvjaLTSv2zbUDUlXZKFCIDa4Vf3hG0lqmvSMGcKAlI8CEQRKst55t6rOl8p3+rM3BssqBcwZL/r9YcAGtpUyl27HX614RgRugnaH93BZu2g26Ckim64recwR3AYEDoBwVf9wSb9hh9RjQWCRVbYhYfFAKT/MwfCjZt7zGU45WN3VjLXmXyOSj0I+88IcGmPUCxAmBObZz2Oi17ms09v1R+EYIdz9B9DNXaPi3Zsu3lbRrfKYv0oxr8woKBoXtf1GzahZJhy06r1bKb03FmH+qCCd3gHiEIDYPLOe8GosVatJGmD/yHsFw8WBne8QvGYb8OBkjwj1LqHLzY3l1wbe6TGsxunQXEcR42z3rIcgvGsXF0jgseYoe2OffvF85OzTv2lNJvI1gJ/8LO4eO+YwBuFU4BtuAbymBEOduZ7gKeApidFq3fRjAig9CwGPe8AuruFycIJ4JB/oYArO3D/LUI6GwEo39r5/5NT2A2qbufx4kMQuz0L2BP6oFFlb77eeijU4Kwd+dYpsAU7YR6sYKdVhXvIWop6IF5laS3HemDUHCgnGzIFjL8TGVHb9YpJffzBU8PTLXMk4g2ThikDwlqsRmE2K1ZpoqAm1dZpA8RX6IutQxvJIRTe8mOjQiTjq5jCbZKtWk2F7ZQr8VMD4IrCBUri9QVAdJj0/nIBVutSsqK6ItVrQpTPTLBdLMIR855hbUeFNSgYA3/9ZXaNI1pET3FYFmvsBo6EwjCLNZXD2yv6dGGyKLFbGIICZpkglCxWnIfU8nKjnNWNfa1ucEVJB+3SrXugsFjLFALt8t6tZQafgYp3lqpi95XXujlgLlY1VMqTR+aEvUpVWqt6QNHIenuQ97+a9XIhxXSPHiCFAn081irC9MH/GfieruOpvOvVYd26eNmsE9Volsq1XpluXgwT+2aBt+znTjTVb1ezUIOwUQQUalW6/Xmcuo8DKyDTWJPzPzjLP6tqsgtKzkXV7DOqrVKtVar1+u1UneFHgny7996vVyuxBb0gj/NWM2DrWBAZQ/mzROQkmBx+F8QtH63oM5xfT2LI1VyoaS9cgAK5nP0DChpLxzQNDzBLPLMmoox5MCzkXcYhBAksGrcceDRqPzaGq0rAw7cGrVfK6ir6EOcvp53HKmhvaJ77zQt7zjSomo8IcGhUc07kpTQ+yYS/KPU844EjyohFW3kPULE0Ijf+yOowwp1BR+NWn5RpJhxTeU8QVNlP8zkd8YCasbN5ik34EXLO5g00FTTFxyov9DQS6AnCF7y7IUpofWtraD1+1KoK09gKwgHUj3viNhS097AriAYaekVaS0HvBFmRxBOFXnEkRJwBL0D+4LgDnbD428oNqF4dW8E3RMEN143TPPEZoVuvIKwIPhr6HlHxgbdeANRguDtdxhCPy5akLlhPQ+0nfo8FATPhkbXKtPzkoS6pryA44JgqGrFCTaew9Nc1zX1HpwSRLOFnlNtJUfXDH0ATgsC603R9LwjpUPT1MdDnbAgAPd94+cputX5bIZtoj5R527Un6YIi1N9PqzOo4KwTl3FH+KoQztFGUZk77gg/Pn9CFZq+pK6FyItmqYZRt+4eTiicVwQYj69qooBLZNgILZ/o0M5Rl81Xod3R3IXK4gY3D2+vOoHQaNTN3J5Q7z6/H32eQm4CRi6PPo8+dwH3AXcIh4C/gQMAkyEdTp6xH8j0tzI/8NL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4096548" y="3321278"/>
            <a:ext cx="9509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</a:t>
            </a:r>
            <a:r>
              <a:rPr lang="es-ES" dirty="0" smtClean="0"/>
              <a:t>://=-Yy93Vn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5286932" y="4953000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tx1"/>
                </a:solidFill>
              </a:rPr>
              <a:t>http://vps147.cesvima.upm.es/dMadrid16/</a:t>
            </a:r>
            <a:r>
              <a:rPr lang="es-ES" sz="1600" b="1" dirty="0" err="1">
                <a:solidFill>
                  <a:schemeClr val="tx1"/>
                </a:solidFill>
              </a:rPr>
              <a:t>website</a:t>
            </a:r>
            <a:endParaRPr lang="es-ES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96" y="2083087"/>
            <a:ext cx="4138272" cy="25313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dirty="0" err="1" smtClean="0"/>
              <a:t>TuBarrioAlDetalle</a:t>
            </a:r>
            <a:endParaRPr lang="es-ES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5334000" y="51054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12290" name="AutoShape 2" descr="data:image/png;base64,iVBORw0KGgoAAAANSUhEUgAAAPAAAADOCAMAAAA3+399AAAAb1BMVEX///9kqPJip/JepfJnqvL7/f9cpPJXovHi7vz2+v5zsPPy+P78/f9ao/LS5fvs9P292fnb6vxtrfOnzPeGuvTI3/rg7fx1sfOZxfbv9v58tfS51/mjyvfo8v2z0/iQwPWCuPRSnvHV5/zJ4flLm/DgSm4GAAAJiUlEQVR4nO2di5KquhKGpdMm3ETuIHJTz/s/4wHGGZ1RFKQDrF35qnbVqlW7WPkl3elLEjYbhUKhUCgUCoVCoVAoFAqFQqFQKBQKxX+LQxHHXqwX1tIDkY5xiN08zEwfUUM0k7oqo8LaLj0sWehRkPka44wBgNb8xzhn6IelUyw9NBk4eaYBA615tdoVbP7YyGZYl/qQRxz+nblgX0LkoPXQaDbTt5LtY2rMMVYCjHMmWK/cL81c5Lr94hmWk5yOs414Gl6qsZdqv+Bmue97xCGqGEsGzfv3yDaMozlEbmPRAJn39An7qEamQU40o0uX5jnPOaR8kNyviY3HR1FxmX35uue/xvgRIVxonvSMc7bD90Jv7KpfS5Sxjyo8QfMIFDnRVDwKMIl+u0cik43S21hy/WPItu7kicagewIAkQXvM9BYIinIu+Br3/wMFn6947hMs0atdv3BeE40Jrf9AXl4IHrcLyJtvN5Gcabv3TTz2f3CzTKiEVpV91Re9a4InxN98H47cUy04ef9XwFS+RnPv/4jKfk7dvzP9D79DQKqxfP4vUay6lWc8wGHgcvvAHAXUgWVRsV+HkobqRqpGOmf+2E+mcHtb2aGrKKc1eXY9agfymXTEbfnNorpPNfZp5Lb6P3lsIxJEzHY3T+ahVTr8baiMmAE/16vHQWTBhb+HteuJqo9RLue8Y+G3YfQh8CcuD79jQx44kyU2mF/uAI/ACyMr480dLdinJXTFhPxd2DgU+ROR/F0+KNhLO/cilGcy8rnrAkXpi0l+8eBARwnr/FWTWPBzIzsVqybJn5XDoNkosl5T3JVZOlUZ+2SyNW0zL2Ueejz3U90NHV9cp4l58h7Cg9DsahctOmLk2jSw2udE2CyuV2eVyOYFk2Z1h5VEA2g4a2oq0E5Ve/m0rN6AOafr8j2EeiyhhvICWpaPW+4gX2+PhkhWdZwD0msf+4vsDFRfviSC1+GYEaSMOmv1ksWfvaSP6tzvNNbkcSA1kPgcQ9g8En+lI+oyw4EOY3ezaa/39OxS9zxEymkS4R/xkFWj0leC0bGKm/kCmVkdJnwFwApWXekejv9GAbxqEfufaAVDFpJV4sZEOUDS4Ix/jom9lmguYTVtnhI3goMj8Mln0lNGJhP2haxskGvA4RZvuze3uGcCAUDULnnK9t8YJDQTOwyHuQ6Lv8jFIyjrGkIwzM5ADN1BngPSsFA1QO/UQyb0x3IRHjcv5vZF8IpDea4FWIA22CET0Xc7czKKV5qprRhGY3cszZmfKgxhlkZvbAsj6ieJUuwVfGRbwSaZSrMoz5zjgmXYfDP5IJ/NR8G03YzQ3dvPPHblJEW0C7CV8LPshtgYpfkrlf8UW0TxtJyNmOcP6+aA2d+VgWuUxxuW0SrcdtYXgsm99KbEcHH8zG1G0WxkZ0fo7On7w+bgK7gAYkMwZtict0cG+/NxenE0czCjERrh4TAo8OhaAUhdptjGSOsaEEmZ2PxtqRaO/G+jjwdlknaT2XXZO1NUlgtayMoVfuLGB5K0tvERxlxYYYEXlHLvJmIl1DX3ggg22/4TRU6P0ai+/T15KnsprfPfpMKXpf7q+YilNEDmwSPiAXnHDlP0oveTe1DLqXtNwFOHWgF7SxuMh8zLaNzkwVczHUpFuQVravZNvER+FlYpW86ETMDjFjvr3ZpI5q/aTXNDWTUgi3CcowEeEot+GFj2roQ9Cez5OxOoELQV7SO6ws2boBPfxIjXvMbptvce8OqV2zEnOpo1h12sOI5zWWcJnXodq6TI6MK/31uaY1AJuEs1fVk2ioBOQfCC3NpYT0gHIlPUl1xKbcoEIKapDOv1hprO5o0E960p/HW6LdQTDuv8wLrw/ahXPAk79y6vrI6RwsyCYH0N/ZxaXmPIHlJ+h7Kk6BUgNRbSuzV1aTBlOWjvyjI9/xOZOoRtLd4ycoyY+oS/APn0TduyAQyOa3/e2JcUY+YS4s67ijC1YRcUjakPWLluBJDZuE8d6MZLtLtsZqCkO6yvilCsYKCAH1PqZ/tpV7ekjl1H/wlVlnDsnEXmPNe+2jvo0rsFuyNc7KLdwazjQOfLTW15ewZfk9R1su4L5DQcHjK1vGKg2W0WEXsuGW1iGCyy/7eYlV+VodVQ1hnpg/LzGkUuZzq7BPc7obcL7RRZz8omXx1xXD0EWeYZIGMfptDL1vCveyfImfTfx9kF3B8ztTLhUaSL50Sz5H432MsvfcQZkuTrpTLWjGv5r4y+7Dsjlox74RuOS+ZDe/mqGT95bhcAYDVS9wBb6SLVXmQ5D6+0Vj+2PO1RHLp7p8dSUF3qewovbW8/ugbFmm7AJvfQ98UL9BaY0t46B/0ue0YOelNwOPZh/O+YzZzDP2IEVDdtjqEmXpJL9k65nwlHgl7/T9Az2Emby1mrHK8xAtnKeSxaj3fEosqZLJzZKjl7l8Zh+EEZluwpT3qfgeCubzD+sVWj9JEE+0XomSoBrZMyvAS23LKNDRBnMjbiiB/u86nGPvY83JiewZcrd4WIyKu44I2/bpyiRQpscMGQXmDIzmRT7woA1tFgNVDkb68uHc8CCj1Y23TsNyMOMxEDd3V2q99DskPGgM4a7Vf22ucFXXEwdYWX/1g6CkK8gjr54skq+McmIz89YKY/O0MOWwvKfVS1OldrAL9GqvMQMY9F8xfYThpFJdUzq0ewMKl63UPWG1CyKTst0Q25RshMjB0pwx9lFTZQZFcljHf7d9F37a3Rnxpsl4UHCRVNxB26VKfR49K93LWr3iXqMyrOvHhJJgmq5bTxFbZct7q0MTG7ZWMvo9+q7C9eUhSDecbhsFSr7dDz5u5e9toKHurIYhs7BcyyPHCuQrtGvBkDan+NqpuHzSWKZf55bK9wR8stwYm0W611jUzM1hRZnSIaiGxF4wgMB/2fYjZ2LqybBkRuB+sLpBsoquznKQIMHMXXYn62XplTRw8g/DTaCWu6hn2wam62INELHCRlMUS++pGYbnh72/RfwbjaOYrtNyneMc0ge67qOM99/XCdAyDy7oywNcYXpRnjXvtWsJDVbf/KzQWgWZ1dFZsuD0YB6+sMjyd+BDRndidOEHSvNq9ta41dwRGHJVppjVztE0u+uZ4m3k0Zp9UgXv+l+ZxD9t97LhBGmaJfzXQG+3XLPwkC9PAdeLin32vT9ga1l73nMg9lkEQ5C1BUJZHt/twh/Xs+zT/GeztFXsFuZ5CoVAoFAqFQqFQKBQKhUKhUCgUi/N/QbufiSeU2E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data:image/png;base64,iVBORw0KGgoAAAANSUhEUgAAAPAAAADOCAMAAAA3+399AAAAb1BMVEX///9kqPJip/JepfJnqvL7/f9cpPJXovHi7vz2+v5zsPPy+P78/f9ao/LS5fvs9P292fnb6vxtrfOnzPeGuvTI3/rg7fx1sfOZxfbv9v58tfS51/mjyvfo8v2z0/iQwPWCuPRSnvHV5/zJ4flLm/DgSm4GAAAJiUlEQVR4nO2di5KquhKGpdMm3ETuIHJTz/s/4wHGGZ1RFKQDrF35qnbVqlW7WPkl3elLEjYbhUKhUCgUCoVCoVAoFAqFQqFQKBQKxX+LQxHHXqwX1tIDkY5xiN08zEwfUUM0k7oqo8LaLj0sWehRkPka44wBgNb8xzhn6IelUyw9NBk4eaYBA615tdoVbP7YyGZYl/qQRxz+nblgX0LkoPXQaDbTt5LtY2rMMVYCjHMmWK/cL81c5Lr94hmWk5yOs414Gl6qsZdqv+Bmue97xCGqGEsGzfv3yDaMozlEbmPRAJn39An7qEamQU40o0uX5jnPOaR8kNyviY3HR1FxmX35uue/xvgRIVxonvSMc7bD90Jv7KpfS5Sxjyo8QfMIFDnRVDwKMIl+u0cik43S21hy/WPItu7kicagewIAkQXvM9BYIinIu+Br3/wMFn6947hMs0atdv3BeE40Jrf9AXl4IHrcLyJtvN5Gcabv3TTz2f3CzTKiEVpV91Re9a4InxN98H47cUy04ef9XwFS+RnPv/4jKfk7dvzP9D79DQKqxfP4vUay6lWc8wGHgcvvAHAXUgWVRsV+HkobqRqpGOmf+2E+mcHtb2aGrKKc1eXY9agfymXTEbfnNorpPNfZp5Lb6P3lsIxJEzHY3T+ahVTr8baiMmAE/16vHQWTBhb+HteuJqo9RLue8Y+G3YfQh8CcuD79jQx44kyU2mF/uAI/ACyMr480dLdinJXTFhPxd2DgU+ROR/F0+KNhLO/cilGcy8rnrAkXpi0l+8eBARwnr/FWTWPBzIzsVqybJn5XDoNkosl5T3JVZOlUZ+2SyNW0zL2Ueejz3U90NHV9cp4l58h7Cg9DsahctOmLk2jSw2udE2CyuV2eVyOYFk2Z1h5VEA2g4a2oq0E5Ve/m0rN6AOafr8j2EeiyhhvICWpaPW+4gX2+PhkhWdZwD0msf+4vsDFRfviSC1+GYEaSMOmv1ksWfvaSP6tzvNNbkcSA1kPgcQ9g8En+lI+oyw4EOY3ezaa/39OxS9zxEymkS4R/xkFWj0leC0bGKm/kCmVkdJnwFwApWXekejv9GAbxqEfufaAVDFpJV4sZEOUDS4Ix/jom9lmguYTVtnhI3goMj8Mln0lNGJhP2haxskGvA4RZvuze3uGcCAUDULnnK9t8YJDQTOwyHuQ6Lv8jFIyjrGkIwzM5ADN1BngPSsFA1QO/UQyb0x3IRHjcv5vZF8IpDea4FWIA22CET0Xc7czKKV5qprRhGY3cszZmfKgxhlkZvbAsj6ieJUuwVfGRbwSaZSrMoz5zjgmXYfDP5IJ/NR8G03YzQ3dvPPHblJEW0C7CV8LPshtgYpfkrlf8UW0TxtJyNmOcP6+aA2d+VgWuUxxuW0SrcdtYXgsm99KbEcHH8zG1G0WxkZ0fo7On7w+bgK7gAYkMwZtict0cG+/NxenE0czCjERrh4TAo8OhaAUhdptjGSOsaEEmZ2PxtqRaO/G+jjwdlknaT2XXZO1NUlgtayMoVfuLGB5K0tvERxlxYYYEXlHLvJmIl1DX3ggg22/4TRU6P0ai+/T15KnsprfPfpMKXpf7q+YilNEDmwSPiAXnHDlP0oveTe1DLqXtNwFOHWgF7SxuMh8zLaNzkwVczHUpFuQVravZNvER+FlYpW86ETMDjFjvr3ZpI5q/aTXNDWTUgi3CcowEeEot+GFj2roQ9Cez5OxOoELQV7SO6ws2boBPfxIjXvMbptvce8OqV2zEnOpo1h12sOI5zWWcJnXodq6TI6MK/31uaY1AJuEs1fVk2ioBOQfCC3NpYT0gHIlPUl1xKbcoEIKapDOv1hprO5o0E960p/HW6LdQTDuv8wLrw/ahXPAk79y6vrI6RwsyCYH0N/ZxaXmPIHlJ+h7Kk6BUgNRbSuzV1aTBlOWjvyjI9/xOZOoRtLd4ycoyY+oS/APn0TduyAQyOa3/e2JcUY+YS4s67ijC1YRcUjakPWLluBJDZuE8d6MZLtLtsZqCkO6yvilCsYKCAH1PqZ/tpV7ekjl1H/wlVlnDsnEXmPNe+2jvo0rsFuyNc7KLdwazjQOfLTW15ewZfk9R1su4L5DQcHjK1vGKg2W0WEXsuGW1iGCyy/7eYlV+VodVQ1hnpg/LzGkUuZzq7BPc7obcL7RRZz8omXx1xXD0EWeYZIGMfptDL1vCveyfImfTfx9kF3B8ztTLhUaSL50Sz5H432MsvfcQZkuTrpTLWjGv5r4y+7Dsjlox74RuOS+ZDe/mqGT95bhcAYDVS9wBb6SLVXmQ5D6+0Vj+2PO1RHLp7p8dSUF3qewovbW8/ugbFmm7AJvfQ98UL9BaY0t46B/0ue0YOelNwOPZh/O+YzZzDP2IEVDdtjqEmXpJL9k65nwlHgl7/T9Az2Emby1mrHK8xAtnKeSxaj3fEosqZLJzZKjl7l8Zh+EEZluwpT3qfgeCubzD+sVWj9JEE+0XomSoBrZMyvAS23LKNDRBnMjbiiB/u86nGPvY83JiewZcrd4WIyKu44I2/bpyiRQpscMGQXmDIzmRT7woA1tFgNVDkb68uHc8CCj1Y23TsNyMOMxEDd3V2q99DskPGgM4a7Vf22ucFXXEwdYWX/1g6CkK8gjr54skq+McmIz89YKY/O0MOWwvKfVS1OldrAL9GqvMQMY9F8xfYThpFJdUzq0ewMKl63UPWG1CyKTst0Q25RshMjB0pwx9lFTZQZFcljHf7d9F37a3Rnxpsl4UHCRVNxB26VKfR49K93LWr3iXqMyrOvHhJJgmq5bTxFbZct7q0MTG7ZWMvo9+q7C9eUhSDecbhsFSr7dDz5u5e9toKHurIYhs7BcyyPHCuQrtGvBkDan+NqpuHzSWKZf55bK9wR8stwYm0W611jUzM1hRZnSIaiGxF4wgMB/2fYjZ2LqybBkRuB+sLpBsoquznKQIMHMXXYn62XplTRw8g/DTaCWu6hn2wam62INELHCRlMUS++pGYbnh72/RfwbjaOYrtNyneMc0ge67qOM99/XCdAyDy7oywNcYXpRnjXvtWsJDVbf/KzQWgWZ1dFZsuD0YB6+sMjyd+BDRndidOEHSvNq9ta41dwRGHJVppjVztE0u+uZ4m3k0Zp9UgXv+l+ZxD9t97LhBGmaJfzXQG+3XLPwkC9PAdeLin32vT9ga1l73nMg9lkEQ5C1BUJZHt/twh/Xs+zT/GeztFXsFuZ5CoVAoFAqFQqFQKBQKhUKhUCgUi/N/QbufiSeU2E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AutoShape 6" descr="data:image/png;base64,iVBORw0KGgoAAAANSUhEUgAAAOAAAADgCAMAAAAt85rTAAAAyVBMVEX9/v////8qe75nr+Bgqdwoeb0jdbppseFuteQhc7lxt+VbpdkecbhkrN5ep9s/jco4h8YxgcJSndRCj8s2hcVMmNFAjspRnNRGk80AW6gAWKcAV6cfZ64ebbR4vuoAXqp4m8e7y+HN2Oi4yN+lu9jG0+ba4++SrdGht9Zah72JpcxylsVSgrs/d7UycLLk6vPu9fvC2+/V5vRXhbwdfcOIsdnL4PKVvuF7s9+yzeeiwuHE3fFtotJZmM52qNWDq9WIvOSdx+gehMj4mCyzAAAPE0lEQVR4nO2da0OqSheAGVPLMFERBYGoXVlZCbpRw9Rd/f8fdWZA8ALKzDBc6n2fD/vsXTqsh7XmwogcDsTCWeaWQcCfgIeAW8RdwH3Ak8+jz9DjJuDF5zngNeANMULo2pa3vzePd4OY6E/90rp9fNZVSL/fV73/+n9sftaPR1EU948YjAAUurG1QEa6iytYRZRcKiMNtq32/96bNIJ/hroKA9NLTUGEyAGrgHYAv0+jDLm6cv+AnLmcIy58LrdcJ+CcFyuGor7dHxM58nPrUVMVrdk+S3Lwo1wyBDXHd4y+OrTwBc0XaCdesY0kRWCgq5GiDqNkIn5mQb0K/2PsPK6v+ZGi3OMIPkG9n5O8Ha7bWv8tVKeHgtZbX+d/oJ1HU+nfnha8UxXhx+rBJDY0dXhKcKhq5R/sB7kY9Z+PCz73R3kHmJjrlvJ2TPBVaf3s9LlcN/cMuV2/5i/wg4aC8jdK8AXX76LQoAg7/Zuw4GO/dB314p/IdUW9PxR8UIszviTP4oWmmvuClqKdx7/xx3BZNkb7gq8KX/C+Rcal2H/cFbxTO7/KDxrqqrUV5Awt74BYc8krz1vBobLKOyDmXJbUgS9oqXphC/Sclouyl0LOTWCbviHKw6cPTKHpCXJKcROYBF4ZeoJ3isymxYyrII5L3fAE34y8Q0mHC7H/gARNtVW0c8+IsnKDBO+zH2Iy4kLXkODzL61QKNiE4ygH+qNfmsDzi1X/DnADVUgseFZMYCccAu5WWRU1QHIOU2i8Au5RaUQLJk1rAbgYaYC7KdgYwzKhFyUVcH+1C5ZtForzjmpxb/rv6YKHnMN5gtOqv1fwTECClf8L5sMVgza6BS3Rq6tyo/x5fpUUXzBxQ6zw7sm4avCfHxYAjcTtnXX7gyIJ8g4y5C8/3J2wcTlxgxvBs+ShsaBxYU0aV/znBF7icBywGqhQ3ZtuqJs8EwokyH8B8MWfeXrQr8zzF18ziwPchLrNMxEK6qNCCPIf0KznbPTArP05DnamP6hzWBjBMj+BJl+mqwfT54xRN+Q8wISnbbcoguWyhTaHLE/JMq2tHRL8pB5uCiLo+iET32jHDv5jTj/KIMFRUsFyYhrWrhG3Zwc+yg3qhj1B/Sx5iIngo/3QCGM6DT5By34GmYVKBW9G+KFOOPu64umzh4CCf2AGGRRZAtqzkB+0m3y9t/mEesUQ5J2wn/nl3kOcvHFX8C1XQf4zXJ+T2Wwy+3C+3vnEOcQXbISP1GBBGYQFt3cpWR9zJEnX8o5g/Iv5z3KbQcmEaEcNMPuqk3mCI2NnEK6k0IGSdvpD2uEOGCHJOUGpkmYRN4ON9gSN2+PzNmW9RMO/x/t5eRzTFaor+KpjnBd3LEcT7xfP0LF9dAUTdnRojusJahiC/Bj4J3PmTlAs8BvFU7Te28RH2AhilCi8Gt2eTMthkkbMAt0ed0x8VCj4gJnB3WBQGj97fFJ62AUaJLFMeAhfEOOl7f1gNmlMQvuL0A8d9ZPsmA0CwQk4PBjsjb0Ejm1SPfegX2SVI2ML8hHnG7iLRio76Ecywuwc0yExbBAIRp5wNAk36BSvqPzgIcckhrKCLxi96EBrqXeKAad3WPLpGIquYAPvxce3Fcw5cWckmyL2j0dQpUjwGVPwxLoRVSpZZ+ydXmTHGH5hH0smEDw5b6HlYgP/xLYTJBAdDXu2IBKMiQpOG2e4lSolSSA6FO6MLyu3+IJ8L+biBo03Eo5iwgSiNY1EIojpB0983NAHx5tPDMXYduINMYdSQkE+/voGruFiFRMnEB3nHas3uIIGgSDGFVy8Iv0cuHMUS2rH4wtivDQA4xLAUzwO7SJm/yBOD0vwjlQQawY7qdj7YCHIgXI6gm0Ja5UMh5v3Y4pM/DgwwShSJPiikQm2pXnEXmaU4mQdFULcZINv+I4pSJhBGCI/wVSc8eGOInGsBDFSSCeIkogXJQDOYRC9OSM/2Po6DcFeT5LgLNAYYwZhNfaTKCdbpe21PYtNoSeIbydJV/PxZHP3A2YUYL4XBpM5wm87NmCyDPbmm+/FEobxIW+TiDcG47Yc6gDRgph+1N0HmL3AUGLoB+tfZitIO4MBrrw51T3yvcKTDZ/FCt6T9EGJdKs2CARsZn2GQ4zbblyNkgpSz9FwqEHV1GM5xHAYNYoEb/AFe0c3njBiWciMhxi31fbpJTehYFtOcKEDHLknM3TzGp1LvWi8n3uCR14S9a4kJQbGArtVjN/mR1gQlZokebPvJoPHjUIpDN/UQhDNmMGV7kGTEZ2wJ8nlMfjaFcQHzhRJDFn7wSYlWQqSCBeRsixNHbjUsuSdEm2fSGGoSCPua8kTYDnvbe+xhKLMTxfeXbQcuNrtg8f6aSQyq8s5Rnj30yC47ToSDtleD6MQ7IlJumFKHKyQwYfop0N5IhbsiWz2VNIDzHw/V3BIKtgTnRRGC3YApyv5+IISGfI7q20H9gDwKQaB+hkkRpbHxUwiAJOevI2TWlCSxCXexlOmoL1KcS9M2aAVlKTuckZ8cZ8iaBydrYWDIJMIwiz2HKsIjt4kMZvLcijEZILw/QLvDPJWtMyJM+cFMaznCT4aUb/B8xMF6X3u0F7nswEu1pbfQkT2EguK8nx2uIbIxRDV52ItC7uPypY9Y9l4pBWU4dV57m4+3oJ0Mnbm0/f1crleT+fOXE4kKCyKIhcA9piISTIoC8wvXdkCxt6EQSkoJ7wNJG0AWAheN/QERUkmZF1sP2sp+JF6gqR+slDAa8INIEhfEkFZLujlBLprTt71gYJPNIIig1tdWON+33AuCHuB0grKQmG2ZrZfdJrNJeHQxRhCwS6FoNxkvQtPiwXXojNn8S41D5cyEJFesCCGYPbdbAqC0A3LJRWUm0VYzIC5cDJIV/D0S44jrPMfS0HvdIyJBGWxm/fWDLCapyNMJgivB1fjXC8pgBMTvHGTSBAiyIvdZ5JnLbgUT+MJxrwoBqEpTp2ZaXFo9yBjv5gKdTN4nyyDCBGO081m89ueZrx7EVuhnmDcWcBEWFpZlyiQ4lZhLAQ3lZrDtAgGnbj+4wkm64MbvxwWp2AaO3wwE2R/fwGGH/cdGxcrwa6cw2QIFvGRsxLMZeUNhPgJjpXgdw6728BBlxGnEY0XVzD2hXF08kngSbrdLr5gN4YcBGEC46LqdpHgndIU418ZJ5h5iYK4BLp4gh2cl54m+1kQDqE4ghojQaGZ8bUvsL6x4mInuMx2oQbWOAn0BbsMDDvrLA3BBC+BXVZ9ENJcmdkpAsycdJmVKOJ7Gvxfm9P2m+PG7Aq2GAkKze/u3JmY5iDlTw/BAK9AkeAzS0Hk2PmGpDsrAtwCRSX6zN16gl28UQnHUUx5ygDTThMTYSMI/7pcYr/rNJ1V2n7jb+xgdgQ7zr/d91Hn7zvt6QJ3ivfYlqjwbS5sai2fpp32zgwAIkE5bQQ3tcXNWgTvjaLTSv2zbUDUlXZKFCIDa4Vf3hG0lqmvSMGcKAlI8CEQRKst55t6rOl8p3+rM3BssqBcwZL/r9YcAGtpUyl27HX614RgRugnaH93BZu2g26Ckim64recwR3AYEDoBwVf9wSb9hh9RjQWCRVbYhYfFAKT/MwfCjZt7zGU45WN3VjLXmXyOSj0I+88IcGmPUCxAmBObZz2Oi17ms09v1R+EYIdz9B9DNXaPi3Zsu3lbRrfKYv0oxr8woKBoXtf1GzahZJhy06r1bKb03FmH+qCCd3gHiEIDYPLOe8GosVatJGmD/yHsFw8WBne8QvGYb8OBkjwj1LqHLzY3l1wbe6TGsxunQXEcR42z3rIcgvGsXF0jgseYoe2OffvF85OzTv2lNJvI1gJ/8LO4eO+YwBuFU4BtuAbymBEOduZ7gKeApidFq3fRjAig9CwGPe8AuruFycIJ4JB/oYArO3D/LUI6GwEo39r5/5NT2A2qbufx4kMQuz0L2BP6oFFlb77eeijU4Kwd+dYpsAU7YR6sYKdVhXvIWop6IF5laS3HemDUHCgnGzIFjL8TGVHb9YpJffzBU8PTLXMk4g2ThikDwlqsRmE2K1ZpoqAm1dZpA8RX6IutQxvJIRTe8mOjQiTjq5jCbZKtWk2F7ZQr8VMD4IrCBUri9QVAdJj0/nIBVutSsqK6ItVrQpTPTLBdLMIR855hbUeFNSgYA3/9ZXaNI1pET3FYFmvsBo6EwjCLNZXD2yv6dGGyKLFbGIICZpkglCxWnIfU8nKjnNWNfa1ucEVJB+3SrXugsFjLFALt8t6tZQafgYp3lqpi95XXujlgLlY1VMqTR+aEvUpVWqt6QNHIenuQ97+a9XIhxXSPHiCFAn081irC9MH/GfieruOpvOvVYd26eNmsE9Volsq1XpluXgwT+2aBt+znTjTVb1ezUIOwUQQUalW6/Xmcuo8DKyDTWJPzPzjLP6tqsgtKzkXV7DOqrVKtVar1+u1UneFHgny7996vVyuxBb0gj/NWM2DrWBAZQ/mzROQkmBx+F8QtH63oM5xfT2LI1VyoaS9cgAK5nP0DChpLxzQNDzBLPLMmoox5MCzkXcYhBAksGrcceDRqPzaGq0rAw7cGrVfK6ir6EOcvp53HKmhvaJ77zQt7zjSomo8IcGhUc07kpTQ+yYS/KPU844EjyohFW3kPULE0Ijf+yOowwp1BR+NWn5RpJhxTeU8QVNlP8zkd8YCasbN5ik34EXLO5g00FTTFxyov9DQS6AnCF7y7IUpofWtraD1+1KoK09gKwgHUj3viNhS097AriAYaekVaS0HvBFmRxBOFXnEkRJwBL0D+4LgDnbD428oNqF4dW8E3RMEN143TPPEZoVuvIKwIPhr6HlHxgbdeANRguDtdxhCPy5akLlhPQ+0nfo8FATPhkbXKtPzkoS6pryA44JgqGrFCTaew9Nc1zX1HpwSRLOFnlNtJUfXDH0ATgsC603R9LwjpUPT1MdDnbAgAPd94+cputX5bIZtoj5R527Un6YIi1N9PqzOo4KwTl3FH+KoQztFGUZk77gg/Pn9CFZq+pK6FyItmqYZRt+4eTiicVwQYj69qooBLZNgILZ/o0M5Rl81Xod3R3IXK4gY3D2+vOoHQaNTN3J5Q7z6/H32eQm4CRi6PPo8+dwH3AXcIh4C/gQMAkyEdTp6xH8j0tzI/8NL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897738" y="1501661"/>
            <a:ext cx="1673225" cy="1600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</a:t>
            </a:r>
            <a:r>
              <a:rPr lang="es-ES_tradnl" sz="1600" dirty="0" smtClean="0">
                <a:solidFill>
                  <a:schemeClr val="tx1"/>
                </a:solidFill>
              </a:rPr>
              <a:t>ortal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 datos abiertos de</a:t>
            </a:r>
            <a:r>
              <a:rPr kumimoji="0" lang="es-ES_tradnl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Madrid</a:t>
            </a:r>
            <a:endParaRPr kumimoji="0" lang="es-ES_tradn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801151" y="2073161"/>
            <a:ext cx="685800" cy="4572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715551" y="1501661"/>
            <a:ext cx="1770849" cy="1600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Scrapping</a:t>
            </a:r>
            <a:r>
              <a:rPr kumimoji="0" lang="es-ES_tradnl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 </a:t>
            </a:r>
            <a:r>
              <a:rPr kumimoji="0" lang="es-ES_tradn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datasets</a:t>
            </a:r>
            <a:r>
              <a:rPr lang="es-ES_tradnl" sz="1600" dirty="0">
                <a:solidFill>
                  <a:schemeClr val="tx1"/>
                </a:solidFill>
              </a:rPr>
              <a:t> </a:t>
            </a: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(68)</a:t>
            </a:r>
            <a:endParaRPr kumimoji="0" lang="es-ES_tradn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29400" y="1447800"/>
            <a:ext cx="1770849" cy="1600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Curación y extracción de </a:t>
            </a:r>
            <a:r>
              <a:rPr kumimoji="0" lang="es-ES_tradn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datasets</a:t>
            </a: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válidos (11)</a:t>
            </a:r>
            <a:endParaRPr kumimoji="0" lang="es-ES_tradn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715000" y="2019300"/>
            <a:ext cx="685800" cy="4572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629400" y="4114800"/>
            <a:ext cx="1770849" cy="1600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Agregación de datos en </a:t>
            </a:r>
            <a:r>
              <a:rPr kumimoji="0" lang="es-ES_tradnl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facets</a:t>
            </a: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(2)</a:t>
            </a:r>
            <a:endParaRPr kumimoji="0" lang="es-ES_tradnl" sz="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7171923" y="3352800"/>
            <a:ext cx="685800" cy="4572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715551" y="4114800"/>
            <a:ext cx="1770849" cy="1600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Creación del mapa a representar</a:t>
            </a:r>
            <a:endParaRPr kumimoji="0" lang="es-ES_tradnl" sz="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10800000">
            <a:off x="5715000" y="4686300"/>
            <a:ext cx="685800" cy="45720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48925" y="4114800"/>
            <a:ext cx="1770849" cy="1600200"/>
          </a:xfrm>
          <a:prstGeom prst="ellipse">
            <a:avLst/>
          </a:prstGeom>
          <a:solidFill>
            <a:srgbClr val="008080"/>
          </a:solidFill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Creación del </a:t>
            </a:r>
            <a:r>
              <a:rPr kumimoji="0" lang="es-ES_tradnl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website</a:t>
            </a:r>
            <a:endParaRPr kumimoji="0" lang="es-ES_tradnl" sz="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10800000">
            <a:off x="2801151" y="4686300"/>
            <a:ext cx="685800" cy="457200"/>
          </a:xfrm>
          <a:prstGeom prst="rightArrow">
            <a:avLst/>
          </a:prstGeom>
          <a:solidFill>
            <a:srgbClr val="00808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2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dirty="0" err="1" smtClean="0"/>
              <a:t>TuBarrioAlDetalle</a:t>
            </a:r>
            <a:endParaRPr lang="es-ES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5334000" y="51054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12290" name="AutoShape 2" descr="data:image/png;base64,iVBORw0KGgoAAAANSUhEUgAAAPAAAADOCAMAAAA3+399AAAAb1BMVEX///9kqPJip/JepfJnqvL7/f9cpPJXovHi7vz2+v5zsPPy+P78/f9ao/LS5fvs9P292fnb6vxtrfOnzPeGuvTI3/rg7fx1sfOZxfbv9v58tfS51/mjyvfo8v2z0/iQwPWCuPRSnvHV5/zJ4flLm/DgSm4GAAAJiUlEQVR4nO2di5KquhKGpdMm3ETuIHJTz/s/4wHGGZ1RFKQDrF35qnbVqlW7WPkl3elLEjYbhUKhUCgUCoVCoVAoFAqFQqFQKBQKxX+LQxHHXqwX1tIDkY5xiN08zEwfUUM0k7oqo8LaLj0sWehRkPka44wBgNb8xzhn6IelUyw9NBk4eaYBA615tdoVbP7YyGZYl/qQRxz+nblgX0LkoPXQaDbTt5LtY2rMMVYCjHMmWK/cL81c5Lr94hmWk5yOs414Gl6qsZdqv+Bmue97xCGqGEsGzfv3yDaMozlEbmPRAJn39An7qEamQU40o0uX5jnPOaR8kNyviY3HR1FxmX35uue/xvgRIVxonvSMc7bD90Jv7KpfS5Sxjyo8QfMIFDnRVDwKMIl+u0cik43S21hy/WPItu7kicagewIAkQXvM9BYIinIu+Br3/wMFn6947hMs0atdv3BeE40Jrf9AXl4IHrcLyJtvN5Gcabv3TTz2f3CzTKiEVpV91Re9a4InxN98H47cUy04ef9XwFS+RnPv/4jKfk7dvzP9D79DQKqxfP4vUay6lWc8wGHgcvvAHAXUgWVRsV+HkobqRqpGOmf+2E+mcHtb2aGrKKc1eXY9agfymXTEbfnNorpPNfZp5Lb6P3lsIxJEzHY3T+ahVTr8baiMmAE/16vHQWTBhb+HteuJqo9RLue8Y+G3YfQh8CcuD79jQx44kyU2mF/uAI/ACyMr480dLdinJXTFhPxd2DgU+ROR/F0+KNhLO/cilGcy8rnrAkXpi0l+8eBARwnr/FWTWPBzIzsVqybJn5XDoNkosl5T3JVZOlUZ+2SyNW0zL2Ueejz3U90NHV9cp4l58h7Cg9DsahctOmLk2jSw2udE2CyuV2eVyOYFk2Z1h5VEA2g4a2oq0E5Ve/m0rN6AOafr8j2EeiyhhvICWpaPW+4gX2+PhkhWdZwD0msf+4vsDFRfviSC1+GYEaSMOmv1ksWfvaSP6tzvNNbkcSA1kPgcQ9g8En+lI+oyw4EOY3ezaa/39OxS9zxEymkS4R/xkFWj0leC0bGKm/kCmVkdJnwFwApWXekejv9GAbxqEfufaAVDFpJV4sZEOUDS4Ix/jom9lmguYTVtnhI3goMj8Mln0lNGJhP2haxskGvA4RZvuze3uGcCAUDULnnK9t8YJDQTOwyHuQ6Lv8jFIyjrGkIwzM5ADN1BngPSsFA1QO/UQyb0x3IRHjcv5vZF8IpDea4FWIA22CET0Xc7czKKV5qprRhGY3cszZmfKgxhlkZvbAsj6ieJUuwVfGRbwSaZSrMoz5zjgmXYfDP5IJ/NR8G03YzQ3dvPPHblJEW0C7CV8LPshtgYpfkrlf8UW0TxtJyNmOcP6+aA2d+VgWuUxxuW0SrcdtYXgsm99KbEcHH8zG1G0WxkZ0fo7On7w+bgK7gAYkMwZtict0cG+/NxenE0czCjERrh4TAo8OhaAUhdptjGSOsaEEmZ2PxtqRaO/G+jjwdlknaT2XXZO1NUlgtayMoVfuLGB5K0tvERxlxYYYEXlHLvJmIl1DX3ggg22/4TRU6P0ai+/T15KnsprfPfpMKXpf7q+YilNEDmwSPiAXnHDlP0oveTe1DLqXtNwFOHWgF7SxuMh8zLaNzkwVczHUpFuQVravZNvER+FlYpW86ETMDjFjvr3ZpI5q/aTXNDWTUgi3CcowEeEot+GFj2roQ9Cez5OxOoELQV7SO6ws2boBPfxIjXvMbptvce8OqV2zEnOpo1h12sOI5zWWcJnXodq6TI6MK/31uaY1AJuEs1fVk2ioBOQfCC3NpYT0gHIlPUl1xKbcoEIKapDOv1hprO5o0E960p/HW6LdQTDuv8wLrw/ahXPAk79y6vrI6RwsyCYH0N/ZxaXmPIHlJ+h7Kk6BUgNRbSuzV1aTBlOWjvyjI9/xOZOoRtLd4ycoyY+oS/APn0TduyAQyOa3/e2JcUY+YS4s67ijC1YRcUjakPWLluBJDZuE8d6MZLtLtsZqCkO6yvilCsYKCAH1PqZ/tpV7ekjl1H/wlVlnDsnEXmPNe+2jvo0rsFuyNc7KLdwazjQOfLTW15ewZfk9R1su4L5DQcHjK1vGKg2W0WEXsuGW1iGCyy/7eYlV+VodVQ1hnpg/LzGkUuZzq7BPc7obcL7RRZz8omXx1xXD0EWeYZIGMfptDL1vCveyfImfTfx9kF3B8ztTLhUaSL50Sz5H432MsvfcQZkuTrpTLWjGv5r4y+7Dsjlox74RuOS+ZDe/mqGT95bhcAYDVS9wBb6SLVXmQ5D6+0Vj+2PO1RHLp7p8dSUF3qewovbW8/ugbFmm7AJvfQ98UL9BaY0t46B/0ue0YOelNwOPZh/O+YzZzDP2IEVDdtjqEmXpJL9k65nwlHgl7/T9Az2Emby1mrHK8xAtnKeSxaj3fEosqZLJzZKjl7l8Zh+EEZluwpT3qfgeCubzD+sVWj9JEE+0XomSoBrZMyvAS23LKNDRBnMjbiiB/u86nGPvY83JiewZcrd4WIyKu44I2/bpyiRQpscMGQXmDIzmRT7woA1tFgNVDkb68uHc8CCj1Y23TsNyMOMxEDd3V2q99DskPGgM4a7Vf22ucFXXEwdYWX/1g6CkK8gjr54skq+McmIz89YKY/O0MOWwvKfVS1OldrAL9GqvMQMY9F8xfYThpFJdUzq0ewMKl63UPWG1CyKTst0Q25RshMjB0pwx9lFTZQZFcljHf7d9F37a3Rnxpsl4UHCRVNxB26VKfR49K93LWr3iXqMyrOvHhJJgmq5bTxFbZct7q0MTG7ZWMvo9+q7C9eUhSDecbhsFSr7dDz5u5e9toKHurIYhs7BcyyPHCuQrtGvBkDan+NqpuHzSWKZf55bK9wR8stwYm0W611jUzM1hRZnSIaiGxF4wgMB/2fYjZ2LqybBkRuB+sLpBsoquznKQIMHMXXYn62XplTRw8g/DTaCWu6hn2wam62INELHCRlMUS++pGYbnh72/RfwbjaOYrtNyneMc0ge67qOM99/XCdAyDy7oywNcYXpRnjXvtWsJDVbf/KzQWgWZ1dFZsuD0YB6+sMjyd+BDRndidOEHSvNq9ta41dwRGHJVppjVztE0u+uZ4m3k0Zp9UgXv+l+ZxD9t97LhBGmaJfzXQG+3XLPwkC9PAdeLin32vT9ga1l73nMg9lkEQ5C1BUJZHt/twh/Xs+zT/GeztFXsFuZ5CoVAoFAqFQqFQKBQKhUKhUCgUi/N/QbufiSeU2E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data:image/png;base64,iVBORw0KGgoAAAANSUhEUgAAAPAAAADOCAMAAAA3+399AAAAb1BMVEX///9kqPJip/JepfJnqvL7/f9cpPJXovHi7vz2+v5zsPPy+P78/f9ao/LS5fvs9P292fnb6vxtrfOnzPeGuvTI3/rg7fx1sfOZxfbv9v58tfS51/mjyvfo8v2z0/iQwPWCuPRSnvHV5/zJ4flLm/DgSm4GAAAJiUlEQVR4nO2di5KquhKGpdMm3ETuIHJTz/s/4wHGGZ1RFKQDrF35qnbVqlW7WPkl3elLEjYbhUKhUCgUCoVCoVAoFAqFQqFQKBQKxX+LQxHHXqwX1tIDkY5xiN08zEwfUUM0k7oqo8LaLj0sWehRkPka44wBgNb8xzhn6IelUyw9NBk4eaYBA615tdoVbP7YyGZYl/qQRxz+nblgX0LkoPXQaDbTt5LtY2rMMVYCjHMmWK/cL81c5Lr94hmWk5yOs414Gl6qsZdqv+Bmue97xCGqGEsGzfv3yDaMozlEbmPRAJn39An7qEamQU40o0uX5jnPOaR8kNyviY3HR1FxmX35uue/xvgRIVxonvSMc7bD90Jv7KpfS5Sxjyo8QfMIFDnRVDwKMIl+u0cik43S21hy/WPItu7kicagewIAkQXvM9BYIinIu+Br3/wMFn6947hMs0atdv3BeE40Jrf9AXl4IHrcLyJtvN5Gcabv3TTz2f3CzTKiEVpV91Re9a4InxN98H47cUy04ef9XwFS+RnPv/4jKfk7dvzP9D79DQKqxfP4vUay6lWc8wGHgcvvAHAXUgWVRsV+HkobqRqpGOmf+2E+mcHtb2aGrKKc1eXY9agfymXTEbfnNorpPNfZp5Lb6P3lsIxJEzHY3T+ahVTr8baiMmAE/16vHQWTBhb+HteuJqo9RLue8Y+G3YfQh8CcuD79jQx44kyU2mF/uAI/ACyMr480dLdinJXTFhPxd2DgU+ROR/F0+KNhLO/cilGcy8rnrAkXpi0l+8eBARwnr/FWTWPBzIzsVqybJn5XDoNkosl5T3JVZOlUZ+2SyNW0zL2Ueejz3U90NHV9cp4l58h7Cg9DsahctOmLk2jSw2udE2CyuV2eVyOYFk2Z1h5VEA2g4a2oq0E5Ve/m0rN6AOafr8j2EeiyhhvICWpaPW+4gX2+PhkhWdZwD0msf+4vsDFRfviSC1+GYEaSMOmv1ksWfvaSP6tzvNNbkcSA1kPgcQ9g8En+lI+oyw4EOY3ezaa/39OxS9zxEymkS4R/xkFWj0leC0bGKm/kCmVkdJnwFwApWXekejv9GAbxqEfufaAVDFpJV4sZEOUDS4Ix/jom9lmguYTVtnhI3goMj8Mln0lNGJhP2haxskGvA4RZvuze3uGcCAUDULnnK9t8YJDQTOwyHuQ6Lv8jFIyjrGkIwzM5ADN1BngPSsFA1QO/UQyb0x3IRHjcv5vZF8IpDea4FWIA22CET0Xc7czKKV5qprRhGY3cszZmfKgxhlkZvbAsj6ieJUuwVfGRbwSaZSrMoz5zjgmXYfDP5IJ/NR8G03YzQ3dvPPHblJEW0C7CV8LPshtgYpfkrlf8UW0TxtJyNmOcP6+aA2d+VgWuUxxuW0SrcdtYXgsm99KbEcHH8zG1G0WxkZ0fo7On7w+bgK7gAYkMwZtict0cG+/NxenE0czCjERrh4TAo8OhaAUhdptjGSOsaEEmZ2PxtqRaO/G+jjwdlknaT2XXZO1NUlgtayMoVfuLGB5K0tvERxlxYYYEXlHLvJmIl1DX3ggg22/4TRU6P0ai+/T15KnsprfPfpMKXpf7q+YilNEDmwSPiAXnHDlP0oveTe1DLqXtNwFOHWgF7SxuMh8zLaNzkwVczHUpFuQVravZNvER+FlYpW86ETMDjFjvr3ZpI5q/aTXNDWTUgi3CcowEeEot+GFj2roQ9Cez5OxOoELQV7SO6ws2boBPfxIjXvMbptvce8OqV2zEnOpo1h12sOI5zWWcJnXodq6TI6MK/31uaY1AJuEs1fVk2ioBOQfCC3NpYT0gHIlPUl1xKbcoEIKapDOv1hprO5o0E960p/HW6LdQTDuv8wLrw/ahXPAk79y6vrI6RwsyCYH0N/ZxaXmPIHlJ+h7Kk6BUgNRbSuzV1aTBlOWjvyjI9/xOZOoRtLd4ycoyY+oS/APn0TduyAQyOa3/e2JcUY+YS4s67ijC1YRcUjakPWLluBJDZuE8d6MZLtLtsZqCkO6yvilCsYKCAH1PqZ/tpV7ekjl1H/wlVlnDsnEXmPNe+2jvo0rsFuyNc7KLdwazjQOfLTW15ewZfk9R1su4L5DQcHjK1vGKg2W0WEXsuGW1iGCyy/7eYlV+VodVQ1hnpg/LzGkUuZzq7BPc7obcL7RRZz8omXx1xXD0EWeYZIGMfptDL1vCveyfImfTfx9kF3B8ztTLhUaSL50Sz5H432MsvfcQZkuTrpTLWjGv5r4y+7Dsjlox74RuOS+ZDe/mqGT95bhcAYDVS9wBb6SLVXmQ5D6+0Vj+2PO1RHLp7p8dSUF3qewovbW8/ugbFmm7AJvfQ98UL9BaY0t46B/0ue0YOelNwOPZh/O+YzZzDP2IEVDdtjqEmXpJL9k65nwlHgl7/T9Az2Emby1mrHK8xAtnKeSxaj3fEosqZLJzZKjl7l8Zh+EEZluwpT3qfgeCubzD+sVWj9JEE+0XomSoBrZMyvAS23LKNDRBnMjbiiB/u86nGPvY83JiewZcrd4WIyKu44I2/bpyiRQpscMGQXmDIzmRT7woA1tFgNVDkb68uHc8CCj1Y23TsNyMOMxEDd3V2q99DskPGgM4a7Vf22ucFXXEwdYWX/1g6CkK8gjr54skq+McmIz89YKY/O0MOWwvKfVS1OldrAL9GqvMQMY9F8xfYThpFJdUzq0ewMKl63UPWG1CyKTst0Q25RshMjB0pwx9lFTZQZFcljHf7d9F37a3Rnxpsl4UHCRVNxB26VKfR49K93LWr3iXqMyrOvHhJJgmq5bTxFbZct7q0MTG7ZWMvo9+q7C9eUhSDecbhsFSr7dDz5u5e9toKHurIYhs7BcyyPHCuQrtGvBkDan+NqpuHzSWKZf55bK9wR8stwYm0W611jUzM1hRZnSIaiGxF4wgMB/2fYjZ2LqybBkRuB+sLpBsoquznKQIMHMXXYn62XplTRw8g/DTaCWu6hn2wam62INELHCRlMUS++pGYbnh72/RfwbjaOYrtNyneMc0ge67qOM99/XCdAyDy7oywNcYXpRnjXvtWsJDVbf/KzQWgWZ1dFZsuD0YB6+sMjyd+BDRndidOEHSvNq9ta41dwRGHJVppjVztE0u+uZ4m3k0Zp9UgXv+l+ZxD9t97LhBGmaJfzXQG+3XLPwkC9PAdeLin32vT9ga1l73nMg9lkEQ5C1BUJZHt/twh/Xs+zT/GeztFXsFuZ5CoVAoFAqFQqFQKBQKhUKhUCgUi/N/QbufiSeU2E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AutoShape 6" descr="data:image/png;base64,iVBORw0KGgoAAAANSUhEUgAAAOAAAADgCAMAAAAt85rTAAAAyVBMVEX9/v////8qe75nr+Bgqdwoeb0jdbppseFuteQhc7lxt+VbpdkecbhkrN5ep9s/jco4h8YxgcJSndRCj8s2hcVMmNFAjspRnNRGk80AW6gAWKcAV6cfZ64ebbR4vuoAXqp4m8e7y+HN2Oi4yN+lu9jG0+ba4++SrdGht9Zah72JpcxylsVSgrs/d7UycLLk6vPu9fvC2+/V5vRXhbwdfcOIsdnL4PKVvuF7s9+yzeeiwuHE3fFtotJZmM52qNWDq9WIvOSdx+gehMj4mCyzAAAPE0lEQVR4nO2da0OqSheAGVPLMFERBYGoXVlZCbpRw9Rd/f8fdWZA8ALKzDBc6n2fD/vsXTqsh7XmwogcDsTCWeaWQcCfgIeAW8RdwH3Ak8+jz9DjJuDF5zngNeANMULo2pa3vzePd4OY6E/90rp9fNZVSL/fV73/+n9sftaPR1EU948YjAAUurG1QEa6iytYRZRcKiMNtq32/96bNIJ/hroKA9NLTUGEyAGrgHYAv0+jDLm6cv+AnLmcIy58LrdcJ+CcFyuGor7dHxM58nPrUVMVrdk+S3Lwo1wyBDXHd4y+OrTwBc0XaCdesY0kRWCgq5GiDqNkIn5mQb0K/2PsPK6v+ZGi3OMIPkG9n5O8Ha7bWv8tVKeHgtZbX+d/oJ1HU+nfnha8UxXhx+rBJDY0dXhKcKhq5R/sB7kY9Z+PCz73R3kHmJjrlvJ2TPBVaf3s9LlcN/cMuV2/5i/wg4aC8jdK8AXX76LQoAg7/Zuw4GO/dB314p/IdUW9PxR8UIszviTP4oWmmvuClqKdx7/xx3BZNkb7gq8KX/C+Rcal2H/cFbxTO7/KDxrqqrUV5Awt74BYc8krz1vBobLKOyDmXJbUgS9oqXphC/Sclouyl0LOTWCbviHKw6cPTKHpCXJKcROYBF4ZeoJ3isymxYyrII5L3fAE34y8Q0mHC7H/gARNtVW0c8+IsnKDBO+zH2Iy4kLXkODzL61QKNiE4ygH+qNfmsDzi1X/DnADVUgseFZMYCccAu5WWRU1QHIOU2i8Au5RaUQLJk1rAbgYaYC7KdgYwzKhFyUVcH+1C5ZtForzjmpxb/rv6YKHnMN5gtOqv1fwTECClf8L5sMVgza6BS3Rq6tyo/x5fpUUXzBxQ6zw7sm4avCfHxYAjcTtnXX7gyIJ8g4y5C8/3J2wcTlxgxvBs+ShsaBxYU0aV/znBF7icBywGqhQ3ZtuqJs8EwokyH8B8MWfeXrQr8zzF18ziwPchLrNMxEK6qNCCPIf0KznbPTArP05DnamP6hzWBjBMj+BJl+mqwfT54xRN+Q8wISnbbcoguWyhTaHLE/JMq2tHRL8pB5uCiLo+iET32jHDv5jTj/KIMFRUsFyYhrWrhG3Zwc+yg3qhj1B/Sx5iIngo/3QCGM6DT5By34GmYVKBW9G+KFOOPu64umzh4CCf2AGGRRZAtqzkB+0m3y9t/mEesUQ5J2wn/nl3kOcvHFX8C1XQf4zXJ+T2Wwy+3C+3vnEOcQXbISP1GBBGYQFt3cpWR9zJEnX8o5g/Iv5z3KbQcmEaEcNMPuqk3mCI2NnEK6k0IGSdvpD2uEOGCHJOUGpkmYRN4ON9gSN2+PzNmW9RMO/x/t5eRzTFaor+KpjnBd3LEcT7xfP0LF9dAUTdnRojusJahiC/Bj4J3PmTlAs8BvFU7Te28RH2AhilCi8Gt2eTMthkkbMAt0ed0x8VCj4gJnB3WBQGj97fFJ62AUaJLFMeAhfEOOl7f1gNmlMQvuL0A8d9ZPsmA0CwQk4PBjsjb0Ejm1SPfegX2SVI2ML8hHnG7iLRio76Ecywuwc0yExbBAIRp5wNAk36BSvqPzgIcckhrKCLxi96EBrqXeKAad3WPLpGIquYAPvxce3Fcw5cWckmyL2j0dQpUjwGVPwxLoRVSpZZ+ydXmTHGH5hH0smEDw5b6HlYgP/xLYTJBAdDXu2IBKMiQpOG2e4lSolSSA6FO6MLyu3+IJ8L+biBo03Eo5iwgSiNY1EIojpB0983NAHx5tPDMXYduINMYdSQkE+/voGruFiFRMnEB3nHas3uIIGgSDGFVy8Iv0cuHMUS2rH4wtivDQA4xLAUzwO7SJm/yBOD0vwjlQQawY7qdj7YCHIgXI6gm0Ja5UMh5v3Y4pM/DgwwShSJPiikQm2pXnEXmaU4mQdFULcZINv+I4pSJhBGCI/wVSc8eGOInGsBDFSSCeIkogXJQDOYRC9OSM/2Po6DcFeT5LgLNAYYwZhNfaTKCdbpe21PYtNoSeIbydJV/PxZHP3A2YUYL4XBpM5wm87NmCyDPbmm+/FEobxIW+TiDcG47Yc6gDRgph+1N0HmL3AUGLoB+tfZitIO4MBrrw51T3yvcKTDZ/FCt6T9EGJdKs2CARsZn2GQ4zbblyNkgpSz9FwqEHV1GM5xHAYNYoEb/AFe0c3njBiWciMhxi31fbpJTehYFtOcKEDHLknM3TzGp1LvWi8n3uCR14S9a4kJQbGArtVjN/mR1gQlZokebPvJoPHjUIpDN/UQhDNmMGV7kGTEZ2wJ8nlMfjaFcQHzhRJDFn7wSYlWQqSCBeRsixNHbjUsuSdEm2fSGGoSCPua8kTYDnvbe+xhKLMTxfeXbQcuNrtg8f6aSQyq8s5Rnj30yC47ToSDtleD6MQ7IlJumFKHKyQwYfop0N5IhbsiWz2VNIDzHw/V3BIKtgTnRRGC3YApyv5+IISGfI7q20H9gDwKQaB+hkkRpbHxUwiAJOevI2TWlCSxCXexlOmoL1KcS9M2aAVlKTuckZ8cZ8iaBydrYWDIJMIwiz2HKsIjt4kMZvLcijEZILw/QLvDPJWtMyJM+cFMaznCT4aUb/B8xMF6X3u0F7nswEu1pbfQkT2EguK8nx2uIbIxRDV52ItC7uPypY9Y9l4pBWU4dV57m4+3oJ0Mnbm0/f1crleT+fOXE4kKCyKIhcA9piISTIoC8wvXdkCxt6EQSkoJ7wNJG0AWAheN/QERUkmZF1sP2sp+JF6gqR+slDAa8INIEhfEkFZLujlBLprTt71gYJPNIIig1tdWON+33AuCHuB0grKQmG2ZrZfdJrNJeHQxRhCwS6FoNxkvQtPiwXXojNn8S41D5cyEJFesCCGYPbdbAqC0A3LJRWUm0VYzIC5cDJIV/D0S44jrPMfS0HvdIyJBGWxm/fWDLCapyNMJgivB1fjXC8pgBMTvHGTSBAiyIvdZ5JnLbgUT+MJxrwoBqEpTp2ZaXFo9yBjv5gKdTN4nyyDCBGO081m89ueZrx7EVuhnmDcWcBEWFpZlyiQ4lZhLAQ3lZrDtAgGnbj+4wkm64MbvxwWp2AaO3wwE2R/fwGGH/cdGxcrwa6cw2QIFvGRsxLMZeUNhPgJjpXgdw6728BBlxGnEY0XVzD2hXF08kngSbrdLr5gN4YcBGEC46LqdpHgndIU418ZJ5h5iYK4BLp4gh2cl54m+1kQDqE4ghojQaGZ8bUvsL6x4mInuMx2oQbWOAn0BbsMDDvrLA3BBC+BXVZ9ENJcmdkpAsycdJmVKOJ7Gvxfm9P2m+PG7Aq2GAkKze/u3JmY5iDlTw/BAK9AkeAzS0Hk2PmGpDsrAtwCRSX6zN16gl28UQnHUUx5ygDTThMTYSMI/7pcYr/rNJ1V2n7jb+xgdgQ7zr/d91Hn7zvt6QJ3ivfYlqjwbS5sai2fpp32zgwAIkE5bQQ3tcXNWgTvjaLTSv2zbUDUlXZKFCIDa4Vf3hG0lqmvSMGcKAlI8CEQRKst55t6rOl8p3+rM3BssqBcwZL/r9YcAGtpUyl27HX614RgRugnaH93BZu2g26Ckim64recwR3AYEDoBwVf9wSb9hh9RjQWCRVbYhYfFAKT/MwfCjZt7zGU45WN3VjLXmXyOSj0I+88IcGmPUCxAmBObZz2Oi17ms09v1R+EYIdz9B9DNXaPi3Zsu3lbRrfKYv0oxr8woKBoXtf1GzahZJhy06r1bKb03FmH+qCCd3gHiEIDYPLOe8GosVatJGmD/yHsFw8WBne8QvGYb8OBkjwj1LqHLzY3l1wbe6TGsxunQXEcR42z3rIcgvGsXF0jgseYoe2OffvF85OzTv2lNJvI1gJ/8LO4eO+YwBuFU4BtuAbymBEOduZ7gKeApidFq3fRjAig9CwGPe8AuruFycIJ4JB/oYArO3D/LUI6GwEo39r5/5NT2A2qbufx4kMQuz0L2BP6oFFlb77eeijU4Kwd+dYpsAU7YR6sYKdVhXvIWop6IF5laS3HemDUHCgnGzIFjL8TGVHb9YpJffzBU8PTLXMk4g2ThikDwlqsRmE2K1ZpoqAm1dZpA8RX6IutQxvJIRTe8mOjQiTjq5jCbZKtWk2F7ZQr8VMD4IrCBUri9QVAdJj0/nIBVutSsqK6ItVrQpTPTLBdLMIR855hbUeFNSgYA3/9ZXaNI1pET3FYFmvsBo6EwjCLNZXD2yv6dGGyKLFbGIICZpkglCxWnIfU8nKjnNWNfa1ucEVJB+3SrXugsFjLFALt8t6tZQafgYp3lqpi95XXujlgLlY1VMqTR+aEvUpVWqt6QNHIenuQ97+a9XIhxXSPHiCFAn081irC9MH/GfieruOpvOvVYd26eNmsE9Volsq1XpluXgwT+2aBt+znTjTVb1ezUIOwUQQUalW6/Xmcuo8DKyDTWJPzPzjLP6tqsgtKzkXV7DOqrVKtVar1+u1UneFHgny7996vVyuxBb0gj/NWM2DrWBAZQ/mzROQkmBx+F8QtH63oM5xfT2LI1VyoaS9cgAK5nP0DChpLxzQNDzBLPLMmoox5MCzkXcYhBAksGrcceDRqPzaGq0rAw7cGrVfK6ir6EOcvp53HKmhvaJ77zQt7zjSomo8IcGhUc07kpTQ+yYS/KPU844EjyohFW3kPULE0Ijf+yOowwp1BR+NWn5RpJhxTeU8QVNlP8zkd8YCasbN5ik34EXLO5g00FTTFxyov9DQS6AnCF7y7IUpofWtraD1+1KoK09gKwgHUj3viNhS097AriAYaekVaS0HvBFmRxBOFXnEkRJwBL0D+4LgDnbD428oNqF4dW8E3RMEN143TPPEZoVuvIKwIPhr6HlHxgbdeANRguDtdxhCPy5akLlhPQ+0nfo8FATPhkbXKtPzkoS6pryA44JgqGrFCTaew9Nc1zX1HpwSRLOFnlNtJUfXDH0ATgsC603R9LwjpUPT1MdDnbAgAPd94+cputX5bIZtoj5R527Un6YIi1N9PqzOo4KwTl3FH+KoQztFGUZk77gg/Pn9CFZq+pK6FyItmqYZRt+4eTiicVwQYj69qooBLZNgILZ/o0M5Rl81Xod3R3IXK4gY3D2+vOoHQaNTN3J5Q7z6/H32eQm4CRi6PPo8+dwH3AXcIh4C/gQMAkyEdTp6xH8j0tzI/8NL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4096548" y="3321278"/>
            <a:ext cx="9509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</a:t>
            </a:r>
            <a:r>
              <a:rPr lang="es-ES" dirty="0" smtClean="0"/>
              <a:t>://=-Yy93Vn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666855" y="4953000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chemeClr val="tx1"/>
                </a:solidFill>
              </a:rPr>
              <a:t>Vista de eventos de todos los barrios en época veraniega</a:t>
            </a:r>
            <a:endParaRPr lang="es-ES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5" y="1697295"/>
            <a:ext cx="3810000" cy="30219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9 Rectángulo"/>
          <p:cNvSpPr/>
          <p:nvPr/>
        </p:nvSpPr>
        <p:spPr>
          <a:xfrm>
            <a:off x="5161421" y="1414549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solidFill>
                  <a:schemeClr val="tx1"/>
                </a:solidFill>
              </a:rPr>
              <a:t>Vista de localizaciones de todos los barrios de Madrid</a:t>
            </a:r>
            <a:endParaRPr lang="es-ES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36" y="2203896"/>
            <a:ext cx="3942369" cy="3509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433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Settings\Katy Esteban Glez\Mis documentos\Trabajo\Grupo\Transparencia grupo\Template.pot</Template>
  <TotalTime>12724</TotalTime>
  <Words>153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Template</vt:lpstr>
      <vt:lpstr>TuBarrioAlDetalle</vt:lpstr>
      <vt:lpstr>TuBarrioAlDetalle</vt:lpstr>
      <vt:lpstr>TuBarrioAlDetalle</vt:lpstr>
    </vt:vector>
  </TitlesOfParts>
  <Company>LIA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Laboratorio de Inteligencia Artificial</dc:creator>
  <cp:lastModifiedBy>Alejandro BN</cp:lastModifiedBy>
  <cp:revision>598</cp:revision>
  <cp:lastPrinted>2014-07-01T09:04:45Z</cp:lastPrinted>
  <dcterms:created xsi:type="dcterms:W3CDTF">2010-11-15T11:16:30Z</dcterms:created>
  <dcterms:modified xsi:type="dcterms:W3CDTF">2016-08-26T10:59:02Z</dcterms:modified>
</cp:coreProperties>
</file>