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Roboto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8TDAMIbXxcasJGIf8j/pY5jhb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8600" y="1517"/>
            <a:ext cx="4932040" cy="68575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364865" y="1980704"/>
            <a:ext cx="4464496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FACULTAD DE CIENCIAS NATURALES Y EXACTAS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CIENCIAS DE LA COMPUTACIÓN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LABORAL E INVESTIGATIVA II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AÑO DE LICENCIATURA EN CIENCIA DE LA COMPUTACIÓN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trabajo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Análisis morfológico automático de células 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ES" dirty="0" smtClean="0">
                <a:solidFill>
                  <a:schemeClr val="dk1"/>
                </a:solidFill>
              </a:rPr>
              <a:t>eritrocitos 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aprendizaje profundo.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Alejandro Fonseca Cuza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Dr.C. Wilkie Delgado Font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Diciembre de 2023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2013" y="620688"/>
            <a:ext cx="2870200" cy="92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8600" y="1517"/>
            <a:ext cx="4932040" cy="68575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4364865" y="1980704"/>
            <a:ext cx="4464496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FACULTAD DE CIENCIAS NATURALES Y EXACTAS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CIENCIAS DE LA COMPUTACIÓN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PRÁCTICA LABORAL E INVESTIGATIVA II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AÑO DE LICENCIATURA EN CIENCIA DE LA COMPUTACIÓN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trabajo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Análisis morfológico automático de células 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s-ES" dirty="0" smtClean="0">
                <a:solidFill>
                  <a:schemeClr val="dk1"/>
                </a:solidFill>
              </a:rPr>
              <a:t>eritrocitos 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 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aprendizaje profundo.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Alejandro Fonseca Cuza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</a:t>
            </a: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Dr.C. Wilkie Delgado Font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Diciembre de 2023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2013" y="620688"/>
            <a:ext cx="2870200" cy="92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0"/>
            <a:ext cx="6588224" cy="86899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843808" y="-137005"/>
            <a:ext cx="541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>
                <a:solidFill>
                  <a:schemeClr val="lt1"/>
                </a:solidFill>
              </a:rPr>
              <a:t>Objetivos del trabajo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323528" y="1196753"/>
            <a:ext cx="8820472" cy="511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Clasificar de manera automática células </a:t>
            </a:r>
            <a:r>
              <a:rPr lang="es-ES" sz="2800" dirty="0" smtClean="0">
                <a:latin typeface="Arial"/>
                <a:ea typeface="Arial"/>
                <a:cs typeface="Arial"/>
                <a:sym typeface="Arial"/>
              </a:rPr>
              <a:t>de eritrocitos  según </a:t>
            </a:r>
            <a:r>
              <a:rPr lang="es-ES" sz="2800" dirty="0">
                <a:latin typeface="Arial"/>
                <a:ea typeface="Arial"/>
                <a:cs typeface="Arial"/>
                <a:sym typeface="Arial"/>
              </a:rPr>
              <a:t>su forma.</a:t>
            </a:r>
            <a:endParaRPr dirty="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1" y="44072"/>
            <a:ext cx="2476365" cy="78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 descr="C:\Users\Alejandro.F\Desktop\Proyectos Activos\Practica Laboral\Practica\individual cells\circular\c0008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3501008"/>
            <a:ext cx="2376264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C:\Users\Alejandro.F\Desktop\Proyectos Activos\Practica Laboral\Practica\individual cells\elongated\e0020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47864" y="3501008"/>
            <a:ext cx="2376264" cy="244827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539552" y="5949280"/>
            <a:ext cx="18444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Célula circular.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987824" y="5949280"/>
            <a:ext cx="55446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Célula deformada alargada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 descr="C:\Users\Alejandro.F\Desktop\Proyectos Activos\Practica Laboral\Practica\individual cells\other\o0018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00192" y="3501008"/>
            <a:ext cx="2448272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6084168" y="6021288"/>
            <a:ext cx="30598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Célula deformada poco alargada.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0"/>
            <a:ext cx="6588224" cy="86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843808" y="-137005"/>
            <a:ext cx="541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 b="1">
                <a:solidFill>
                  <a:schemeClr val="lt1"/>
                </a:solidFill>
              </a:rPr>
              <a:t>Tecnologías</a:t>
            </a:r>
            <a:endParaRPr sz="3200" b="1">
              <a:solidFill>
                <a:schemeClr val="lt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1" y="44072"/>
            <a:ext cx="2476365" cy="78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 descr="C:\Users\Admin\Downloads\Sin títul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418" y="1628800"/>
            <a:ext cx="20383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C:\Users\Admin\Downloads\Sin títul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43808" y="1885634"/>
            <a:ext cx="32194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 descr="C:\Users\Admin\Downloads\Sin títul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91250" y="1971699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 descr="C:\Users\Admin\Downloads\Sin título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8838" y="450912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 descr="C:\Users\Admin\Downloads\Sin títul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76846" y="4562111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 descr="C:\Users\Admin\Downloads\Sin título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406821" y="4750296"/>
            <a:ext cx="2366246" cy="1497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3491880" y="1602367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es-ES" sz="1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Colab</a:t>
            </a:r>
            <a:endParaRPr sz="18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569862" y="1602367"/>
            <a:ext cx="2195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s-ES" sz="18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Notebook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176438" y="4380963"/>
            <a:ext cx="2195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2612729" y="4345908"/>
            <a:ext cx="8791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1270FA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1800">
              <a:solidFill>
                <a:srgbClr val="127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4231018" y="4345908"/>
            <a:ext cx="2195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1800" b="1">
              <a:solidFill>
                <a:srgbClr val="8CB3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839017" y="1220602"/>
            <a:ext cx="8703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3" descr="C:\Users\Admin\Downloads\Sin título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73066" y="4697413"/>
            <a:ext cx="1992321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773067" y="4530574"/>
            <a:ext cx="2195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1270FA"/>
                </a:solidFill>
                <a:latin typeface="Calibri"/>
                <a:ea typeface="Calibri"/>
                <a:cs typeface="Calibri"/>
                <a:sym typeface="Calibri"/>
              </a:rPr>
              <a:t>SAM from Meta</a:t>
            </a:r>
            <a:endParaRPr sz="1800" b="1">
              <a:solidFill>
                <a:srgbClr val="127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0"/>
            <a:ext cx="6588224" cy="86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843808" y="-137005"/>
            <a:ext cx="541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>
                <a:solidFill>
                  <a:schemeClr val="lt1"/>
                </a:solidFill>
              </a:rPr>
              <a:t>Solución del problema 1/3.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1" y="44072"/>
            <a:ext cx="2476365" cy="78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 descr="C:\Users\Alejandro.F\Downloads\Red-neuronal-convolucional-4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528" y="1916832"/>
            <a:ext cx="8424936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403648" y="1124744"/>
            <a:ext cx="62646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Red Neuronal Convolucional.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0"/>
            <a:ext cx="6588224" cy="105273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2843808" y="-137005"/>
            <a:ext cx="541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>
                <a:solidFill>
                  <a:schemeClr val="lt1"/>
                </a:solidFill>
              </a:rPr>
              <a:t>Redes Neuronales Convolucionales 1 /2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1" y="44072"/>
            <a:ext cx="2476365" cy="78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C:\Users\Alejandro.F\Downloads\Sin títul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544" y="4365104"/>
            <a:ext cx="6408712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C:\Users\Alejandro.F\Downloads\image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7584" y="2204864"/>
            <a:ext cx="6768752" cy="1954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547664" y="1052736"/>
            <a:ext cx="66247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Capas Convolucionales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395536" y="1772816"/>
            <a:ext cx="2808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convolución.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395536" y="4293096"/>
            <a:ext cx="2375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agrupación.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0"/>
            <a:ext cx="6588224" cy="86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2843808" y="-137005"/>
            <a:ext cx="541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>
                <a:solidFill>
                  <a:schemeClr val="lt1"/>
                </a:solidFill>
              </a:rPr>
              <a:t>Redes Neuronales Convolucionales 2/2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1" y="44072"/>
            <a:ext cx="2476365" cy="78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 descr="C:\Users\Alejandro.F\Downloads\Sin título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9512" y="3717032"/>
            <a:ext cx="6192688" cy="299695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0" y="3356992"/>
            <a:ext cx="61926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Perceptrón.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547664" y="1052736"/>
            <a:ext cx="66247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Capas Totalmente conectadas.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6" descr="C:\Users\Alejandro.F\Downloads\Sin títul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39752" y="1628800"/>
            <a:ext cx="5544616" cy="1905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0"/>
            <a:ext cx="6588224" cy="86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2843808" y="-137005"/>
            <a:ext cx="541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>
                <a:solidFill>
                  <a:schemeClr val="lt1"/>
                </a:solidFill>
              </a:rPr>
              <a:t>Regularización de la red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1" y="44072"/>
            <a:ext cx="2476365" cy="78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 descr="C:\Users\Admin\Downloads\Sin títul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561" y="1644748"/>
            <a:ext cx="4032448" cy="110694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349513" y="1275416"/>
            <a:ext cx="2592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1.Data </a:t>
            </a:r>
            <a:r>
              <a:rPr lang="es-ES" sz="1800" b="1" dirty="0" err="1" smtClean="0">
                <a:latin typeface="Calibri" pitchFamily="34" charset="0"/>
                <a:ea typeface="Calibri"/>
                <a:cs typeface="Calibri" pitchFamily="34" charset="0"/>
              </a:rPr>
              <a:t>a</a:t>
            </a:r>
            <a:r>
              <a:rPr lang="es-ES" sz="1800" b="1" dirty="0" err="1" smtClean="0">
                <a:latin typeface="Calibri" pitchFamily="34" charset="0"/>
                <a:cs typeface="Calibri" pitchFamily="34" charset="0"/>
              </a:rPr>
              <a:t>ugmentation</a:t>
            </a:r>
            <a:endParaRPr sz="1800" b="1" dirty="0">
              <a:solidFill>
                <a:schemeClr val="dk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pic>
        <p:nvPicPr>
          <p:cNvPr id="163" name="Google Shape;163;p7" descr="C:\Users\Admin\Downloads\Sin títul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096" y="3144345"/>
            <a:ext cx="247650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611561" y="2852936"/>
            <a:ext cx="17261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2.Dropout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4788024" y="1275416"/>
            <a:ext cx="2308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3.Batch Normalization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7" descr="C:\Users\Admin\Downloads\images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55976" y="1659570"/>
            <a:ext cx="4608511" cy="378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0"/>
            <a:ext cx="6588224" cy="86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2843808" y="-137005"/>
            <a:ext cx="541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>
                <a:solidFill>
                  <a:schemeClr val="lt1"/>
                </a:solidFill>
              </a:rPr>
              <a:t>Búsqueda de Hiperparámetros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1" y="44072"/>
            <a:ext cx="2476365" cy="78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 descr="C:\Users\Admin\Downloads\Sin títul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576" y="2708920"/>
            <a:ext cx="7416824" cy="348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251520" y="1124744"/>
            <a:ext cx="485254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Hiperparámetros de la Red Neuronal: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de aprendizaje (Learning Rate)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Cantidad de épocas (Epochs)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Tamaño de lote de entrenamiento (Batch Size)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0"/>
            <a:ext cx="6588224" cy="86899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843808" y="-137005"/>
            <a:ext cx="54109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sz="3200">
                <a:solidFill>
                  <a:schemeClr val="lt1"/>
                </a:solidFill>
              </a:rPr>
              <a:t>Resultado de la Red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11" y="44072"/>
            <a:ext cx="2476365" cy="78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611560" y="1700808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from NN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1.Primer Entrenamiento: Epoch=100;lr=1e-3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Train: 0.9033 ----&gt; Accuracy Test: 84.44%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2.Segundo Entrenamiento: Epoch=50;lr=1e-3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Train: 0.9778 ----&gt; Accuracy Test: 97.78%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3.Tercer Entrenamiento: Epoch=(30-200);lr=1e-4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Train: 0.1 -------&gt; Accuracy Test: 100%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Presentación en pantalla 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Tema de Office</vt:lpstr>
      <vt:lpstr>Diapositiva 1</vt:lpstr>
      <vt:lpstr>Objetivos del trabajo</vt:lpstr>
      <vt:lpstr>Tecnologías</vt:lpstr>
      <vt:lpstr>Solución del problema 1/3.</vt:lpstr>
      <vt:lpstr>Redes Neuronales Convolucionales 1 /2</vt:lpstr>
      <vt:lpstr>Redes Neuronales Convolucionales 2/2</vt:lpstr>
      <vt:lpstr>Regularización de la red</vt:lpstr>
      <vt:lpstr>Búsqueda de Hiperparámetros</vt:lpstr>
      <vt:lpstr>Resultado de la Red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Adán Rául</dc:creator>
  <cp:lastModifiedBy>Alejandro.F</cp:lastModifiedBy>
  <cp:revision>2</cp:revision>
  <dcterms:created xsi:type="dcterms:W3CDTF">2018-09-07T22:19:46Z</dcterms:created>
  <dcterms:modified xsi:type="dcterms:W3CDTF">2023-12-15T03:45:56Z</dcterms:modified>
</cp:coreProperties>
</file>