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19.png" ContentType="image/png"/>
  <Override PartName="/ppt/media/image18.png" ContentType="image/png"/>
  <Override PartName="/ppt/media/image24.png" ContentType="image/png"/>
  <Override PartName="/ppt/media/image17.png" ContentType="image/png"/>
  <Override PartName="/ppt/media/image22.png" ContentType="image/png"/>
  <Override PartName="/ppt/media/image15.png" ContentType="image/png"/>
  <Override PartName="/ppt/media/image23.png" ContentType="image/png"/>
  <Override PartName="/ppt/media/image16.png" ContentType="image/png"/>
  <Override PartName="/ppt/media/image21.png" ContentType="image/png"/>
  <Override PartName="/ppt/media/image14.png" ContentType="image/png"/>
  <Override PartName="/ppt/media/image39.png" ContentType="image/png"/>
  <Override PartName="/ppt/media/image20.png" ContentType="image/png"/>
  <Override PartName="/ppt/media/image38.png" ContentType="image/png"/>
  <Override PartName="/ppt/media/image13.png" ContentType="image/png"/>
  <Override PartName="/ppt/media/image37.png" ContentType="image/png"/>
  <Override PartName="/ppt/media/image12.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28" name="PlaceHolder 2"/>
          <p:cNvSpPr>
            <a:spLocks noGrp="1"/>
          </p:cNvSpPr>
          <p:nvPr>
            <p:ph type="body"/>
          </p:nvPr>
        </p:nvSpPr>
        <p:spPr>
          <a:xfrm>
            <a:off x="504000" y="1800000"/>
            <a:ext cx="9072000" cy="2091240"/>
          </a:xfrm>
          <a:prstGeom prst="rect">
            <a:avLst/>
          </a:prstGeom>
        </p:spPr>
        <p:txBody>
          <a:bodyPr lIns="0" rIns="0" tIns="0" bIns="0">
            <a:normAutofit/>
          </a:bodyPr>
          <a:p>
            <a:endParaRPr b="0" lang="es-ES" sz="2600" spc="-1" strike="noStrike">
              <a:latin typeface="Arial"/>
            </a:endParaRPr>
          </a:p>
        </p:txBody>
      </p:sp>
      <p:sp>
        <p:nvSpPr>
          <p:cNvPr id="29" name="PlaceHolder 3"/>
          <p:cNvSpPr>
            <a:spLocks noGrp="1"/>
          </p:cNvSpPr>
          <p:nvPr>
            <p:ph type="body"/>
          </p:nvPr>
        </p:nvSpPr>
        <p:spPr>
          <a:xfrm>
            <a:off x="504000" y="4090320"/>
            <a:ext cx="9072000" cy="2091240"/>
          </a:xfrm>
          <a:prstGeom prst="rect">
            <a:avLst/>
          </a:prstGeom>
        </p:spPr>
        <p:txBody>
          <a:bodyPr lIns="0" rIns="0" tIns="0" bIns="0">
            <a:normAutofit/>
          </a:bodyPr>
          <a:p>
            <a:endParaRPr b="0" lang="es-E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31" name="PlaceHolder 2"/>
          <p:cNvSpPr>
            <a:spLocks noGrp="1"/>
          </p:cNvSpPr>
          <p:nvPr>
            <p:ph type="body"/>
          </p:nvPr>
        </p:nvSpPr>
        <p:spPr>
          <a:xfrm>
            <a:off x="504000" y="1800000"/>
            <a:ext cx="4426920" cy="2091240"/>
          </a:xfrm>
          <a:prstGeom prst="rect">
            <a:avLst/>
          </a:prstGeom>
        </p:spPr>
        <p:txBody>
          <a:bodyPr lIns="0" rIns="0" tIns="0" bIns="0">
            <a:normAutofit/>
          </a:bodyPr>
          <a:p>
            <a:endParaRPr b="0" lang="es-ES" sz="2600" spc="-1" strike="noStrike">
              <a:latin typeface="Arial"/>
            </a:endParaRPr>
          </a:p>
        </p:txBody>
      </p:sp>
      <p:sp>
        <p:nvSpPr>
          <p:cNvPr id="32" name="PlaceHolder 3"/>
          <p:cNvSpPr>
            <a:spLocks noGrp="1"/>
          </p:cNvSpPr>
          <p:nvPr>
            <p:ph type="body"/>
          </p:nvPr>
        </p:nvSpPr>
        <p:spPr>
          <a:xfrm>
            <a:off x="5152680" y="1800000"/>
            <a:ext cx="4426920" cy="2091240"/>
          </a:xfrm>
          <a:prstGeom prst="rect">
            <a:avLst/>
          </a:prstGeom>
        </p:spPr>
        <p:txBody>
          <a:bodyPr lIns="0" rIns="0" tIns="0" bIns="0">
            <a:normAutofit/>
          </a:bodyPr>
          <a:p>
            <a:endParaRPr b="0" lang="es-ES" sz="2600" spc="-1" strike="noStrike">
              <a:latin typeface="Arial"/>
            </a:endParaRPr>
          </a:p>
        </p:txBody>
      </p:sp>
      <p:sp>
        <p:nvSpPr>
          <p:cNvPr id="33" name="PlaceHolder 4"/>
          <p:cNvSpPr>
            <a:spLocks noGrp="1"/>
          </p:cNvSpPr>
          <p:nvPr>
            <p:ph type="body"/>
          </p:nvPr>
        </p:nvSpPr>
        <p:spPr>
          <a:xfrm>
            <a:off x="504000" y="4090320"/>
            <a:ext cx="4426920" cy="2091240"/>
          </a:xfrm>
          <a:prstGeom prst="rect">
            <a:avLst/>
          </a:prstGeom>
        </p:spPr>
        <p:txBody>
          <a:bodyPr lIns="0" rIns="0" tIns="0" bIns="0">
            <a:normAutofit/>
          </a:bodyPr>
          <a:p>
            <a:endParaRPr b="0" lang="es-ES" sz="2600" spc="-1" strike="noStrike">
              <a:latin typeface="Arial"/>
            </a:endParaRPr>
          </a:p>
        </p:txBody>
      </p:sp>
      <p:sp>
        <p:nvSpPr>
          <p:cNvPr id="34" name="PlaceHolder 5"/>
          <p:cNvSpPr>
            <a:spLocks noGrp="1"/>
          </p:cNvSpPr>
          <p:nvPr>
            <p:ph type="body"/>
          </p:nvPr>
        </p:nvSpPr>
        <p:spPr>
          <a:xfrm>
            <a:off x="5152680" y="4090320"/>
            <a:ext cx="4426920" cy="2091240"/>
          </a:xfrm>
          <a:prstGeom prst="rect">
            <a:avLst/>
          </a:prstGeom>
        </p:spPr>
        <p:txBody>
          <a:bodyPr lIns="0" rIns="0" tIns="0" bIns="0">
            <a:normAutofit/>
          </a:bodyPr>
          <a:p>
            <a:endParaRPr b="0" lang="es-E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36" name="PlaceHolder 2"/>
          <p:cNvSpPr>
            <a:spLocks noGrp="1"/>
          </p:cNvSpPr>
          <p:nvPr>
            <p:ph type="body"/>
          </p:nvPr>
        </p:nvSpPr>
        <p:spPr>
          <a:xfrm>
            <a:off x="504000" y="1800000"/>
            <a:ext cx="2921040" cy="2091240"/>
          </a:xfrm>
          <a:prstGeom prst="rect">
            <a:avLst/>
          </a:prstGeom>
        </p:spPr>
        <p:txBody>
          <a:bodyPr lIns="0" rIns="0" tIns="0" bIns="0">
            <a:normAutofit/>
          </a:bodyPr>
          <a:p>
            <a:endParaRPr b="0" lang="es-ES" sz="2600" spc="-1" strike="noStrike">
              <a:latin typeface="Arial"/>
            </a:endParaRPr>
          </a:p>
        </p:txBody>
      </p:sp>
      <p:sp>
        <p:nvSpPr>
          <p:cNvPr id="37" name="PlaceHolder 3"/>
          <p:cNvSpPr>
            <a:spLocks noGrp="1"/>
          </p:cNvSpPr>
          <p:nvPr>
            <p:ph type="body"/>
          </p:nvPr>
        </p:nvSpPr>
        <p:spPr>
          <a:xfrm>
            <a:off x="3571560" y="1800000"/>
            <a:ext cx="2921040" cy="2091240"/>
          </a:xfrm>
          <a:prstGeom prst="rect">
            <a:avLst/>
          </a:prstGeom>
        </p:spPr>
        <p:txBody>
          <a:bodyPr lIns="0" rIns="0" tIns="0" bIns="0">
            <a:normAutofit/>
          </a:bodyPr>
          <a:p>
            <a:endParaRPr b="0" lang="es-ES" sz="2600" spc="-1" strike="noStrike">
              <a:latin typeface="Arial"/>
            </a:endParaRPr>
          </a:p>
        </p:txBody>
      </p:sp>
      <p:sp>
        <p:nvSpPr>
          <p:cNvPr id="38" name="PlaceHolder 4"/>
          <p:cNvSpPr>
            <a:spLocks noGrp="1"/>
          </p:cNvSpPr>
          <p:nvPr>
            <p:ph type="body"/>
          </p:nvPr>
        </p:nvSpPr>
        <p:spPr>
          <a:xfrm>
            <a:off x="6639120" y="1800000"/>
            <a:ext cx="2921040" cy="2091240"/>
          </a:xfrm>
          <a:prstGeom prst="rect">
            <a:avLst/>
          </a:prstGeom>
        </p:spPr>
        <p:txBody>
          <a:bodyPr lIns="0" rIns="0" tIns="0" bIns="0">
            <a:normAutofit/>
          </a:bodyPr>
          <a:p>
            <a:endParaRPr b="0" lang="es-ES" sz="2600" spc="-1" strike="noStrike">
              <a:latin typeface="Arial"/>
            </a:endParaRPr>
          </a:p>
        </p:txBody>
      </p:sp>
      <p:sp>
        <p:nvSpPr>
          <p:cNvPr id="39" name="PlaceHolder 5"/>
          <p:cNvSpPr>
            <a:spLocks noGrp="1"/>
          </p:cNvSpPr>
          <p:nvPr>
            <p:ph type="body"/>
          </p:nvPr>
        </p:nvSpPr>
        <p:spPr>
          <a:xfrm>
            <a:off x="504000" y="4090320"/>
            <a:ext cx="2921040" cy="2091240"/>
          </a:xfrm>
          <a:prstGeom prst="rect">
            <a:avLst/>
          </a:prstGeom>
        </p:spPr>
        <p:txBody>
          <a:bodyPr lIns="0" rIns="0" tIns="0" bIns="0">
            <a:normAutofit/>
          </a:bodyPr>
          <a:p>
            <a:endParaRPr b="0" lang="es-ES" sz="2600" spc="-1" strike="noStrike">
              <a:latin typeface="Arial"/>
            </a:endParaRPr>
          </a:p>
        </p:txBody>
      </p:sp>
      <p:sp>
        <p:nvSpPr>
          <p:cNvPr id="40" name="PlaceHolder 6"/>
          <p:cNvSpPr>
            <a:spLocks noGrp="1"/>
          </p:cNvSpPr>
          <p:nvPr>
            <p:ph type="body"/>
          </p:nvPr>
        </p:nvSpPr>
        <p:spPr>
          <a:xfrm>
            <a:off x="3571560" y="4090320"/>
            <a:ext cx="2921040" cy="2091240"/>
          </a:xfrm>
          <a:prstGeom prst="rect">
            <a:avLst/>
          </a:prstGeom>
        </p:spPr>
        <p:txBody>
          <a:bodyPr lIns="0" rIns="0" tIns="0" bIns="0">
            <a:normAutofit/>
          </a:bodyPr>
          <a:p>
            <a:endParaRPr b="0" lang="es-ES" sz="2600" spc="-1" strike="noStrike">
              <a:latin typeface="Arial"/>
            </a:endParaRPr>
          </a:p>
        </p:txBody>
      </p:sp>
      <p:sp>
        <p:nvSpPr>
          <p:cNvPr id="41" name="PlaceHolder 7"/>
          <p:cNvSpPr>
            <a:spLocks noGrp="1"/>
          </p:cNvSpPr>
          <p:nvPr>
            <p:ph type="body"/>
          </p:nvPr>
        </p:nvSpPr>
        <p:spPr>
          <a:xfrm>
            <a:off x="6639120" y="4090320"/>
            <a:ext cx="2921040" cy="2091240"/>
          </a:xfrm>
          <a:prstGeom prst="rect">
            <a:avLst/>
          </a:prstGeom>
        </p:spPr>
        <p:txBody>
          <a:bodyPr lIns="0" rIns="0" tIns="0" bIns="0">
            <a:normAutofit/>
          </a:bodyPr>
          <a:p>
            <a:endParaRPr b="0" lang="es-E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7" name="PlaceHolder 2"/>
          <p:cNvSpPr>
            <a:spLocks noGrp="1"/>
          </p:cNvSpPr>
          <p:nvPr>
            <p:ph type="subTitle"/>
          </p:nvPr>
        </p:nvSpPr>
        <p:spPr>
          <a:xfrm>
            <a:off x="504000" y="1800000"/>
            <a:ext cx="9072000" cy="43844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9" name="PlaceHolder 2"/>
          <p:cNvSpPr>
            <a:spLocks noGrp="1"/>
          </p:cNvSpPr>
          <p:nvPr>
            <p:ph type="body"/>
          </p:nvPr>
        </p:nvSpPr>
        <p:spPr>
          <a:xfrm>
            <a:off x="504000" y="1800000"/>
            <a:ext cx="9072000" cy="4384440"/>
          </a:xfrm>
          <a:prstGeom prst="rect">
            <a:avLst/>
          </a:prstGeom>
        </p:spPr>
        <p:txBody>
          <a:bodyPr lIns="0" rIns="0" tIns="0" bIns="0">
            <a:normAutofit/>
          </a:bodyPr>
          <a:p>
            <a:endParaRPr b="0" lang="es-E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11" name="PlaceHolder 2"/>
          <p:cNvSpPr>
            <a:spLocks noGrp="1"/>
          </p:cNvSpPr>
          <p:nvPr>
            <p:ph type="body"/>
          </p:nvPr>
        </p:nvSpPr>
        <p:spPr>
          <a:xfrm>
            <a:off x="504000" y="1800000"/>
            <a:ext cx="4426920" cy="4384440"/>
          </a:xfrm>
          <a:prstGeom prst="rect">
            <a:avLst/>
          </a:prstGeom>
        </p:spPr>
        <p:txBody>
          <a:bodyPr lIns="0" rIns="0" tIns="0" bIns="0">
            <a:normAutofit/>
          </a:bodyPr>
          <a:p>
            <a:endParaRPr b="0" lang="es-ES" sz="2600" spc="-1" strike="noStrike">
              <a:latin typeface="Arial"/>
            </a:endParaRPr>
          </a:p>
        </p:txBody>
      </p:sp>
      <p:sp>
        <p:nvSpPr>
          <p:cNvPr id="12" name="PlaceHolder 3"/>
          <p:cNvSpPr>
            <a:spLocks noGrp="1"/>
          </p:cNvSpPr>
          <p:nvPr>
            <p:ph type="body"/>
          </p:nvPr>
        </p:nvSpPr>
        <p:spPr>
          <a:xfrm>
            <a:off x="5152680" y="1800000"/>
            <a:ext cx="4426920" cy="4384440"/>
          </a:xfrm>
          <a:prstGeom prst="rect">
            <a:avLst/>
          </a:prstGeom>
        </p:spPr>
        <p:txBody>
          <a:bodyPr lIns="0" rIns="0" tIns="0" bIns="0">
            <a:normAutofit/>
          </a:bodyPr>
          <a:p>
            <a:endParaRPr b="0" lang="es-E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576000"/>
            <a:ext cx="7200000" cy="33386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16" name="PlaceHolder 2"/>
          <p:cNvSpPr>
            <a:spLocks noGrp="1"/>
          </p:cNvSpPr>
          <p:nvPr>
            <p:ph type="body"/>
          </p:nvPr>
        </p:nvSpPr>
        <p:spPr>
          <a:xfrm>
            <a:off x="504000" y="1800000"/>
            <a:ext cx="4426920" cy="2091240"/>
          </a:xfrm>
          <a:prstGeom prst="rect">
            <a:avLst/>
          </a:prstGeom>
        </p:spPr>
        <p:txBody>
          <a:bodyPr lIns="0" rIns="0" tIns="0" bIns="0">
            <a:normAutofit/>
          </a:bodyPr>
          <a:p>
            <a:endParaRPr b="0" lang="es-ES" sz="2600" spc="-1" strike="noStrike">
              <a:latin typeface="Arial"/>
            </a:endParaRPr>
          </a:p>
        </p:txBody>
      </p:sp>
      <p:sp>
        <p:nvSpPr>
          <p:cNvPr id="17" name="PlaceHolder 3"/>
          <p:cNvSpPr>
            <a:spLocks noGrp="1"/>
          </p:cNvSpPr>
          <p:nvPr>
            <p:ph type="body"/>
          </p:nvPr>
        </p:nvSpPr>
        <p:spPr>
          <a:xfrm>
            <a:off x="5152680" y="1800000"/>
            <a:ext cx="4426920" cy="4384440"/>
          </a:xfrm>
          <a:prstGeom prst="rect">
            <a:avLst/>
          </a:prstGeom>
        </p:spPr>
        <p:txBody>
          <a:bodyPr lIns="0" rIns="0" tIns="0" bIns="0">
            <a:normAutofit/>
          </a:bodyPr>
          <a:p>
            <a:endParaRPr b="0" lang="es-ES" sz="2600" spc="-1" strike="noStrike">
              <a:latin typeface="Arial"/>
            </a:endParaRPr>
          </a:p>
        </p:txBody>
      </p:sp>
      <p:sp>
        <p:nvSpPr>
          <p:cNvPr id="18" name="PlaceHolder 4"/>
          <p:cNvSpPr>
            <a:spLocks noGrp="1"/>
          </p:cNvSpPr>
          <p:nvPr>
            <p:ph type="body"/>
          </p:nvPr>
        </p:nvSpPr>
        <p:spPr>
          <a:xfrm>
            <a:off x="504000" y="4090320"/>
            <a:ext cx="4426920" cy="2091240"/>
          </a:xfrm>
          <a:prstGeom prst="rect">
            <a:avLst/>
          </a:prstGeom>
        </p:spPr>
        <p:txBody>
          <a:bodyPr lIns="0" rIns="0" tIns="0" bIns="0">
            <a:normAutofit/>
          </a:bodyPr>
          <a:p>
            <a:endParaRPr b="0" lang="es-E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20" name="PlaceHolder 2"/>
          <p:cNvSpPr>
            <a:spLocks noGrp="1"/>
          </p:cNvSpPr>
          <p:nvPr>
            <p:ph type="body"/>
          </p:nvPr>
        </p:nvSpPr>
        <p:spPr>
          <a:xfrm>
            <a:off x="504000" y="1800000"/>
            <a:ext cx="4426920" cy="4384440"/>
          </a:xfrm>
          <a:prstGeom prst="rect">
            <a:avLst/>
          </a:prstGeom>
        </p:spPr>
        <p:txBody>
          <a:bodyPr lIns="0" rIns="0" tIns="0" bIns="0">
            <a:normAutofit/>
          </a:bodyPr>
          <a:p>
            <a:endParaRPr b="0" lang="es-ES" sz="2600" spc="-1" strike="noStrike">
              <a:latin typeface="Arial"/>
            </a:endParaRPr>
          </a:p>
        </p:txBody>
      </p:sp>
      <p:sp>
        <p:nvSpPr>
          <p:cNvPr id="21" name="PlaceHolder 3"/>
          <p:cNvSpPr>
            <a:spLocks noGrp="1"/>
          </p:cNvSpPr>
          <p:nvPr>
            <p:ph type="body"/>
          </p:nvPr>
        </p:nvSpPr>
        <p:spPr>
          <a:xfrm>
            <a:off x="5152680" y="1800000"/>
            <a:ext cx="4426920" cy="2091240"/>
          </a:xfrm>
          <a:prstGeom prst="rect">
            <a:avLst/>
          </a:prstGeom>
        </p:spPr>
        <p:txBody>
          <a:bodyPr lIns="0" rIns="0" tIns="0" bIns="0">
            <a:normAutofit/>
          </a:bodyPr>
          <a:p>
            <a:endParaRPr b="0" lang="es-ES" sz="2600" spc="-1" strike="noStrike">
              <a:latin typeface="Arial"/>
            </a:endParaRPr>
          </a:p>
        </p:txBody>
      </p:sp>
      <p:sp>
        <p:nvSpPr>
          <p:cNvPr id="22" name="PlaceHolder 4"/>
          <p:cNvSpPr>
            <a:spLocks noGrp="1"/>
          </p:cNvSpPr>
          <p:nvPr>
            <p:ph type="body"/>
          </p:nvPr>
        </p:nvSpPr>
        <p:spPr>
          <a:xfrm>
            <a:off x="5152680" y="4090320"/>
            <a:ext cx="4426920" cy="2091240"/>
          </a:xfrm>
          <a:prstGeom prst="rect">
            <a:avLst/>
          </a:prstGeom>
        </p:spPr>
        <p:txBody>
          <a:bodyPr lIns="0" rIns="0" tIns="0" bIns="0">
            <a:normAutofit/>
          </a:bodyPr>
          <a:p>
            <a:endParaRPr b="0" lang="es-E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s-ES" sz="3600" spc="-1" strike="noStrike">
              <a:latin typeface="Arial"/>
            </a:endParaRPr>
          </a:p>
        </p:txBody>
      </p:sp>
      <p:sp>
        <p:nvSpPr>
          <p:cNvPr id="24" name="PlaceHolder 2"/>
          <p:cNvSpPr>
            <a:spLocks noGrp="1"/>
          </p:cNvSpPr>
          <p:nvPr>
            <p:ph type="body"/>
          </p:nvPr>
        </p:nvSpPr>
        <p:spPr>
          <a:xfrm>
            <a:off x="504000" y="1800000"/>
            <a:ext cx="4426920" cy="2091240"/>
          </a:xfrm>
          <a:prstGeom prst="rect">
            <a:avLst/>
          </a:prstGeom>
        </p:spPr>
        <p:txBody>
          <a:bodyPr lIns="0" rIns="0" tIns="0" bIns="0">
            <a:normAutofit/>
          </a:bodyPr>
          <a:p>
            <a:endParaRPr b="0" lang="es-ES" sz="2600" spc="-1" strike="noStrike">
              <a:latin typeface="Arial"/>
            </a:endParaRPr>
          </a:p>
        </p:txBody>
      </p:sp>
      <p:sp>
        <p:nvSpPr>
          <p:cNvPr id="25" name="PlaceHolder 3"/>
          <p:cNvSpPr>
            <a:spLocks noGrp="1"/>
          </p:cNvSpPr>
          <p:nvPr>
            <p:ph type="body"/>
          </p:nvPr>
        </p:nvSpPr>
        <p:spPr>
          <a:xfrm>
            <a:off x="5152680" y="1800000"/>
            <a:ext cx="4426920" cy="2091240"/>
          </a:xfrm>
          <a:prstGeom prst="rect">
            <a:avLst/>
          </a:prstGeom>
        </p:spPr>
        <p:txBody>
          <a:bodyPr lIns="0" rIns="0" tIns="0" bIns="0">
            <a:normAutofit/>
          </a:bodyPr>
          <a:p>
            <a:endParaRPr b="0" lang="es-ES" sz="2600" spc="-1" strike="noStrike">
              <a:latin typeface="Arial"/>
            </a:endParaRPr>
          </a:p>
        </p:txBody>
      </p:sp>
      <p:sp>
        <p:nvSpPr>
          <p:cNvPr id="26" name="PlaceHolder 4"/>
          <p:cNvSpPr>
            <a:spLocks noGrp="1"/>
          </p:cNvSpPr>
          <p:nvPr>
            <p:ph type="body"/>
          </p:nvPr>
        </p:nvSpPr>
        <p:spPr>
          <a:xfrm>
            <a:off x="504000" y="4090320"/>
            <a:ext cx="9072000" cy="2091240"/>
          </a:xfrm>
          <a:prstGeom prst="rect">
            <a:avLst/>
          </a:prstGeom>
        </p:spPr>
        <p:txBody>
          <a:bodyPr lIns="0" rIns="0" tIns="0" bIns="0">
            <a:normAutofit/>
          </a:bodyPr>
          <a:p>
            <a:endParaRPr b="0" lang="es-E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640" cy="7559640"/>
          </a:xfrm>
          <a:prstGeom prst="rect">
            <a:avLst/>
          </a:prstGeom>
          <a:ln>
            <a:noFill/>
          </a:ln>
        </p:spPr>
      </p:pic>
      <p:sp>
        <p:nvSpPr>
          <p:cNvPr id="1" name="PlaceHolder 1"/>
          <p:cNvSpPr>
            <a:spLocks noGrp="1"/>
          </p:cNvSpPr>
          <p:nvPr>
            <p:ph type="title"/>
          </p:nvPr>
        </p:nvSpPr>
        <p:spPr>
          <a:xfrm>
            <a:off x="504000" y="576000"/>
            <a:ext cx="7200000" cy="720000"/>
          </a:xfrm>
          <a:prstGeom prst="rect">
            <a:avLst/>
          </a:prstGeom>
        </p:spPr>
        <p:txBody>
          <a:bodyPr lIns="0" rIns="0" tIns="0" bIns="0" anchor="ctr">
            <a:noAutofit/>
          </a:bodyPr>
          <a:p>
            <a:r>
              <a:rPr b="0" lang="es-ES" sz="3600" spc="-1" strike="noStrike">
                <a:latin typeface="Arial"/>
              </a:rPr>
              <a:t>Pulse para editar el formato del texto de título</a:t>
            </a:r>
            <a:endParaRPr b="0" lang="es-ES" sz="3600" spc="-1" strike="noStrike">
              <a:latin typeface="Arial"/>
            </a:endParaRPr>
          </a:p>
        </p:txBody>
      </p:sp>
      <p:sp>
        <p:nvSpPr>
          <p:cNvPr id="2" name="PlaceHolder 2"/>
          <p:cNvSpPr>
            <a:spLocks noGrp="1"/>
          </p:cNvSpPr>
          <p:nvPr>
            <p:ph type="body"/>
          </p:nvPr>
        </p:nvSpPr>
        <p:spPr>
          <a:xfrm>
            <a:off x="504000" y="1800000"/>
            <a:ext cx="9072000" cy="4384440"/>
          </a:xfrm>
          <a:prstGeom prst="rect">
            <a:avLst/>
          </a:prstGeom>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Pulse para editar el formato de texto del esquema</a:t>
            </a:r>
            <a:endParaRPr b="0" lang="es-ES" sz="2600" spc="-1" strike="noStrike">
              <a:latin typeface="Arial"/>
            </a:endParaRPr>
          </a:p>
          <a:p>
            <a:pPr lvl="1" marL="864000" indent="-324000">
              <a:spcAft>
                <a:spcPts val="1134"/>
              </a:spcAft>
              <a:buClr>
                <a:srgbClr val="99cc66"/>
              </a:buClr>
              <a:buSzPct val="75000"/>
              <a:buFont typeface="Symbol" charset="2"/>
              <a:buChar char=""/>
            </a:pPr>
            <a:r>
              <a:rPr b="0" lang="es-ES" sz="2600" spc="-1" strike="noStrike">
                <a:latin typeface="Arial"/>
              </a:rPr>
              <a:t>Segundo nivel del esquema</a:t>
            </a:r>
            <a:endParaRPr b="0" lang="es-ES" sz="2600" spc="-1" strike="noStrike">
              <a:latin typeface="Arial"/>
            </a:endParaRPr>
          </a:p>
          <a:p>
            <a:pPr lvl="2" marL="1296000" indent="-288000">
              <a:spcAft>
                <a:spcPts val="850"/>
              </a:spcAft>
              <a:buClr>
                <a:srgbClr val="99cc66"/>
              </a:buClr>
              <a:buSzPct val="45000"/>
              <a:buFont typeface="Wingdings" charset="2"/>
              <a:buChar char=""/>
            </a:pPr>
            <a:r>
              <a:rPr b="0" lang="es-ES" sz="2600" spc="-1" strike="noStrike">
                <a:latin typeface="Arial"/>
              </a:rPr>
              <a:t>Tercer nivel del esquema</a:t>
            </a:r>
            <a:endParaRPr b="0" lang="es-ES" sz="2600" spc="-1" strike="noStrike">
              <a:latin typeface="Arial"/>
            </a:endParaRPr>
          </a:p>
          <a:p>
            <a:pPr lvl="3" marL="1728000" indent="-216000">
              <a:spcAft>
                <a:spcPts val="567"/>
              </a:spcAft>
              <a:buClr>
                <a:srgbClr val="99cc66"/>
              </a:buClr>
              <a:buSzPct val="75000"/>
              <a:buFont typeface="Symbol" charset="2"/>
              <a:buChar char=""/>
            </a:pPr>
            <a:r>
              <a:rPr b="0" lang="es-ES" sz="2600" spc="-1" strike="noStrike">
                <a:latin typeface="Arial"/>
              </a:rPr>
              <a:t>Cuarto nivel del esquema</a:t>
            </a:r>
            <a:endParaRPr b="0" lang="es-ES" sz="2600" spc="-1" strike="noStrike">
              <a:latin typeface="Arial"/>
            </a:endParaRPr>
          </a:p>
          <a:p>
            <a:pPr lvl="4" marL="2160000" indent="-216000">
              <a:spcAft>
                <a:spcPts val="283"/>
              </a:spcAft>
              <a:buClr>
                <a:srgbClr val="99cc66"/>
              </a:buClr>
              <a:buSzPct val="45000"/>
              <a:buFont typeface="Wingdings" charset="2"/>
              <a:buChar char=""/>
            </a:pPr>
            <a:r>
              <a:rPr b="0" lang="es-ES" sz="2600" spc="-1" strike="noStrike">
                <a:latin typeface="Arial"/>
              </a:rPr>
              <a:t>Quinto nivel del esquema</a:t>
            </a:r>
            <a:endParaRPr b="0" lang="es-ES" sz="2600" spc="-1" strike="noStrike">
              <a:latin typeface="Arial"/>
            </a:endParaRPr>
          </a:p>
          <a:p>
            <a:pPr lvl="5" marL="2592000" indent="-216000">
              <a:spcAft>
                <a:spcPts val="283"/>
              </a:spcAft>
              <a:buClr>
                <a:srgbClr val="99cc66"/>
              </a:buClr>
              <a:buSzPct val="45000"/>
              <a:buFont typeface="Wingdings" charset="2"/>
              <a:buChar char=""/>
            </a:pPr>
            <a:r>
              <a:rPr b="0" lang="es-ES" sz="2600" spc="-1" strike="noStrike">
                <a:latin typeface="Arial"/>
              </a:rPr>
              <a:t>Sexto nivel del esquema</a:t>
            </a:r>
            <a:endParaRPr b="0" lang="es-ES" sz="2600" spc="-1" strike="noStrike">
              <a:latin typeface="Arial"/>
            </a:endParaRPr>
          </a:p>
          <a:p>
            <a:pPr lvl="6" marL="3024000" indent="-216000">
              <a:spcAft>
                <a:spcPts val="283"/>
              </a:spcAft>
              <a:buClr>
                <a:srgbClr val="99cc66"/>
              </a:buClr>
              <a:buSzPct val="45000"/>
              <a:buFont typeface="Wingdings" charset="2"/>
              <a:buChar char=""/>
            </a:pPr>
            <a:r>
              <a:rPr b="0" lang="es-ES" sz="2600" spc="-1" strike="noStrike">
                <a:latin typeface="Arial"/>
              </a:rPr>
              <a:t>Séptimo nivel del esquema</a:t>
            </a:r>
            <a:endParaRPr b="0" lang="es-ES" sz="26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s-ES" sz="1400" spc="-1" strike="noStrike">
                <a:latin typeface="Arial"/>
              </a:rPr>
              <a:t>&lt;fecha/hora&gt;</a:t>
            </a:r>
            <a:endParaRPr b="0" lang="es-E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s-ES" sz="1400" spc="-1" strike="noStrike">
                <a:latin typeface="Arial"/>
              </a:rPr>
              <a:t>&lt;pie de página&gt;</a:t>
            </a:r>
            <a:endParaRPr b="0" lang="es-ES" sz="1400" spc="-1" strike="noStrike">
              <a:latin typeface="Arial"/>
            </a:endParaRPr>
          </a:p>
        </p:txBody>
      </p:sp>
      <p:sp>
        <p:nvSpPr>
          <p:cNvPr id="5" name="PlaceHolder 5"/>
          <p:cNvSpPr>
            <a:spLocks noGrp="1"/>
          </p:cNvSpPr>
          <p:nvPr>
            <p:ph type="sldNum"/>
          </p:nvPr>
        </p:nvSpPr>
        <p:spPr>
          <a:xfrm>
            <a:off x="7227000" y="6887160"/>
            <a:ext cx="2348280" cy="521280"/>
          </a:xfrm>
          <a:prstGeom prst="rect">
            <a:avLst/>
          </a:prstGeom>
        </p:spPr>
        <p:txBody>
          <a:bodyPr lIns="0" rIns="0" tIns="0" bIns="0">
            <a:noAutofit/>
          </a:bodyPr>
          <a:p>
            <a:pPr algn="r"/>
            <a:fld id="{79F97ECA-E593-46E9-9311-079F5C9A0DAE}" type="slidenum">
              <a:rPr b="0" lang="es-ES" sz="1400" spc="-1" strike="noStrike">
                <a:latin typeface="Arial"/>
              </a:rPr>
              <a:t>&lt;número&gt;</a:t>
            </a:fld>
            <a:endParaRPr b="0" lang="es-E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hyperlink" Target="https://github.com/alejandrofornerartal" TargetMode="External"/><Relationship Id="rId3" Type="http://schemas.openxmlformats.org/officeDocument/2006/relationships/hyperlink" Target="https://github.com/alejandrofornerartal/ProyectoASIR" TargetMode="External"/><Relationship Id="rId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88000" y="576000"/>
            <a:ext cx="9360000" cy="720000"/>
          </a:xfrm>
          <a:prstGeom prst="rect">
            <a:avLst/>
          </a:prstGeom>
          <a:noFill/>
          <a:ln>
            <a:noFill/>
          </a:ln>
        </p:spPr>
        <p:txBody>
          <a:bodyPr lIns="0" rIns="0" tIns="0" bIns="0" anchor="ctr">
            <a:noAutofit/>
          </a:bodyPr>
          <a:p>
            <a:pPr marL="432000" indent="-324000" algn="ctr">
              <a:spcAft>
                <a:spcPts val="1417"/>
              </a:spcAft>
              <a:buClr>
                <a:srgbClr val="99cc66"/>
              </a:buClr>
              <a:buSzPct val="45000"/>
              <a:buFont typeface="Wingdings" charset="2"/>
              <a:buChar char=""/>
            </a:pPr>
            <a:r>
              <a:rPr b="1" lang="es-ES" sz="2600" spc="-1" strike="noStrike">
                <a:latin typeface="Arial"/>
              </a:rPr>
              <a:t>Despliegue de aplicaciones web con Kubernetes</a:t>
            </a:r>
            <a:endParaRPr b="0" lang="es-ES" sz="2600" spc="-1" strike="noStrike">
              <a:latin typeface="Arial"/>
            </a:endParaRPr>
          </a:p>
        </p:txBody>
      </p:sp>
      <p:sp>
        <p:nvSpPr>
          <p:cNvPr id="43"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lgn="ctr">
              <a:spcAft>
                <a:spcPts val="1417"/>
              </a:spcAft>
              <a:buClr>
                <a:srgbClr val="99cc66"/>
              </a:buClr>
              <a:buSzPct val="45000"/>
              <a:buFont typeface="Wingdings" charset="2"/>
              <a:buChar char=""/>
            </a:pPr>
            <a:endParaRPr b="0" lang="es-ES" sz="2600" spc="-1" strike="noStrike">
              <a:latin typeface="Arial"/>
            </a:endParaRPr>
          </a:p>
          <a:p>
            <a:pPr marL="432000" indent="-324000" algn="ctr">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Proyecto de Administración de sistemas en red</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Realizado por Alejandro Forner Artal</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Tutor del proyecto: Ignacio Navarro Martínez</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Mes y año de presentación: Junio del 2021</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Crear cuenta en DigitalOcean</a:t>
            </a:r>
            <a:endParaRPr b="0" lang="es-ES" sz="3600" spc="-1" strike="noStrike">
              <a:latin typeface="Arial"/>
            </a:endParaRPr>
          </a:p>
        </p:txBody>
      </p:sp>
      <p:sp>
        <p:nvSpPr>
          <p:cNvPr id="69"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Perfecto, ahora que tenemos nuestra imagen de contenedor personalizada subida a Docker Hub procederemos a crearnos una cuenta en el sitio web de DigitalOcean que servirá para posteriormente crear un cluster de Kubernetes.</a:t>
            </a:r>
            <a:endParaRPr b="0" lang="es-ES" sz="2600" spc="-1" strike="noStrike">
              <a:latin typeface="Arial"/>
            </a:endParaRPr>
          </a:p>
        </p:txBody>
      </p:sp>
      <p:pic>
        <p:nvPicPr>
          <p:cNvPr id="70" name="" descr=""/>
          <p:cNvPicPr/>
          <p:nvPr/>
        </p:nvPicPr>
        <p:blipFill>
          <a:blip r:embed="rId1"/>
          <a:stretch/>
        </p:blipFill>
        <p:spPr>
          <a:xfrm>
            <a:off x="648000" y="3888000"/>
            <a:ext cx="4035240" cy="1919880"/>
          </a:xfrm>
          <a:prstGeom prst="rect">
            <a:avLst/>
          </a:prstGeom>
          <a:ln>
            <a:noFill/>
          </a:ln>
        </p:spPr>
      </p:pic>
      <p:pic>
        <p:nvPicPr>
          <p:cNvPr id="71" name="" descr=""/>
          <p:cNvPicPr/>
          <p:nvPr/>
        </p:nvPicPr>
        <p:blipFill>
          <a:blip r:embed="rId2"/>
          <a:stretch/>
        </p:blipFill>
        <p:spPr>
          <a:xfrm>
            <a:off x="5400000" y="3600000"/>
            <a:ext cx="3752640" cy="3422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Creando cluster en Kubernetes</a:t>
            </a:r>
            <a:endParaRPr b="0" lang="es-ES" sz="3600" spc="-1" strike="noStrike">
              <a:latin typeface="Arial"/>
            </a:endParaRPr>
          </a:p>
        </p:txBody>
      </p:sp>
      <p:sp>
        <p:nvSpPr>
          <p:cNvPr id="73" name="TextShape 2"/>
          <p:cNvSpPr txBox="1"/>
          <p:nvPr/>
        </p:nvSpPr>
        <p:spPr>
          <a:xfrm>
            <a:off x="489600" y="213084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Durante el proceso de creación del cluster nos pedirá una serie de opciones a elegir para poder perfilar y crear el mismo.</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Las primeras opciones nos indican la versión de Kubernetes a elegir, en mi caso es la que viene por defecto.</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Luego nos indica que centro de datos queremos para alojar nuestro cluster, en mi caso he escogido Toronto, Canadá.</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Creando cluster en Kubernetes</a:t>
            </a:r>
            <a:endParaRPr b="0" lang="es-ES" sz="3600" spc="-1" strike="noStrike">
              <a:latin typeface="Arial"/>
            </a:endParaRPr>
          </a:p>
        </p:txBody>
      </p:sp>
      <p:sp>
        <p:nvSpPr>
          <p:cNvPr id="75" name="TextShape 2"/>
          <p:cNvSpPr txBox="1"/>
          <p:nvPr/>
        </p:nvSpPr>
        <p:spPr>
          <a:xfrm>
            <a:off x="576000" y="20235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580" spc="-1" strike="noStrike">
                <a:latin typeface="Arial"/>
              </a:rPr>
              <a:t>Las siguientes opciones son las de elegir la capacidad del cluster, en mi caso he escogido el paquete más básico y por ende el más económico,10 dólares al mes pero puede variar.</a:t>
            </a:r>
            <a:endParaRPr b="0" lang="es-ES" sz="2580" spc="-1" strike="noStrike">
              <a:latin typeface="Arial"/>
            </a:endParaRPr>
          </a:p>
        </p:txBody>
      </p:sp>
      <p:pic>
        <p:nvPicPr>
          <p:cNvPr id="76" name="" descr=""/>
          <p:cNvPicPr/>
          <p:nvPr/>
        </p:nvPicPr>
        <p:blipFill>
          <a:blip r:embed="rId1"/>
          <a:stretch/>
        </p:blipFill>
        <p:spPr>
          <a:xfrm>
            <a:off x="2880000" y="3600000"/>
            <a:ext cx="4395240" cy="1944000"/>
          </a:xfrm>
          <a:prstGeom prst="rect">
            <a:avLst/>
          </a:prstGeom>
          <a:ln>
            <a:noFill/>
          </a:ln>
        </p:spPr>
      </p:pic>
      <p:pic>
        <p:nvPicPr>
          <p:cNvPr id="77" name="" descr=""/>
          <p:cNvPicPr/>
          <p:nvPr/>
        </p:nvPicPr>
        <p:blipFill>
          <a:blip r:embed="rId2"/>
          <a:stretch/>
        </p:blipFill>
        <p:spPr>
          <a:xfrm>
            <a:off x="604800" y="5673600"/>
            <a:ext cx="8757720" cy="1361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2600" spc="-1" strike="noStrike">
                <a:latin typeface="Arial"/>
              </a:rPr>
              <a:t>Crear deployment mediante formulario</a:t>
            </a:r>
            <a:endParaRPr b="0" lang="es-ES" sz="2600" spc="-1" strike="noStrike">
              <a:latin typeface="Arial"/>
            </a:endParaRPr>
          </a:p>
        </p:txBody>
      </p:sp>
      <p:sp>
        <p:nvSpPr>
          <p:cNvPr id="79" name="TextShape 2"/>
          <p:cNvSpPr txBox="1"/>
          <p:nvPr/>
        </p:nvSpPr>
        <p:spPr>
          <a:xfrm>
            <a:off x="504000" y="2088000"/>
            <a:ext cx="9072000" cy="4384440"/>
          </a:xfrm>
          <a:prstGeom prst="rect">
            <a:avLst/>
          </a:prstGeom>
          <a:noFill/>
          <a:ln>
            <a:noFill/>
          </a:ln>
        </p:spPr>
        <p:txBody>
          <a:bodyPr lIns="0" rIns="0" tIns="0" bIns="0">
            <a:normAutofit fontScale="82000"/>
          </a:bodyPr>
          <a:p>
            <a:pPr marL="432000" indent="-324000">
              <a:spcAft>
                <a:spcPts val="1417"/>
              </a:spcAft>
              <a:buClr>
                <a:srgbClr val="99cc66"/>
              </a:buClr>
              <a:buSzPct val="45000"/>
              <a:buFont typeface="Wingdings" charset="2"/>
              <a:buChar char=""/>
            </a:pPr>
            <a:r>
              <a:rPr b="0" lang="es-ES" sz="2600" spc="-1" strike="noStrike">
                <a:latin typeface="Arial"/>
              </a:rPr>
              <a:t>Mirando un poco la información que nos solicita es la siguiente:</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Nombre de la aplicación:</a:t>
            </a:r>
            <a:r>
              <a:rPr b="0" lang="es-ES" sz="2600" spc="-1" strike="noStrike">
                <a:latin typeface="Arial"/>
              </a:rPr>
              <a:t> Nombre que le vamos a dar a nuestro deployment.</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Imagen de contenedor:</a:t>
            </a:r>
            <a:r>
              <a:rPr b="0" lang="es-ES" sz="2600" spc="-1" strike="noStrike">
                <a:latin typeface="Arial"/>
              </a:rPr>
              <a:t> La URL de nuestro contenedor en Docker Hub.</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Número de pods: </a:t>
            </a:r>
            <a:r>
              <a:rPr b="0" lang="es-ES" sz="2600" spc="-1" strike="noStrike">
                <a:latin typeface="Arial"/>
              </a:rPr>
              <a:t>Cantidad de réplicas a usar con nuestra imagen.</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Servicio External:</a:t>
            </a:r>
            <a:r>
              <a:rPr b="0" lang="es-ES" sz="2600" spc="-1" strike="noStrike">
                <a:latin typeface="Arial"/>
              </a:rPr>
              <a:t> Servicio externo para que pueda ser accesible desde cualquier red.</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Secreto:</a:t>
            </a:r>
            <a:r>
              <a:rPr b="0" lang="es-ES" sz="2600" spc="-1" strike="noStrike">
                <a:latin typeface="Arial"/>
              </a:rPr>
              <a:t> un secreto para poder usar la imagen.</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Verificando el deployment</a:t>
            </a:r>
            <a:endParaRPr b="0" lang="es-ES" sz="3600" spc="-1" strike="noStrike">
              <a:latin typeface="Arial"/>
            </a:endParaRPr>
          </a:p>
        </p:txBody>
      </p:sp>
      <p:sp>
        <p:nvSpPr>
          <p:cNvPr id="81" name="TextShape 2"/>
          <p:cNvSpPr txBox="1"/>
          <p:nvPr/>
        </p:nvSpPr>
        <p:spPr>
          <a:xfrm>
            <a:off x="504000" y="2016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Una vez rellenado los campos solicitados, se procederá a crear nuestro deployment. El color verde indica que la imagen ya está corriendo.</a:t>
            </a:r>
            <a:endParaRPr b="0" lang="es-ES" sz="2600" spc="-1" strike="noStrike">
              <a:latin typeface="Arial"/>
            </a:endParaRPr>
          </a:p>
        </p:txBody>
      </p:sp>
      <p:pic>
        <p:nvPicPr>
          <p:cNvPr id="82" name="" descr=""/>
          <p:cNvPicPr/>
          <p:nvPr/>
        </p:nvPicPr>
        <p:blipFill>
          <a:blip r:embed="rId1"/>
          <a:stretch/>
        </p:blipFill>
        <p:spPr>
          <a:xfrm>
            <a:off x="1944000" y="3528360"/>
            <a:ext cx="6047280" cy="3311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Verificando el deployment</a:t>
            </a:r>
            <a:endParaRPr b="0" lang="es-ES" sz="3600" spc="-1" strike="noStrike">
              <a:latin typeface="Arial"/>
            </a:endParaRPr>
          </a:p>
        </p:txBody>
      </p:sp>
      <p:sp>
        <p:nvSpPr>
          <p:cNvPr id="84" name="TextShape 2"/>
          <p:cNvSpPr txBox="1"/>
          <p:nvPr/>
        </p:nvSpPr>
        <p:spPr>
          <a:xfrm>
            <a:off x="504000" y="20235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Como podemos ver en la sección de pods que todos están funcionando correctamente, más adelante en la batería de pruebas veremos la gran utilidad que tienen estos pods.</a:t>
            </a:r>
            <a:endParaRPr b="0" lang="es-ES" sz="2600" spc="-1" strike="noStrike">
              <a:latin typeface="Arial"/>
            </a:endParaRPr>
          </a:p>
        </p:txBody>
      </p:sp>
      <p:pic>
        <p:nvPicPr>
          <p:cNvPr id="85" name="" descr=""/>
          <p:cNvPicPr/>
          <p:nvPr/>
        </p:nvPicPr>
        <p:blipFill>
          <a:blip r:embed="rId1"/>
          <a:stretch/>
        </p:blipFill>
        <p:spPr>
          <a:xfrm>
            <a:off x="1004760" y="3672000"/>
            <a:ext cx="7995240" cy="2631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Conectar desde exterior</a:t>
            </a:r>
            <a:endParaRPr b="0" lang="es-ES" sz="3600" spc="-1" strike="noStrike">
              <a:latin typeface="Arial"/>
            </a:endParaRPr>
          </a:p>
        </p:txBody>
      </p:sp>
      <p:sp>
        <p:nvSpPr>
          <p:cNvPr id="87" name="TextShape 2"/>
          <p:cNvSpPr txBox="1"/>
          <p:nvPr/>
        </p:nvSpPr>
        <p:spPr>
          <a:xfrm>
            <a:off x="504000" y="20235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570" spc="-1" strike="noStrike">
                <a:latin typeface="Arial"/>
              </a:rPr>
              <a:t>Para comprobar que podemos acceder a nuestra página web nos iremos a la sección de servicios, que si todo ha ido bien nos dará una IP pública para poder visualizar la página desde cualquier lugar y a través de cualquier dispositivo.</a:t>
            </a:r>
            <a:endParaRPr b="0" lang="es-ES" sz="2570" spc="-1" strike="noStrike">
              <a:latin typeface="Arial"/>
            </a:endParaRPr>
          </a:p>
        </p:txBody>
      </p:sp>
      <p:pic>
        <p:nvPicPr>
          <p:cNvPr id="88" name="" descr=""/>
          <p:cNvPicPr/>
          <p:nvPr/>
        </p:nvPicPr>
        <p:blipFill>
          <a:blip r:embed="rId1"/>
          <a:stretch/>
        </p:blipFill>
        <p:spPr>
          <a:xfrm>
            <a:off x="1560960" y="5760000"/>
            <a:ext cx="6711840" cy="1296000"/>
          </a:xfrm>
          <a:prstGeom prst="rect">
            <a:avLst/>
          </a:prstGeom>
          <a:ln>
            <a:noFill/>
          </a:ln>
        </p:spPr>
      </p:pic>
      <p:pic>
        <p:nvPicPr>
          <p:cNvPr id="89" name="" descr=""/>
          <p:cNvPicPr/>
          <p:nvPr/>
        </p:nvPicPr>
        <p:blipFill>
          <a:blip r:embed="rId2"/>
          <a:stretch/>
        </p:blipFill>
        <p:spPr>
          <a:xfrm>
            <a:off x="3168000" y="3600000"/>
            <a:ext cx="3441240" cy="2006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Monitorizando nuestro cluster</a:t>
            </a:r>
            <a:endParaRPr b="0" lang="es-ES" sz="3600" spc="-1" strike="noStrike">
              <a:latin typeface="Arial"/>
            </a:endParaRPr>
          </a:p>
        </p:txBody>
      </p:sp>
      <p:sp>
        <p:nvSpPr>
          <p:cNvPr id="91" name="TextShape 2"/>
          <p:cNvSpPr txBox="1"/>
          <p:nvPr/>
        </p:nvSpPr>
        <p:spPr>
          <a:xfrm>
            <a:off x="504000" y="2232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Con el uso, especialmente en otros proyectos o servicios donde exija más movimiento de datos o más tráfico de datos y más rendimiento se podrá observar que la carga de la cpu y de la memoria ram va aumentando o disminuyendo.</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En nuestro caso no necesita un alto consumo de cpu ni de memoria.</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Monitorizando nuestro cluster</a:t>
            </a:r>
            <a:endParaRPr b="0" lang="es-ES" sz="3600" spc="-1" strike="noStrike">
              <a:latin typeface="Arial"/>
            </a:endParaRPr>
          </a:p>
        </p:txBody>
      </p:sp>
      <p:pic>
        <p:nvPicPr>
          <p:cNvPr id="93" name="" descr=""/>
          <p:cNvPicPr/>
          <p:nvPr/>
        </p:nvPicPr>
        <p:blipFill>
          <a:blip r:embed="rId1"/>
          <a:stretch/>
        </p:blipFill>
        <p:spPr>
          <a:xfrm>
            <a:off x="504000" y="1724760"/>
            <a:ext cx="6984000" cy="2595240"/>
          </a:xfrm>
          <a:prstGeom prst="rect">
            <a:avLst/>
          </a:prstGeom>
          <a:ln>
            <a:noFill/>
          </a:ln>
        </p:spPr>
      </p:pic>
      <p:pic>
        <p:nvPicPr>
          <p:cNvPr id="94" name="" descr=""/>
          <p:cNvPicPr/>
          <p:nvPr/>
        </p:nvPicPr>
        <p:blipFill>
          <a:blip r:embed="rId2"/>
          <a:stretch/>
        </p:blipFill>
        <p:spPr>
          <a:xfrm>
            <a:off x="4464000" y="4257720"/>
            <a:ext cx="4824000" cy="2828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Fase de pruebas</a:t>
            </a:r>
            <a:endParaRPr b="0" lang="es-ES" sz="3600" spc="-1" strike="noStrike">
              <a:latin typeface="Arial"/>
            </a:endParaRPr>
          </a:p>
        </p:txBody>
      </p:sp>
      <p:sp>
        <p:nvSpPr>
          <p:cNvPr id="96" name="TextShape 2"/>
          <p:cNvSpPr txBox="1"/>
          <p:nvPr/>
        </p:nvSpPr>
        <p:spPr>
          <a:xfrm>
            <a:off x="432000" y="216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Bien, ahora que tenemos todo instalado y todo configurado correctamente es hora de hacer unas pequeñas pruebas para verificar si soporta cambios y puede funcionar correctamente sin ningún tipo de problema.</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Lo primero que haremos será eliminar por nosotros mismos un Pod de nuestro Deployment llamado proyecto. ¿ Kubernetes que hará ? Lo que Kubernetes hará es relanzar el pod, detectará que un pod a caido por distintas causas, nosotros lo hemos eliminado manualmente y lanzará de nuevo el pod.</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Índice</a:t>
            </a:r>
            <a:endParaRPr b="0" lang="es-ES" sz="3600" spc="-1" strike="noStrike">
              <a:latin typeface="Arial"/>
            </a:endParaRPr>
          </a:p>
        </p:txBody>
      </p:sp>
      <p:sp>
        <p:nvSpPr>
          <p:cNvPr id="45" name="TextShape 2"/>
          <p:cNvSpPr txBox="1"/>
          <p:nvPr/>
        </p:nvSpPr>
        <p:spPr>
          <a:xfrm>
            <a:off x="504000" y="1800000"/>
            <a:ext cx="10440000" cy="5256000"/>
          </a:xfrm>
          <a:prstGeom prst="rect">
            <a:avLst/>
          </a:prstGeom>
          <a:noFill/>
          <a:ln>
            <a:noFill/>
          </a:ln>
        </p:spPr>
        <p:txBody>
          <a:bodyPr lIns="0" rIns="0" tIns="0" bIns="0">
            <a:normAutofit fontScale="56000"/>
          </a:bodyPr>
          <a:p>
            <a:pPr marL="432000" indent="-324000">
              <a:spcAft>
                <a:spcPts val="1417"/>
              </a:spcAft>
              <a:buClr>
                <a:srgbClr val="99cc66"/>
              </a:buClr>
              <a:buSzPct val="45000"/>
              <a:buFont typeface="Wingdings" charset="2"/>
              <a:buChar char=""/>
            </a:pPr>
            <a:r>
              <a:rPr b="0" lang="es-ES" sz="2600" spc="-1" strike="noStrike">
                <a:latin typeface="Arial"/>
              </a:rPr>
              <a:t>Resumen del proyecto</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 Qué es 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Ventajas de usar 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Crear cuenta en Docker Hub</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Crear repositorio en Docker Hub</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Crear imagen de contenedor Docker</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Subir imagen de contenedor a Docker Hub</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Crear cuenta en DigitalOcean</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Crear cluster en DigitalOcean</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Creando deployment en 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Monitorizando nuestro cluster de 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Fase de pruebas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Bibliografía</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Formato documentación y presentación</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Borrar pod manualmente</a:t>
            </a:r>
            <a:endParaRPr b="0" lang="es-ES" sz="3600" spc="-1" strike="noStrike">
              <a:latin typeface="Arial"/>
            </a:endParaRPr>
          </a:p>
        </p:txBody>
      </p:sp>
      <p:sp>
        <p:nvSpPr>
          <p:cNvPr id="98" name="TextShape 2"/>
          <p:cNvSpPr txBox="1"/>
          <p:nvPr/>
        </p:nvSpPr>
        <p:spPr>
          <a:xfrm>
            <a:off x="504000" y="18864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570" spc="-1" strike="noStrike">
                <a:latin typeface="Arial"/>
              </a:rPr>
              <a:t>Como vemos en la captura de pantalla anterior los dos pods se crearon hace ocho días, lo que vamos a hacer es lo mencionado anteriormente y veremos el resultado.</a:t>
            </a:r>
            <a:endParaRPr b="0" lang="es-ES" sz="2570" spc="-1" strike="noStrike">
              <a:latin typeface="Arial"/>
            </a:endParaRPr>
          </a:p>
        </p:txBody>
      </p:sp>
      <p:pic>
        <p:nvPicPr>
          <p:cNvPr id="99" name="" descr=""/>
          <p:cNvPicPr/>
          <p:nvPr/>
        </p:nvPicPr>
        <p:blipFill>
          <a:blip r:embed="rId1"/>
          <a:stretch/>
        </p:blipFill>
        <p:spPr>
          <a:xfrm>
            <a:off x="1776240" y="3240000"/>
            <a:ext cx="6647760" cy="1966680"/>
          </a:xfrm>
          <a:prstGeom prst="rect">
            <a:avLst/>
          </a:prstGeom>
          <a:ln>
            <a:noFill/>
          </a:ln>
        </p:spPr>
      </p:pic>
      <p:pic>
        <p:nvPicPr>
          <p:cNvPr id="100" name="" descr=""/>
          <p:cNvPicPr/>
          <p:nvPr/>
        </p:nvPicPr>
        <p:blipFill>
          <a:blip r:embed="rId2"/>
          <a:stretch/>
        </p:blipFill>
        <p:spPr>
          <a:xfrm>
            <a:off x="1835280" y="5328000"/>
            <a:ext cx="6444720" cy="1620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Borrar pod manualmente</a:t>
            </a:r>
            <a:endParaRPr b="0" lang="es-ES" sz="3600" spc="-1" strike="noStrike">
              <a:latin typeface="Arial"/>
            </a:endParaRPr>
          </a:p>
        </p:txBody>
      </p:sp>
      <p:sp>
        <p:nvSpPr>
          <p:cNvPr id="102" name="TextShape 2"/>
          <p:cNvSpPr txBox="1"/>
          <p:nvPr/>
        </p:nvSpPr>
        <p:spPr>
          <a:xfrm>
            <a:off x="439200" y="21099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Efectivamente comprobamos que ha realizado su trabajo correctamente, y es por eso que en la captura siguiente veremos el cambio de nombre del pod y el día de creación.</a:t>
            </a:r>
            <a:endParaRPr b="0" lang="es-ES" sz="2600" spc="-1" strike="noStrike">
              <a:latin typeface="Arial"/>
            </a:endParaRPr>
          </a:p>
        </p:txBody>
      </p:sp>
      <p:pic>
        <p:nvPicPr>
          <p:cNvPr id="103" name="" descr=""/>
          <p:cNvPicPr/>
          <p:nvPr/>
        </p:nvPicPr>
        <p:blipFill>
          <a:blip r:embed="rId1"/>
          <a:stretch/>
        </p:blipFill>
        <p:spPr>
          <a:xfrm>
            <a:off x="1464120" y="4320000"/>
            <a:ext cx="6830280" cy="20070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Borrar pod automáticamente</a:t>
            </a:r>
            <a:endParaRPr b="0" lang="es-ES" sz="3600" spc="-1" strike="noStrike">
              <a:latin typeface="Arial"/>
            </a:endParaRPr>
          </a:p>
        </p:txBody>
      </p:sp>
      <p:sp>
        <p:nvSpPr>
          <p:cNvPr id="105" name="TextShape 2"/>
          <p:cNvSpPr txBox="1"/>
          <p:nvPr/>
        </p:nvSpPr>
        <p:spPr>
          <a:xfrm>
            <a:off x="504000" y="21675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Cuando lanzamos el script que hará cien mil peticiones una detrás de otra lo que hará el pod será sobrecargarse y crear un pod nuevo para que haga el balanceo de carga. Como este proceso lo hace Kubernetes automáticamente y al recargar la página ya se ven creados, es decir no lo podemos ver en directo pero os aseguro que funciona.</a:t>
            </a:r>
            <a:endParaRPr b="0" lang="es-ES" sz="2600" spc="-1" strike="noStrike">
              <a:latin typeface="Arial"/>
            </a:endParaRPr>
          </a:p>
        </p:txBody>
      </p:sp>
      <p:pic>
        <p:nvPicPr>
          <p:cNvPr id="106" name="" descr=""/>
          <p:cNvPicPr/>
          <p:nvPr/>
        </p:nvPicPr>
        <p:blipFill>
          <a:blip r:embed="rId1"/>
          <a:stretch/>
        </p:blipFill>
        <p:spPr>
          <a:xfrm>
            <a:off x="2441160" y="5112000"/>
            <a:ext cx="5190840" cy="14187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Borrar pod automáticamente</a:t>
            </a:r>
            <a:endParaRPr b="0" lang="es-ES" sz="3600" spc="-1" strike="noStrike">
              <a:latin typeface="Arial"/>
            </a:endParaRPr>
          </a:p>
        </p:txBody>
      </p:sp>
      <p:sp>
        <p:nvSpPr>
          <p:cNvPr id="108" name="TextShape 2"/>
          <p:cNvSpPr txBox="1"/>
          <p:nvPr/>
        </p:nvSpPr>
        <p:spPr>
          <a:xfrm>
            <a:off x="504000" y="2016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570" spc="-1" strike="noStrike">
                <a:latin typeface="Arial"/>
              </a:rPr>
              <a:t>Comprobamos que cumple con lo dicho anteriormente, como vemos en está captura a creado los pods, para que no fueran creándose muchos he puesto un límite de cinco pods. Además de poner el tope de cinco también he puesto el umbral de la CPU en 2 % porque si no mi script no lo tira.</a:t>
            </a:r>
            <a:endParaRPr b="0" lang="es-ES" sz="2570" spc="-1" strike="noStrike">
              <a:latin typeface="Arial"/>
            </a:endParaRPr>
          </a:p>
        </p:txBody>
      </p:sp>
      <p:pic>
        <p:nvPicPr>
          <p:cNvPr id="109" name="" descr=""/>
          <p:cNvPicPr/>
          <p:nvPr/>
        </p:nvPicPr>
        <p:blipFill>
          <a:blip r:embed="rId1"/>
          <a:stretch/>
        </p:blipFill>
        <p:spPr>
          <a:xfrm>
            <a:off x="5112000" y="3955680"/>
            <a:ext cx="2808000" cy="32443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Actualizar página web</a:t>
            </a:r>
            <a:endParaRPr b="0" lang="es-ES" sz="3600" spc="-1" strike="noStrike">
              <a:latin typeface="Arial"/>
            </a:endParaRPr>
          </a:p>
        </p:txBody>
      </p:sp>
      <p:sp>
        <p:nvSpPr>
          <p:cNvPr id="111" name="TextShape 2"/>
          <p:cNvSpPr txBox="1"/>
          <p:nvPr/>
        </p:nvSpPr>
        <p:spPr>
          <a:xfrm>
            <a:off x="504000" y="2016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570" spc="-1" strike="noStrike">
                <a:latin typeface="Arial"/>
              </a:rPr>
              <a:t>La segunda que vamos a hacer es muy interesante y muy emocionante. Vamos a crear otra página web que llamaremos v2 de versión 2 y con ella la subiremos a nuestro repositorio de Docker Hub y veremos como Kubernetes actualiza los pods automáticamente con esa nueva web v2.</a:t>
            </a:r>
            <a:endParaRPr b="0" lang="es-ES" sz="2570" spc="-1" strike="noStrike">
              <a:latin typeface="Arial"/>
            </a:endParaRPr>
          </a:p>
        </p:txBody>
      </p:sp>
      <p:pic>
        <p:nvPicPr>
          <p:cNvPr id="112" name="" descr=""/>
          <p:cNvPicPr/>
          <p:nvPr/>
        </p:nvPicPr>
        <p:blipFill>
          <a:blip r:embed="rId1"/>
          <a:stretch/>
        </p:blipFill>
        <p:spPr>
          <a:xfrm>
            <a:off x="3816000" y="3960000"/>
            <a:ext cx="5112000" cy="28443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Actualizar página web</a:t>
            </a:r>
            <a:endParaRPr b="0" lang="es-ES" sz="3600" spc="-1" strike="noStrike">
              <a:latin typeface="Arial"/>
            </a:endParaRPr>
          </a:p>
        </p:txBody>
      </p:sp>
      <p:sp>
        <p:nvSpPr>
          <p:cNvPr id="114" name="TextShape 2"/>
          <p:cNvSpPr txBox="1"/>
          <p:nvPr/>
        </p:nvSpPr>
        <p:spPr>
          <a:xfrm>
            <a:off x="432000" y="2088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Creamos una nueva imagen de contenedor con un Dockerfile y la subimos a nuestro repositorio.</a:t>
            </a:r>
            <a:endParaRPr b="0" lang="es-ES" sz="2600" spc="-1" strike="noStrike">
              <a:latin typeface="Arial"/>
            </a:endParaRPr>
          </a:p>
        </p:txBody>
      </p:sp>
      <p:pic>
        <p:nvPicPr>
          <p:cNvPr id="115" name="" descr=""/>
          <p:cNvPicPr/>
          <p:nvPr/>
        </p:nvPicPr>
        <p:blipFill>
          <a:blip r:embed="rId1"/>
          <a:stretch/>
        </p:blipFill>
        <p:spPr>
          <a:xfrm>
            <a:off x="579960" y="3102120"/>
            <a:ext cx="5324040" cy="1361880"/>
          </a:xfrm>
          <a:prstGeom prst="rect">
            <a:avLst/>
          </a:prstGeom>
          <a:ln>
            <a:noFill/>
          </a:ln>
        </p:spPr>
      </p:pic>
      <p:pic>
        <p:nvPicPr>
          <p:cNvPr id="116" name="" descr=""/>
          <p:cNvPicPr/>
          <p:nvPr/>
        </p:nvPicPr>
        <p:blipFill>
          <a:blip r:embed="rId2"/>
          <a:stretch/>
        </p:blipFill>
        <p:spPr>
          <a:xfrm>
            <a:off x="3796920" y="4672800"/>
            <a:ext cx="5563080" cy="2167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Actualizar página web</a:t>
            </a:r>
            <a:endParaRPr b="0" lang="es-ES" sz="3600" spc="-1" strike="noStrike">
              <a:latin typeface="Arial"/>
            </a:endParaRPr>
          </a:p>
        </p:txBody>
      </p:sp>
      <p:sp>
        <p:nvSpPr>
          <p:cNvPr id="118" name="TextShape 2"/>
          <p:cNvSpPr txBox="1"/>
          <p:nvPr/>
        </p:nvSpPr>
        <p:spPr>
          <a:xfrm>
            <a:off x="504000" y="19587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El proceso de actualización de los pods puede tardar un ratito, cuando se actualicen ya podremos disfrutar de nuestra actualización de página web.</a:t>
            </a:r>
            <a:endParaRPr b="0" lang="es-ES" sz="2600" spc="-1" strike="noStrike">
              <a:latin typeface="Arial"/>
            </a:endParaRPr>
          </a:p>
        </p:txBody>
      </p:sp>
      <p:pic>
        <p:nvPicPr>
          <p:cNvPr id="119" name="" descr=""/>
          <p:cNvPicPr/>
          <p:nvPr/>
        </p:nvPicPr>
        <p:blipFill>
          <a:blip r:embed="rId1"/>
          <a:stretch/>
        </p:blipFill>
        <p:spPr>
          <a:xfrm>
            <a:off x="2545560" y="3312000"/>
            <a:ext cx="4899240" cy="3095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Bibliografía</a:t>
            </a:r>
            <a:endParaRPr b="0" lang="es-ES" sz="3600" spc="-1" strike="noStrike">
              <a:latin typeface="Arial"/>
            </a:endParaRPr>
          </a:p>
        </p:txBody>
      </p:sp>
      <p:sp>
        <p:nvSpPr>
          <p:cNvPr id="121" name="TextShape 2"/>
          <p:cNvSpPr txBox="1"/>
          <p:nvPr/>
        </p:nvSpPr>
        <p:spPr>
          <a:xfrm>
            <a:off x="504000" y="1800000"/>
            <a:ext cx="9072000" cy="4384440"/>
          </a:xfrm>
          <a:prstGeom prst="rect">
            <a:avLst/>
          </a:prstGeom>
          <a:noFill/>
          <a:ln>
            <a:noFill/>
          </a:ln>
        </p:spPr>
        <p:txBody>
          <a:bodyPr lIns="0" rIns="0" tIns="0" bIns="0">
            <a:normAutofit fontScale="66000"/>
          </a:bodyPr>
          <a:p>
            <a:pPr marL="432000" indent="-324000">
              <a:spcAft>
                <a:spcPts val="1417"/>
              </a:spcAft>
              <a:buClr>
                <a:srgbClr val="99cc66"/>
              </a:buClr>
              <a:buSzPct val="45000"/>
              <a:buFont typeface="Wingdings" charset="2"/>
              <a:buChar char=""/>
            </a:pPr>
            <a:r>
              <a:rPr b="1" lang="es-ES" sz="2600" spc="-1" strike="noStrike">
                <a:latin typeface="Arial"/>
              </a:rPr>
              <a:t> </a:t>
            </a:r>
            <a:r>
              <a:rPr b="1" lang="es-ES" sz="2600" spc="-1" strike="noStrike">
                <a:latin typeface="Arial"/>
              </a:rPr>
              <a:t>Instalación de Docker:</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https://docs.docker.com/engine/install/ubuntu/</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 </a:t>
            </a:r>
            <a:r>
              <a:rPr b="1" lang="es-ES" sz="2600" spc="-1" strike="noStrike">
                <a:latin typeface="Arial"/>
              </a:rPr>
              <a:t>Creación de Imagen de contenedor :</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https://docs.docker.com/engine/reference/builder/</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 </a:t>
            </a:r>
            <a:r>
              <a:rPr b="1" lang="es-ES" sz="2600" spc="-1" strike="noStrike">
                <a:latin typeface="Arial"/>
              </a:rPr>
              <a:t>Subir imagen de contenedor a Docker Hub :</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https://docs.docker.com/engine/reference/commandline/push/</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 </a:t>
            </a:r>
            <a:r>
              <a:rPr b="1" lang="es-ES" sz="2600" spc="-1" strike="noStrike">
                <a:latin typeface="Arial"/>
              </a:rPr>
              <a:t>Creación de cluster en 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https://docs.digitalocean.com/products/kubernetes/</a:t>
            </a: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 </a:t>
            </a:r>
            <a:r>
              <a:rPr b="1" lang="es-ES" sz="2600" spc="-1" strike="noStrike">
                <a:latin typeface="Arial"/>
              </a:rPr>
              <a:t>Instalación de Kubernetes en local para pruebas:</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https://kubernetes.io/es/docs/tasks/tools/install-kubectl/</a:t>
            </a:r>
            <a:endParaRPr b="0" lang="es-ES" sz="2600" spc="-1" strike="noStrike">
              <a:latin typeface="Arial"/>
            </a:endParaRPr>
          </a:p>
        </p:txBody>
      </p:sp>
      <p:pic>
        <p:nvPicPr>
          <p:cNvPr id="122" name="" descr=""/>
          <p:cNvPicPr/>
          <p:nvPr/>
        </p:nvPicPr>
        <p:blipFill>
          <a:blip r:embed="rId1"/>
          <a:stretch/>
        </p:blipFill>
        <p:spPr>
          <a:xfrm>
            <a:off x="7704000" y="6038280"/>
            <a:ext cx="1152000" cy="11214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Formatos del proyecto</a:t>
            </a:r>
            <a:endParaRPr b="0" lang="es-ES" sz="3600" spc="-1" strike="noStrike">
              <a:latin typeface="Arial"/>
            </a:endParaRPr>
          </a:p>
        </p:txBody>
      </p:sp>
      <p:pic>
        <p:nvPicPr>
          <p:cNvPr id="124" name="" descr=""/>
          <p:cNvPicPr/>
          <p:nvPr/>
        </p:nvPicPr>
        <p:blipFill>
          <a:blip r:embed="rId1"/>
          <a:stretch/>
        </p:blipFill>
        <p:spPr>
          <a:xfrm rot="20443800">
            <a:off x="769320" y="2162880"/>
            <a:ext cx="1427040" cy="1752480"/>
          </a:xfrm>
          <a:prstGeom prst="rect">
            <a:avLst/>
          </a:prstGeom>
          <a:ln>
            <a:noFill/>
          </a:ln>
        </p:spPr>
      </p:pic>
      <p:pic>
        <p:nvPicPr>
          <p:cNvPr id="125" name="" descr=""/>
          <p:cNvPicPr/>
          <p:nvPr/>
        </p:nvPicPr>
        <p:blipFill>
          <a:blip r:embed="rId2"/>
          <a:stretch/>
        </p:blipFill>
        <p:spPr>
          <a:xfrm rot="1832400">
            <a:off x="2215080" y="2022120"/>
            <a:ext cx="2707200" cy="1522800"/>
          </a:xfrm>
          <a:prstGeom prst="rect">
            <a:avLst/>
          </a:prstGeom>
          <a:ln>
            <a:noFill/>
          </a:ln>
        </p:spPr>
      </p:pic>
      <p:pic>
        <p:nvPicPr>
          <p:cNvPr id="126" name="" descr=""/>
          <p:cNvPicPr/>
          <p:nvPr/>
        </p:nvPicPr>
        <p:blipFill>
          <a:blip r:embed="rId3"/>
          <a:stretch/>
        </p:blipFill>
        <p:spPr>
          <a:xfrm rot="20289000">
            <a:off x="4868640" y="1916280"/>
            <a:ext cx="1839240" cy="1839240"/>
          </a:xfrm>
          <a:prstGeom prst="rect">
            <a:avLst/>
          </a:prstGeom>
          <a:ln>
            <a:noFill/>
          </a:ln>
        </p:spPr>
      </p:pic>
      <p:pic>
        <p:nvPicPr>
          <p:cNvPr id="127" name="" descr=""/>
          <p:cNvPicPr/>
          <p:nvPr/>
        </p:nvPicPr>
        <p:blipFill>
          <a:blip r:embed="rId4"/>
          <a:stretch/>
        </p:blipFill>
        <p:spPr>
          <a:xfrm rot="1543800">
            <a:off x="7228080" y="2263680"/>
            <a:ext cx="1888200" cy="1888200"/>
          </a:xfrm>
          <a:prstGeom prst="rect">
            <a:avLst/>
          </a:prstGeom>
          <a:ln>
            <a:noFill/>
          </a:ln>
        </p:spPr>
      </p:pic>
      <p:pic>
        <p:nvPicPr>
          <p:cNvPr id="128" name="" descr=""/>
          <p:cNvPicPr/>
          <p:nvPr/>
        </p:nvPicPr>
        <p:blipFill>
          <a:blip r:embed="rId5"/>
          <a:stretch/>
        </p:blipFill>
        <p:spPr>
          <a:xfrm>
            <a:off x="504000" y="4536000"/>
            <a:ext cx="2404800" cy="2404800"/>
          </a:xfrm>
          <a:prstGeom prst="rect">
            <a:avLst/>
          </a:prstGeom>
          <a:ln>
            <a:noFill/>
          </a:ln>
        </p:spPr>
      </p:pic>
      <p:pic>
        <p:nvPicPr>
          <p:cNvPr id="129" name="" descr=""/>
          <p:cNvPicPr/>
          <p:nvPr/>
        </p:nvPicPr>
        <p:blipFill>
          <a:blip r:embed="rId6"/>
          <a:stretch/>
        </p:blipFill>
        <p:spPr>
          <a:xfrm rot="1819200">
            <a:off x="3373200" y="4310280"/>
            <a:ext cx="2532960" cy="2532960"/>
          </a:xfrm>
          <a:prstGeom prst="rect">
            <a:avLst/>
          </a:prstGeom>
          <a:ln>
            <a:noFill/>
          </a:ln>
        </p:spPr>
      </p:pic>
      <p:pic>
        <p:nvPicPr>
          <p:cNvPr id="130" name="" descr=""/>
          <p:cNvPicPr/>
          <p:nvPr/>
        </p:nvPicPr>
        <p:blipFill>
          <a:blip r:embed="rId7"/>
          <a:stretch/>
        </p:blipFill>
        <p:spPr>
          <a:xfrm rot="20271600">
            <a:off x="6346080" y="4330080"/>
            <a:ext cx="2437920" cy="24379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Repositorio en GitHub</a:t>
            </a:r>
            <a:endParaRPr b="0" lang="es-ES" sz="3600" spc="-1" strike="noStrike">
              <a:latin typeface="Arial"/>
            </a:endParaRPr>
          </a:p>
        </p:txBody>
      </p:sp>
      <p:pic>
        <p:nvPicPr>
          <p:cNvPr id="132" name="" descr=""/>
          <p:cNvPicPr/>
          <p:nvPr/>
        </p:nvPicPr>
        <p:blipFill>
          <a:blip r:embed="rId1"/>
          <a:stretch/>
        </p:blipFill>
        <p:spPr>
          <a:xfrm>
            <a:off x="3096000" y="1885320"/>
            <a:ext cx="3816000" cy="2146680"/>
          </a:xfrm>
          <a:prstGeom prst="rect">
            <a:avLst/>
          </a:prstGeom>
          <a:ln>
            <a:noFill/>
          </a:ln>
        </p:spPr>
      </p:pic>
      <p:sp>
        <p:nvSpPr>
          <p:cNvPr id="133" name="TextShape 2"/>
          <p:cNvSpPr txBox="1"/>
          <p:nvPr/>
        </p:nvSpPr>
        <p:spPr>
          <a:xfrm>
            <a:off x="2628000" y="5279760"/>
            <a:ext cx="4990680" cy="696240"/>
          </a:xfrm>
          <a:prstGeom prst="rect">
            <a:avLst/>
          </a:prstGeom>
          <a:noFill/>
          <a:ln>
            <a:noFill/>
          </a:ln>
        </p:spPr>
        <p:txBody>
          <a:bodyPr lIns="90000" rIns="90000" tIns="45000" bIns="45000">
            <a:noAutofit/>
          </a:bodyPr>
          <a:p>
            <a:r>
              <a:rPr b="1" lang="es-ES" sz="2200" spc="-1" strike="noStrike">
                <a:latin typeface="Arial"/>
                <a:hlinkClick r:id="rId2"/>
              </a:rPr>
              <a:t>alejandrofornerartal</a:t>
            </a:r>
            <a:r>
              <a:rPr b="1" lang="es-ES" sz="2200" spc="-1" strike="noStrike">
                <a:latin typeface="Arial"/>
              </a:rPr>
              <a:t> / </a:t>
            </a:r>
            <a:r>
              <a:rPr b="1" lang="es-ES" sz="2200" spc="-1" strike="noStrike">
                <a:latin typeface="Arial"/>
                <a:hlinkClick r:id="rId3"/>
              </a:rPr>
              <a:t>ProyectoASIR</a:t>
            </a:r>
            <a:r>
              <a:rPr b="1" lang="es-ES" sz="2200" spc="-1" strike="noStrike">
                <a:latin typeface="Arial"/>
              </a:rPr>
              <a:t> </a:t>
            </a:r>
            <a:endParaRPr b="0" lang="es-ES" sz="2200" spc="-1" strike="noStrike">
              <a:latin typeface="Arial"/>
            </a:endParaRPr>
          </a:p>
          <a:p>
            <a:endParaRPr b="0" lang="es-E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Resumen del Proyecto</a:t>
            </a:r>
            <a:endParaRPr b="0" lang="es-ES" sz="3600" spc="-1" strike="noStrike">
              <a:latin typeface="Arial"/>
            </a:endParaRPr>
          </a:p>
        </p:txBody>
      </p:sp>
      <p:sp>
        <p:nvSpPr>
          <p:cNvPr id="47" name="TextShape 2"/>
          <p:cNvSpPr txBox="1"/>
          <p:nvPr/>
        </p:nvSpPr>
        <p:spPr>
          <a:xfrm>
            <a:off x="504000" y="209556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En este proyecto vamos a ver cómo implantar el sistema Kubernetes que tendrá alojado un servidor web, en concreto bajo Nginx con balanceo de carga.</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Respecto a la configuración, se utilizará una serie de ficheros para poder adaptar el proyecto a las necesidades del mismo.</a:t>
            </a:r>
            <a:endParaRPr b="0" lang="es-ES" sz="2600" spc="-1" strike="noStrike">
              <a:latin typeface="Arial"/>
            </a:endParaRPr>
          </a:p>
        </p:txBody>
      </p:sp>
      <p:pic>
        <p:nvPicPr>
          <p:cNvPr id="48" name="" descr=""/>
          <p:cNvPicPr/>
          <p:nvPr/>
        </p:nvPicPr>
        <p:blipFill>
          <a:blip r:embed="rId1"/>
          <a:stretch/>
        </p:blipFill>
        <p:spPr>
          <a:xfrm>
            <a:off x="5828760" y="5294880"/>
            <a:ext cx="3027240" cy="15390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Final de la presentación</a:t>
            </a:r>
            <a:endParaRPr b="0" lang="es-ES" sz="3600" spc="-1" strike="noStrike">
              <a:latin typeface="Arial"/>
            </a:endParaRPr>
          </a:p>
        </p:txBody>
      </p:sp>
      <p:pic>
        <p:nvPicPr>
          <p:cNvPr id="135" name="" descr=""/>
          <p:cNvPicPr/>
          <p:nvPr/>
        </p:nvPicPr>
        <p:blipFill>
          <a:blip r:embed="rId1"/>
          <a:stretch/>
        </p:blipFill>
        <p:spPr>
          <a:xfrm>
            <a:off x="2332800" y="4478400"/>
            <a:ext cx="5356440" cy="2224800"/>
          </a:xfrm>
          <a:prstGeom prst="rect">
            <a:avLst/>
          </a:prstGeom>
          <a:ln>
            <a:noFill/>
          </a:ln>
        </p:spPr>
      </p:pic>
      <p:pic>
        <p:nvPicPr>
          <p:cNvPr id="136" name="" descr=""/>
          <p:cNvPicPr/>
          <p:nvPr/>
        </p:nvPicPr>
        <p:blipFill>
          <a:blip r:embed="rId2"/>
          <a:stretch/>
        </p:blipFill>
        <p:spPr>
          <a:xfrm>
            <a:off x="2880000" y="1777320"/>
            <a:ext cx="4473360" cy="22546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 Qué es Kubernetes?</a:t>
            </a:r>
            <a:endParaRPr b="0" lang="es-ES" sz="3600" spc="-1" strike="noStrike">
              <a:latin typeface="Arial"/>
            </a:endParaRPr>
          </a:p>
        </p:txBody>
      </p:sp>
      <p:sp>
        <p:nvSpPr>
          <p:cNvPr id="50" name="TextShape 2"/>
          <p:cNvSpPr txBox="1"/>
          <p:nvPr/>
        </p:nvSpPr>
        <p:spPr>
          <a:xfrm>
            <a:off x="432000" y="2304000"/>
            <a:ext cx="9072000" cy="4384440"/>
          </a:xfrm>
          <a:prstGeom prst="rect">
            <a:avLst/>
          </a:prstGeom>
          <a:noFill/>
          <a:ln>
            <a:noFill/>
          </a:ln>
        </p:spPr>
        <p:txBody>
          <a:bodyPr lIns="0" rIns="0" tIns="0" bIns="0">
            <a:normAutofit fontScale="91000"/>
          </a:bodyPr>
          <a:p>
            <a:pPr marL="432000" indent="-324000">
              <a:spcAft>
                <a:spcPts val="1417"/>
              </a:spcAft>
              <a:buClr>
                <a:srgbClr val="99cc66"/>
              </a:buClr>
              <a:buSzPct val="45000"/>
              <a:buFont typeface="Wingdings" charset="2"/>
              <a:buChar char=""/>
            </a:pPr>
            <a:r>
              <a:rPr b="0" lang="es-ES" sz="2600" spc="-1" strike="noStrike">
                <a:latin typeface="Arial"/>
              </a:rPr>
              <a:t>Kubernetes es una plataforma portable y extensible de código abierto para administrar cargas de trabajo y servicios. Kubernetes facilita la automatización y la configuración.</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Google liberó el proyecto Kubernetes en el año 2014. Kubernetes se basa en la experiencia de Google corriendo aplicaciones en producción a gran escala por década y media, junto a las mejores ideas y prácticas de la comunidad.</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Ventajas de usar Kubernetes</a:t>
            </a:r>
            <a:endParaRPr b="0" lang="es-ES" sz="3600" spc="-1" strike="noStrike">
              <a:latin typeface="Arial"/>
            </a:endParaRPr>
          </a:p>
        </p:txBody>
      </p:sp>
      <p:sp>
        <p:nvSpPr>
          <p:cNvPr id="52" name="TextShape 2"/>
          <p:cNvSpPr txBox="1"/>
          <p:nvPr/>
        </p:nvSpPr>
        <p:spPr>
          <a:xfrm>
            <a:off x="432000" y="2232000"/>
            <a:ext cx="9072000" cy="4384440"/>
          </a:xfrm>
          <a:prstGeom prst="rect">
            <a:avLst/>
          </a:prstGeom>
          <a:noFill/>
          <a:ln>
            <a:noFill/>
          </a:ln>
        </p:spPr>
        <p:txBody>
          <a:bodyPr lIns="0" rIns="0" tIns="0" bIns="0">
            <a:normAutofit fontScale="86000"/>
          </a:bodyPr>
          <a:p>
            <a:pPr marL="432000" indent="-324000">
              <a:spcAft>
                <a:spcPts val="1417"/>
              </a:spcAft>
              <a:buClr>
                <a:srgbClr val="99cc66"/>
              </a:buClr>
              <a:buSzPct val="45000"/>
              <a:buFont typeface="Wingdings" charset="2"/>
              <a:buChar char=""/>
            </a:pPr>
            <a:r>
              <a:rPr b="1" lang="es-ES" sz="2600" spc="-1" strike="noStrike">
                <a:latin typeface="Arial"/>
              </a:rPr>
              <a:t>Ágil creación y despliegue de aplicaciones:</a:t>
            </a:r>
            <a:r>
              <a:rPr b="0" lang="es-ES" sz="2600" spc="-1" strike="noStrike">
                <a:latin typeface="Arial"/>
              </a:rPr>
              <a:t> Mayor facilidad y eficiencia al crear imágenes de contenedor en vez de máquinas virtuales.</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Desarrollo, integración y despliegue continuo: </a:t>
            </a:r>
            <a:r>
              <a:rPr b="0" lang="es-ES" sz="2600" spc="-1" strike="noStrike">
                <a:latin typeface="Arial"/>
              </a:rPr>
              <a:t>Permite que la imagen del contenedor se construya y despliegue de forma frecuente y confiable.</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a:p>
            <a:pPr marL="432000" indent="-324000">
              <a:spcAft>
                <a:spcPts val="1417"/>
              </a:spcAft>
              <a:buClr>
                <a:srgbClr val="99cc66"/>
              </a:buClr>
              <a:buSzPct val="45000"/>
              <a:buFont typeface="Wingdings" charset="2"/>
              <a:buChar char=""/>
            </a:pPr>
            <a:r>
              <a:rPr b="1" lang="es-ES" sz="2600" spc="-1" strike="noStrike">
                <a:latin typeface="Arial"/>
              </a:rPr>
              <a:t>Portabilidad entre nubes y distribuciones: </a:t>
            </a:r>
            <a:r>
              <a:rPr b="0" lang="es-ES" sz="2600" spc="-1" strike="noStrike">
                <a:latin typeface="Arial"/>
              </a:rPr>
              <a:t>Funciona en Ubuntu, RHEL, CoreOS, tu datacenter físico, Google Kubernetes Engine.</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Crear cuenta en Docker Hub</a:t>
            </a:r>
            <a:endParaRPr b="0" lang="es-ES" sz="3600" spc="-1" strike="noStrike">
              <a:latin typeface="Arial"/>
            </a:endParaRPr>
          </a:p>
        </p:txBody>
      </p:sp>
      <p:sp>
        <p:nvSpPr>
          <p:cNvPr id="54"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Lo primero crearse una cuenta en Docker Hub: </a:t>
            </a:r>
            <a:r>
              <a:rPr b="0" lang="es-ES" sz="2600" spc="-1" strike="noStrike">
                <a:latin typeface="Arial"/>
                <a:hlinkClick r:id="rId1"/>
              </a:rPr>
              <a:t>https://hub.docker.com/</a:t>
            </a:r>
            <a:endParaRPr b="0" lang="es-ES" sz="2600" spc="-1" strike="noStrike">
              <a:latin typeface="Arial"/>
            </a:endParaRPr>
          </a:p>
          <a:p>
            <a:pPr marL="432000" indent="-324000">
              <a:spcAft>
                <a:spcPts val="1417"/>
              </a:spcAft>
              <a:buClr>
                <a:srgbClr val="99cc66"/>
              </a:buClr>
              <a:buSzPct val="45000"/>
              <a:buFont typeface="Wingdings" charset="2"/>
              <a:buChar char=""/>
            </a:pPr>
            <a:endParaRPr b="0" lang="es-ES" sz="2600" spc="-1" strike="noStrike">
              <a:latin typeface="Arial"/>
            </a:endParaRPr>
          </a:p>
        </p:txBody>
      </p:sp>
      <p:pic>
        <p:nvPicPr>
          <p:cNvPr id="55" name="" descr=""/>
          <p:cNvPicPr/>
          <p:nvPr/>
        </p:nvPicPr>
        <p:blipFill>
          <a:blip r:embed="rId2"/>
          <a:stretch/>
        </p:blipFill>
        <p:spPr>
          <a:xfrm>
            <a:off x="936000" y="2952000"/>
            <a:ext cx="2981880" cy="3784320"/>
          </a:xfrm>
          <a:prstGeom prst="rect">
            <a:avLst/>
          </a:prstGeom>
          <a:ln>
            <a:noFill/>
          </a:ln>
        </p:spPr>
      </p:pic>
      <p:pic>
        <p:nvPicPr>
          <p:cNvPr id="56" name="" descr=""/>
          <p:cNvPicPr/>
          <p:nvPr/>
        </p:nvPicPr>
        <p:blipFill>
          <a:blip r:embed="rId3"/>
          <a:stretch/>
        </p:blipFill>
        <p:spPr>
          <a:xfrm>
            <a:off x="4022280" y="3312000"/>
            <a:ext cx="5193720" cy="2938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Crear repositorio en Docker Hub</a:t>
            </a:r>
            <a:endParaRPr b="0" lang="es-ES" sz="3600" spc="-1" strike="noStrike">
              <a:latin typeface="Arial"/>
            </a:endParaRPr>
          </a:p>
        </p:txBody>
      </p:sp>
      <p:sp>
        <p:nvSpPr>
          <p:cNvPr id="58"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A continuación crearemos nuestro repositorio de forma pública que en él subiremos la imagen de contenedor creada por nosotros mismos.</a:t>
            </a:r>
            <a:endParaRPr b="0" lang="es-ES" sz="2600" spc="-1" strike="noStrike">
              <a:latin typeface="Arial"/>
            </a:endParaRPr>
          </a:p>
        </p:txBody>
      </p:sp>
      <p:pic>
        <p:nvPicPr>
          <p:cNvPr id="59" name="" descr=""/>
          <p:cNvPicPr/>
          <p:nvPr/>
        </p:nvPicPr>
        <p:blipFill>
          <a:blip r:embed="rId1"/>
          <a:stretch/>
        </p:blipFill>
        <p:spPr>
          <a:xfrm>
            <a:off x="498960" y="3176640"/>
            <a:ext cx="4829040" cy="1143360"/>
          </a:xfrm>
          <a:prstGeom prst="rect">
            <a:avLst/>
          </a:prstGeom>
          <a:ln>
            <a:noFill/>
          </a:ln>
        </p:spPr>
      </p:pic>
      <p:pic>
        <p:nvPicPr>
          <p:cNvPr id="60" name="" descr=""/>
          <p:cNvPicPr/>
          <p:nvPr/>
        </p:nvPicPr>
        <p:blipFill>
          <a:blip r:embed="rId2"/>
          <a:stretch/>
        </p:blipFill>
        <p:spPr>
          <a:xfrm>
            <a:off x="2945160" y="4320000"/>
            <a:ext cx="3822840" cy="2287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Creando nuestro contenedor</a:t>
            </a:r>
            <a:endParaRPr b="0" lang="es-ES" sz="3600" spc="-1" strike="noStrike">
              <a:latin typeface="Arial"/>
            </a:endParaRPr>
          </a:p>
        </p:txBody>
      </p:sp>
      <p:sp>
        <p:nvSpPr>
          <p:cNvPr id="62" name="TextShape 2"/>
          <p:cNvSpPr txBox="1"/>
          <p:nvPr/>
        </p:nvSpPr>
        <p:spPr>
          <a:xfrm>
            <a:off x="432000" y="2016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Ahora crearemos un fichero Dockerfile que lo editaremos con una serie de parámetros de configuración para poder construir una imagen de contenedor que procederemos a subir.</a:t>
            </a:r>
            <a:endParaRPr b="0" lang="es-ES" sz="2600" spc="-1" strike="noStrike">
              <a:latin typeface="Arial"/>
            </a:endParaRPr>
          </a:p>
        </p:txBody>
      </p:sp>
      <p:pic>
        <p:nvPicPr>
          <p:cNvPr id="63" name="" descr=""/>
          <p:cNvPicPr/>
          <p:nvPr/>
        </p:nvPicPr>
        <p:blipFill>
          <a:blip r:embed="rId1"/>
          <a:stretch/>
        </p:blipFill>
        <p:spPr>
          <a:xfrm>
            <a:off x="633600" y="3816000"/>
            <a:ext cx="4009680" cy="1377720"/>
          </a:xfrm>
          <a:prstGeom prst="rect">
            <a:avLst/>
          </a:prstGeom>
          <a:ln>
            <a:noFill/>
          </a:ln>
        </p:spPr>
      </p:pic>
      <p:pic>
        <p:nvPicPr>
          <p:cNvPr id="64" name="" descr=""/>
          <p:cNvPicPr/>
          <p:nvPr/>
        </p:nvPicPr>
        <p:blipFill>
          <a:blip r:embed="rId2"/>
          <a:stretch/>
        </p:blipFill>
        <p:spPr>
          <a:xfrm>
            <a:off x="4896000" y="4176000"/>
            <a:ext cx="4671000" cy="2449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576000"/>
            <a:ext cx="7200000" cy="720000"/>
          </a:xfrm>
          <a:prstGeom prst="rect">
            <a:avLst/>
          </a:prstGeom>
          <a:noFill/>
          <a:ln>
            <a:noFill/>
          </a:ln>
        </p:spPr>
        <p:txBody>
          <a:bodyPr lIns="0" rIns="0" tIns="0" bIns="0" anchor="ctr">
            <a:noAutofit/>
          </a:bodyPr>
          <a:p>
            <a:pPr algn="ctr"/>
            <a:r>
              <a:rPr b="1" lang="es-ES" sz="3600" spc="-1" strike="noStrike">
                <a:latin typeface="Arial"/>
              </a:rPr>
              <a:t>Subiendo imagen al repositorio</a:t>
            </a:r>
            <a:endParaRPr b="0" lang="es-ES" sz="3600" spc="-1" strike="noStrike">
              <a:latin typeface="Arial"/>
            </a:endParaRPr>
          </a:p>
        </p:txBody>
      </p:sp>
      <p:sp>
        <p:nvSpPr>
          <p:cNvPr id="66"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s-ES" sz="2600" spc="-1" strike="noStrike">
                <a:latin typeface="Arial"/>
              </a:rPr>
              <a:t>El primer paso es iniciar sesión desde la terminal con Docker.</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A continuación agregarle una etiqueta para poderla diferenciar.</a:t>
            </a:r>
            <a:endParaRPr b="0" lang="es-ES" sz="2600" spc="-1" strike="noStrike">
              <a:latin typeface="Arial"/>
            </a:endParaRPr>
          </a:p>
          <a:p>
            <a:pPr marL="432000" indent="-324000">
              <a:spcAft>
                <a:spcPts val="1417"/>
              </a:spcAft>
              <a:buClr>
                <a:srgbClr val="99cc66"/>
              </a:buClr>
              <a:buSzPct val="45000"/>
              <a:buFont typeface="Wingdings" charset="2"/>
              <a:buChar char=""/>
            </a:pPr>
            <a:r>
              <a:rPr b="0" lang="es-ES" sz="2600" spc="-1" strike="noStrike">
                <a:latin typeface="Arial"/>
              </a:rPr>
              <a:t>Por último procedemos a subir nuestra imagen al repositorio.</a:t>
            </a:r>
            <a:endParaRPr b="0" lang="es-ES" sz="2600" spc="-1" strike="noStrike">
              <a:latin typeface="Arial"/>
            </a:endParaRPr>
          </a:p>
        </p:txBody>
      </p:sp>
      <p:pic>
        <p:nvPicPr>
          <p:cNvPr id="67" name="" descr=""/>
          <p:cNvPicPr/>
          <p:nvPr/>
        </p:nvPicPr>
        <p:blipFill>
          <a:blip r:embed="rId1"/>
          <a:stretch/>
        </p:blipFill>
        <p:spPr>
          <a:xfrm>
            <a:off x="998280" y="4647240"/>
            <a:ext cx="7857720" cy="1904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2021-05-10T23:04:37Z</dcterms:created>
  <dc:creator/>
  <dc:description/>
  <dc:language>es-ES</dc:language>
  <cp:lastModifiedBy/>
  <dcterms:modified xsi:type="dcterms:W3CDTF">2021-05-27T23:22:06Z</dcterms:modified>
  <cp:revision>124</cp:revision>
  <dc:subject/>
  <dc:title>Inspiration</dc:title>
</cp:coreProperties>
</file>