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21/09/2014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840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21/09/2014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17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21/09/2014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676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21/09/2014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93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21/09/2014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909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21/09/2014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636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21/09/2014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259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21/09/2014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0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21/09/2014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05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21/09/2014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77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21/09/2014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052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5F5F4-5F96-470A-B3DF-7CBE615CFF82}" type="datetimeFigureOut">
              <a:rPr lang="es-CO" smtClean="0"/>
              <a:t>21/09/2014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F031-B9CE-4114-B4B2-10F26177BA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81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Yo Relevo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Macrohard</a:t>
            </a:r>
            <a:endParaRPr lang="es-CO" dirty="0"/>
          </a:p>
        </p:txBody>
      </p:sp>
      <p:pic>
        <p:nvPicPr>
          <p:cNvPr id="1026" name="Picture 2" descr="Imagen. Colombia APPcesible. Maratón de desarrollo para ayudar a la población con discapacidad. 19 al 21 de septiembre de 2014, Parque Interactivo Neomundo, Bucaramanga. Apps sin límites para personas sin límit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3" t="5855" r="60729" b="43216"/>
          <a:stretch/>
        </p:blipFill>
        <p:spPr bwMode="auto">
          <a:xfrm>
            <a:off x="7524328" y="148413"/>
            <a:ext cx="1333852" cy="169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" y="20187"/>
            <a:ext cx="1098204" cy="132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58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encontramos?</a:t>
            </a:r>
            <a:endParaRPr lang="es-CO" dirty="0"/>
          </a:p>
        </p:txBody>
      </p:sp>
      <p:pic>
        <p:nvPicPr>
          <p:cNvPr id="1026" name="Picture 2" descr="http://yucatan.com.mx/wp-content/uploads/2014/08/1_250814p6inclusionphoto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22230"/>
            <a:ext cx="2381250" cy="26670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ounae.com/img/ounae/2009/01/sistema-ocul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852936"/>
            <a:ext cx="5143500" cy="34290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169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¿Cuál es nuestra idea?</a:t>
            </a:r>
            <a:endParaRPr lang="es-CO" dirty="0"/>
          </a:p>
        </p:txBody>
      </p:sp>
      <p:pic>
        <p:nvPicPr>
          <p:cNvPr id="5" name="Picture 6" descr="https://jvasquezvillalta.files.wordpress.com/2014/08/turismo-accesible.jpg?w=6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32856"/>
            <a:ext cx="6096000" cy="40576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029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38"/>
            <a:ext cx="4391025" cy="4381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874" y="62898"/>
            <a:ext cx="4419600" cy="43338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524" y="2447925"/>
            <a:ext cx="43910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1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solución que elaboramos </a:t>
            </a:r>
            <a:r>
              <a:rPr lang="es-MX" sz="2000" dirty="0" smtClean="0"/>
              <a:t>1/3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403648" y="5795972"/>
            <a:ext cx="6304162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Tenga lista esta parte de la presentación por si resulta ganador. </a:t>
            </a:r>
          </a:p>
          <a:p>
            <a:pPr algn="ctr"/>
            <a:r>
              <a:rPr lang="es-MX" dirty="0" smtClean="0"/>
              <a:t>IMPORTANTE: NO LA USE DURANTE EL PROCESO DE EVALUACIÓN.</a:t>
            </a:r>
          </a:p>
          <a:p>
            <a:pPr algn="ctr"/>
            <a:r>
              <a:rPr lang="es-MX" dirty="0" smtClean="0"/>
              <a:t>Borre este mensaje antes de hacer su presentación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611560" y="155679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Sugerencias: </a:t>
            </a:r>
          </a:p>
          <a:p>
            <a:pPr marL="342900" indent="-342900">
              <a:buAutoNum type="arabicPeriod"/>
            </a:pPr>
            <a:r>
              <a:rPr lang="es-MX" dirty="0"/>
              <a:t>Utilice </a:t>
            </a:r>
            <a:r>
              <a:rPr lang="es-MX" dirty="0" smtClean="0"/>
              <a:t>imágenes de su aplicación que le sirvan para presentar el desarrollo.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7169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solución que elaboramos </a:t>
            </a:r>
            <a:r>
              <a:rPr lang="es-MX" sz="2000" dirty="0" smtClean="0"/>
              <a:t>2/3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1403648" y="5795972"/>
            <a:ext cx="6304162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Tenga lista esta parte de la presentación por si resulta ganador. </a:t>
            </a:r>
          </a:p>
          <a:p>
            <a:pPr algn="ctr"/>
            <a:r>
              <a:rPr lang="es-MX" dirty="0" smtClean="0"/>
              <a:t>IMPORTANTE: NO LA USE DURANTE EL PROCESO DE EVALUACIÓN.</a:t>
            </a:r>
          </a:p>
          <a:p>
            <a:pPr algn="ctr"/>
            <a:r>
              <a:rPr lang="es-MX" dirty="0" smtClean="0"/>
              <a:t>Borre este mensaje antes de hacer su presentación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155679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Sugerencias: </a:t>
            </a:r>
          </a:p>
          <a:p>
            <a:pPr marL="342900" indent="-342900">
              <a:buAutoNum type="arabicPeriod"/>
            </a:pPr>
            <a:r>
              <a:rPr lang="es-MX" dirty="0"/>
              <a:t>Utilice </a:t>
            </a:r>
            <a:r>
              <a:rPr lang="es-MX" dirty="0" smtClean="0"/>
              <a:t>imágenes de su aplicación que le sirvan para presentar el desarrollo.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solución que elaboramos </a:t>
            </a:r>
            <a:r>
              <a:rPr lang="es-MX" sz="2000" dirty="0"/>
              <a:t>3</a:t>
            </a:r>
            <a:r>
              <a:rPr lang="es-MX" sz="2000" dirty="0" smtClean="0"/>
              <a:t>/3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1403648" y="5795972"/>
            <a:ext cx="6304162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Tenga lista esta parte de la presentación por si resulta ganador. </a:t>
            </a:r>
          </a:p>
          <a:p>
            <a:pPr algn="ctr"/>
            <a:r>
              <a:rPr lang="es-MX" dirty="0" smtClean="0"/>
              <a:t>IMPORTANTE: NO LA USE DURANTE EL PROCESO DE EVALUACIÓN.</a:t>
            </a:r>
          </a:p>
          <a:p>
            <a:pPr algn="ctr"/>
            <a:r>
              <a:rPr lang="es-MX" dirty="0" smtClean="0"/>
              <a:t>Borre este mensaje antes de hacer su presentación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155679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Sugerencias: </a:t>
            </a:r>
          </a:p>
          <a:p>
            <a:pPr marL="342900" indent="-342900">
              <a:buAutoNum type="arabicPeriod"/>
            </a:pPr>
            <a:r>
              <a:rPr lang="es-MX" dirty="0"/>
              <a:t>Utilice </a:t>
            </a:r>
            <a:r>
              <a:rPr lang="es-MX" dirty="0" smtClean="0"/>
              <a:t>imágenes de su aplicación que le sirvan para presentar el desarrollo.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0634"/>
            <a:ext cx="8229600" cy="1143000"/>
          </a:xfrm>
        </p:spPr>
        <p:txBody>
          <a:bodyPr/>
          <a:lstStyle/>
          <a:p>
            <a:r>
              <a:rPr lang="es-MX" dirty="0" smtClean="0"/>
              <a:t>GRACIAS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333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4567</TotalTime>
  <Words>167</Words>
  <Application>Microsoft Office PowerPoint</Application>
  <PresentationFormat>Presentación en pantalla (4:3)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Yo Relevo</vt:lpstr>
      <vt:lpstr>¿Qué encontramos?</vt:lpstr>
      <vt:lpstr>¿Cuál es nuestra idea?</vt:lpstr>
      <vt:lpstr>Presentación de PowerPoint</vt:lpstr>
      <vt:lpstr>La solución que elaboramos 1/3</vt:lpstr>
      <vt:lpstr>La solución que elaboramos 2/3</vt:lpstr>
      <vt:lpstr>La solución que elaboramos 3/3</vt:lpstr>
      <vt:lpstr>GRACIAS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presentación</dc:title>
  <dc:creator>Santiago Garcia Devis</dc:creator>
  <cp:lastModifiedBy>Daniel Alejandro Guerrero Suárez</cp:lastModifiedBy>
  <cp:revision>16</cp:revision>
  <dcterms:created xsi:type="dcterms:W3CDTF">2014-05-27T19:26:45Z</dcterms:created>
  <dcterms:modified xsi:type="dcterms:W3CDTF">2014-09-21T20:22:11Z</dcterms:modified>
</cp:coreProperties>
</file>