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300" r:id="rId4"/>
    <p:sldId id="301" r:id="rId5"/>
    <p:sldId id="276" r:id="rId6"/>
    <p:sldId id="306" r:id="rId7"/>
    <p:sldId id="308" r:id="rId8"/>
    <p:sldId id="313" r:id="rId9"/>
    <p:sldId id="314" r:id="rId10"/>
    <p:sldId id="281" r:id="rId11"/>
    <p:sldId id="282" r:id="rId12"/>
    <p:sldId id="310" r:id="rId13"/>
    <p:sldId id="309" r:id="rId14"/>
    <p:sldId id="274" r:id="rId15"/>
    <p:sldId id="304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1CEC04-BC02-E347-C50D-9ACF9F7D7D3A}" name="Anthony Platanios" initials="AP" userId="S::emplata@microsoft.com::7248515a-7d77-4691-934e-9cdd40b017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32B"/>
    <a:srgbClr val="0091C7"/>
    <a:srgbClr val="FFFFFF"/>
    <a:srgbClr val="F9D6D7"/>
    <a:srgbClr val="D4EAF5"/>
    <a:srgbClr val="FDF4F3"/>
    <a:srgbClr val="F5D2D0"/>
    <a:srgbClr val="D0CECE"/>
    <a:srgbClr val="AFABAB"/>
    <a:srgbClr val="BC6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9384D-5EF5-4518-8D5B-C7543708ECD0}" v="3" dt="2021-10-19T11:57:38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6"/>
    <p:restoredTop sz="96561"/>
  </p:normalViewPr>
  <p:slideViewPr>
    <p:cSldViewPr snapToGrid="0" snapToObjects="1">
      <p:cViewPr varScale="1">
        <p:scale>
          <a:sx n="64" d="100"/>
          <a:sy n="64" d="100"/>
        </p:scale>
        <p:origin x="85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uls" userId="S::adpauls@microsoft.com::87f1b6e4-f2c9-4dbd-8621-19c2a8deac12" providerId="AD" clId="Web-{8CA81AC2-285F-401B-61F9-5D247BF19198}"/>
    <pc:docChg chg="addSld delSld modSld">
      <pc:chgData name="Adam Pauls" userId="S::adpauls@microsoft.com::87f1b6e4-f2c9-4dbd-8621-19c2a8deac12" providerId="AD" clId="Web-{8CA81AC2-285F-401B-61F9-5D247BF19198}" dt="2021-06-21T21:54:55.515" v="37"/>
      <pc:docMkLst>
        <pc:docMk/>
      </pc:docMkLst>
      <pc:sldChg chg="delSp addAnim delAnim modAnim">
        <pc:chgData name="Adam Pauls" userId="S::adpauls@microsoft.com::87f1b6e4-f2c9-4dbd-8621-19c2a8deac12" providerId="AD" clId="Web-{8CA81AC2-285F-401B-61F9-5D247BF19198}" dt="2021-06-21T21:54:55.515" v="37"/>
        <pc:sldMkLst>
          <pc:docMk/>
          <pc:sldMk cId="3511048907" sldId="259"/>
        </pc:sldMkLst>
        <pc:spChg chg="topLvl">
          <ac:chgData name="Adam Pauls" userId="S::adpauls@microsoft.com::87f1b6e4-f2c9-4dbd-8621-19c2a8deac12" providerId="AD" clId="Web-{8CA81AC2-285F-401B-61F9-5D247BF19198}" dt="2021-06-21T21:54:16.367" v="34"/>
          <ac:spMkLst>
            <pc:docMk/>
            <pc:sldMk cId="3511048907" sldId="259"/>
            <ac:spMk id="14" creationId="{50D36E19-FA60-2544-B546-D20D5AD01E33}"/>
          </ac:spMkLst>
        </pc:spChg>
        <pc:spChg chg="topLvl">
          <ac:chgData name="Adam Pauls" userId="S::adpauls@microsoft.com::87f1b6e4-f2c9-4dbd-8621-19c2a8deac12" providerId="AD" clId="Web-{8CA81AC2-285F-401B-61F9-5D247BF19198}" dt="2021-06-21T21:54:16.367" v="34"/>
          <ac:spMkLst>
            <pc:docMk/>
            <pc:sldMk cId="3511048907" sldId="259"/>
            <ac:spMk id="19" creationId="{1DE51D6D-2597-D247-9273-D4CC7AA67C92}"/>
          </ac:spMkLst>
        </pc:spChg>
        <pc:grpChg chg="del">
          <ac:chgData name="Adam Pauls" userId="S::adpauls@microsoft.com::87f1b6e4-f2c9-4dbd-8621-19c2a8deac12" providerId="AD" clId="Web-{8CA81AC2-285F-401B-61F9-5D247BF19198}" dt="2021-06-21T21:54:16.367" v="34"/>
          <ac:grpSpMkLst>
            <pc:docMk/>
            <pc:sldMk cId="3511048907" sldId="259"/>
            <ac:grpSpMk id="118" creationId="{6CF12938-1013-9E41-8B12-C4F1F7A3FAA7}"/>
          </ac:grpSpMkLst>
        </pc:grpChg>
      </pc:sldChg>
      <pc:sldChg chg="modSp">
        <pc:chgData name="Adam Pauls" userId="S::adpauls@microsoft.com::87f1b6e4-f2c9-4dbd-8621-19c2a8deac12" providerId="AD" clId="Web-{8CA81AC2-285F-401B-61F9-5D247BF19198}" dt="2021-06-21T21:11:01.909" v="3" actId="1076"/>
        <pc:sldMkLst>
          <pc:docMk/>
          <pc:sldMk cId="346203765" sldId="261"/>
        </pc:sldMkLst>
        <pc:grpChg chg="mod">
          <ac:chgData name="Adam Pauls" userId="S::adpauls@microsoft.com::87f1b6e4-f2c9-4dbd-8621-19c2a8deac12" providerId="AD" clId="Web-{8CA81AC2-285F-401B-61F9-5D247BF19198}" dt="2021-06-21T21:10:48.674" v="0" actId="1076"/>
          <ac:grpSpMkLst>
            <pc:docMk/>
            <pc:sldMk cId="346203765" sldId="261"/>
            <ac:grpSpMk id="93" creationId="{676F3AD9-55C4-7147-B6AE-A02921820F31}"/>
          </ac:grpSpMkLst>
        </pc:grpChg>
        <pc:grpChg chg="mod">
          <ac:chgData name="Adam Pauls" userId="S::adpauls@microsoft.com::87f1b6e4-f2c9-4dbd-8621-19c2a8deac12" providerId="AD" clId="Web-{8CA81AC2-285F-401B-61F9-5D247BF19198}" dt="2021-06-21T21:10:53.487" v="1" actId="1076"/>
          <ac:grpSpMkLst>
            <pc:docMk/>
            <pc:sldMk cId="346203765" sldId="261"/>
            <ac:grpSpMk id="97" creationId="{F0CCD0B3-B814-DB4D-B906-0E5E27AD62A2}"/>
          </ac:grpSpMkLst>
        </pc:grpChg>
        <pc:grpChg chg="mod">
          <ac:chgData name="Adam Pauls" userId="S::adpauls@microsoft.com::87f1b6e4-f2c9-4dbd-8621-19c2a8deac12" providerId="AD" clId="Web-{8CA81AC2-285F-401B-61F9-5D247BF19198}" dt="2021-06-21T21:11:01.909" v="3" actId="1076"/>
          <ac:grpSpMkLst>
            <pc:docMk/>
            <pc:sldMk cId="346203765" sldId="261"/>
            <ac:grpSpMk id="103" creationId="{3695EE1F-9F77-F249-B803-2BC543EC6270}"/>
          </ac:grpSpMkLst>
        </pc:grpChg>
      </pc:sldChg>
      <pc:sldChg chg="modSp">
        <pc:chgData name="Adam Pauls" userId="S::adpauls@microsoft.com::87f1b6e4-f2c9-4dbd-8621-19c2a8deac12" providerId="AD" clId="Web-{8CA81AC2-285F-401B-61F9-5D247BF19198}" dt="2021-06-21T21:11:47.771" v="12" actId="1076"/>
        <pc:sldMkLst>
          <pc:docMk/>
          <pc:sldMk cId="399858398" sldId="264"/>
        </pc:sldMkLst>
        <pc:spChg chg="mod">
          <ac:chgData name="Adam Pauls" userId="S::adpauls@microsoft.com::87f1b6e4-f2c9-4dbd-8621-19c2a8deac12" providerId="AD" clId="Web-{8CA81AC2-285F-401B-61F9-5D247BF19198}" dt="2021-06-21T21:11:45.615" v="11" actId="1076"/>
          <ac:spMkLst>
            <pc:docMk/>
            <pc:sldMk cId="399858398" sldId="264"/>
            <ac:spMk id="96" creationId="{408F1CA1-75F5-8A4C-A098-675ECBFFC332}"/>
          </ac:spMkLst>
        </pc:spChg>
        <pc:spChg chg="mod">
          <ac:chgData name="Adam Pauls" userId="S::adpauls@microsoft.com::87f1b6e4-f2c9-4dbd-8621-19c2a8deac12" providerId="AD" clId="Web-{8CA81AC2-285F-401B-61F9-5D247BF19198}" dt="2021-06-21T21:11:47.771" v="12" actId="1076"/>
          <ac:spMkLst>
            <pc:docMk/>
            <pc:sldMk cId="399858398" sldId="264"/>
            <ac:spMk id="108" creationId="{053B6DD2-A52B-8449-AF9B-4A205D053BEF}"/>
          </ac:spMkLst>
        </pc:spChg>
        <pc:grpChg chg="mod">
          <ac:chgData name="Adam Pauls" userId="S::adpauls@microsoft.com::87f1b6e4-f2c9-4dbd-8621-19c2a8deac12" providerId="AD" clId="Web-{8CA81AC2-285F-401B-61F9-5D247BF19198}" dt="2021-06-21T21:11:36.021" v="8" actId="1076"/>
          <ac:grpSpMkLst>
            <pc:docMk/>
            <pc:sldMk cId="399858398" sldId="264"/>
            <ac:grpSpMk id="93" creationId="{676F3AD9-55C4-7147-B6AE-A02921820F31}"/>
          </ac:grpSpMkLst>
        </pc:grpChg>
        <pc:grpChg chg="mod">
          <ac:chgData name="Adam Pauls" userId="S::adpauls@microsoft.com::87f1b6e4-f2c9-4dbd-8621-19c2a8deac12" providerId="AD" clId="Web-{8CA81AC2-285F-401B-61F9-5D247BF19198}" dt="2021-06-21T21:11:36.052" v="9" actId="1076"/>
          <ac:grpSpMkLst>
            <pc:docMk/>
            <pc:sldMk cId="399858398" sldId="264"/>
            <ac:grpSpMk id="97" creationId="{F0CCD0B3-B814-DB4D-B906-0E5E27AD62A2}"/>
          </ac:grpSpMkLst>
        </pc:grpChg>
        <pc:grpChg chg="mod">
          <ac:chgData name="Adam Pauls" userId="S::adpauls@microsoft.com::87f1b6e4-f2c9-4dbd-8621-19c2a8deac12" providerId="AD" clId="Web-{8CA81AC2-285F-401B-61F9-5D247BF19198}" dt="2021-06-21T21:11:36.083" v="10" actId="1076"/>
          <ac:grpSpMkLst>
            <pc:docMk/>
            <pc:sldMk cId="399858398" sldId="264"/>
            <ac:grpSpMk id="103" creationId="{3695EE1F-9F77-F249-B803-2BC543EC6270}"/>
          </ac:grpSpMkLst>
        </pc:grpChg>
      </pc:sldChg>
      <pc:sldChg chg="addSp delSp modSp add del replId">
        <pc:chgData name="Adam Pauls" userId="S::adpauls@microsoft.com::87f1b6e4-f2c9-4dbd-8621-19c2a8deac12" providerId="AD" clId="Web-{8CA81AC2-285F-401B-61F9-5D247BF19198}" dt="2021-06-21T21:53:09.301" v="29"/>
        <pc:sldMkLst>
          <pc:docMk/>
          <pc:sldMk cId="3785872131" sldId="292"/>
        </pc:sldMkLst>
        <pc:spChg chg="mod">
          <ac:chgData name="Adam Pauls" userId="S::adpauls@microsoft.com::87f1b6e4-f2c9-4dbd-8621-19c2a8deac12" providerId="AD" clId="Web-{8CA81AC2-285F-401B-61F9-5D247BF19198}" dt="2021-06-21T21:52:22.423" v="16" actId="20577"/>
          <ac:spMkLst>
            <pc:docMk/>
            <pc:sldMk cId="3785872131" sldId="292"/>
            <ac:spMk id="2" creationId="{D8B5D069-4C4D-4242-8673-7E398BE70752}"/>
          </ac:spMkLst>
        </pc:spChg>
        <pc:grpChg chg="add del mod">
          <ac:chgData name="Adam Pauls" userId="S::adpauls@microsoft.com::87f1b6e4-f2c9-4dbd-8621-19c2a8deac12" providerId="AD" clId="Web-{8CA81AC2-285F-401B-61F9-5D247BF19198}" dt="2021-06-21T21:52:50.487" v="20"/>
          <ac:grpSpMkLst>
            <pc:docMk/>
            <pc:sldMk cId="3785872131" sldId="292"/>
            <ac:grpSpMk id="4" creationId="{03AF08F0-EBD6-463D-82A9-5B6BEEEDA71D}"/>
          </ac:grpSpMkLst>
        </pc:grpChg>
      </pc:sldChg>
      <pc:sldChg chg="modSp add replId">
        <pc:chgData name="Adam Pauls" userId="S::adpauls@microsoft.com::87f1b6e4-f2c9-4dbd-8621-19c2a8deac12" providerId="AD" clId="Web-{8CA81AC2-285F-401B-61F9-5D247BF19198}" dt="2021-06-21T21:53:05.925" v="28" actId="20577"/>
        <pc:sldMkLst>
          <pc:docMk/>
          <pc:sldMk cId="889679689" sldId="293"/>
        </pc:sldMkLst>
        <pc:spChg chg="mod">
          <ac:chgData name="Adam Pauls" userId="S::adpauls@microsoft.com::87f1b6e4-f2c9-4dbd-8621-19c2a8deac12" providerId="AD" clId="Web-{8CA81AC2-285F-401B-61F9-5D247BF19198}" dt="2021-06-21T21:53:05.925" v="28" actId="20577"/>
          <ac:spMkLst>
            <pc:docMk/>
            <pc:sldMk cId="889679689" sldId="293"/>
            <ac:spMk id="2" creationId="{D8B5D069-4C4D-4242-8673-7E398BE70752}"/>
          </ac:spMkLst>
        </pc:spChg>
      </pc:sldChg>
    </pc:docChg>
  </pc:docChgLst>
  <pc:docChgLst>
    <pc:chgData name="Subhro Roy" userId="S::subhrroy@microsoft.com::dbcf7980-d3ea-44d7-a606-742003399948" providerId="AD" clId="Web-{F2C1147F-134D-D6E1-F113-917E6AD8D210}"/>
    <pc:docChg chg="modSld">
      <pc:chgData name="Subhro Roy" userId="S::subhrroy@microsoft.com::dbcf7980-d3ea-44d7-a606-742003399948" providerId="AD" clId="Web-{F2C1147F-134D-D6E1-F113-917E6AD8D210}" dt="2021-06-21T21:53:14.612" v="101" actId="1076"/>
      <pc:docMkLst>
        <pc:docMk/>
      </pc:docMkLst>
      <pc:sldChg chg="addSp modSp">
        <pc:chgData name="Subhro Roy" userId="S::subhrroy@microsoft.com::dbcf7980-d3ea-44d7-a606-742003399948" providerId="AD" clId="Web-{F2C1147F-134D-D6E1-F113-917E6AD8D210}" dt="2021-06-21T21:53:14.612" v="101" actId="1076"/>
        <pc:sldMkLst>
          <pc:docMk/>
          <pc:sldMk cId="3385814868" sldId="269"/>
        </pc:sldMkLst>
        <pc:spChg chg="add mod">
          <ac:chgData name="Subhro Roy" userId="S::subhrroy@microsoft.com::dbcf7980-d3ea-44d7-a606-742003399948" providerId="AD" clId="Web-{F2C1147F-134D-D6E1-F113-917E6AD8D210}" dt="2021-06-21T21:53:09.331" v="100" actId="1076"/>
          <ac:spMkLst>
            <pc:docMk/>
            <pc:sldMk cId="3385814868" sldId="269"/>
            <ac:spMk id="2" creationId="{3A67E391-068D-4059-BDB3-12CF85BBCEBB}"/>
          </ac:spMkLst>
        </pc:spChg>
        <pc:spChg chg="add mod">
          <ac:chgData name="Subhro Roy" userId="S::subhrroy@microsoft.com::dbcf7980-d3ea-44d7-a606-742003399948" providerId="AD" clId="Web-{F2C1147F-134D-D6E1-F113-917E6AD8D210}" dt="2021-06-21T21:53:14.612" v="101" actId="1076"/>
          <ac:spMkLst>
            <pc:docMk/>
            <pc:sldMk cId="3385814868" sldId="269"/>
            <ac:spMk id="7" creationId="{22AD96A6-0FE4-4BDB-92AC-199FAD9FF411}"/>
          </ac:spMkLst>
        </pc:spChg>
      </pc:sldChg>
    </pc:docChg>
  </pc:docChgLst>
  <pc:docChgLst>
    <pc:chgData name="Subhro Roy" userId="dbcf7980-d3ea-44d7-a606-742003399948" providerId="ADAL" clId="{32CAB2ED-BA0B-1143-9D81-14541B78C95E}"/>
    <pc:docChg chg="modSld">
      <pc:chgData name="Subhro Roy" userId="dbcf7980-d3ea-44d7-a606-742003399948" providerId="ADAL" clId="{32CAB2ED-BA0B-1143-9D81-14541B78C95E}" dt="2021-06-21T21:58:04.600" v="4" actId="113"/>
      <pc:docMkLst>
        <pc:docMk/>
      </pc:docMkLst>
      <pc:sldChg chg="modSp">
        <pc:chgData name="Subhro Roy" userId="dbcf7980-d3ea-44d7-a606-742003399948" providerId="ADAL" clId="{32CAB2ED-BA0B-1143-9D81-14541B78C95E}" dt="2021-06-21T21:58:04.600" v="4" actId="113"/>
        <pc:sldMkLst>
          <pc:docMk/>
          <pc:sldMk cId="3385814868" sldId="269"/>
        </pc:sldMkLst>
        <pc:spChg chg="mod">
          <ac:chgData name="Subhro Roy" userId="dbcf7980-d3ea-44d7-a606-742003399948" providerId="ADAL" clId="{32CAB2ED-BA0B-1143-9D81-14541B78C95E}" dt="2021-06-21T21:57:59.094" v="3" actId="113"/>
          <ac:spMkLst>
            <pc:docMk/>
            <pc:sldMk cId="3385814868" sldId="269"/>
            <ac:spMk id="2" creationId="{3A67E391-068D-4059-BDB3-12CF85BBCEBB}"/>
          </ac:spMkLst>
        </pc:spChg>
        <pc:spChg chg="mod">
          <ac:chgData name="Subhro Roy" userId="dbcf7980-d3ea-44d7-a606-742003399948" providerId="ADAL" clId="{32CAB2ED-BA0B-1143-9D81-14541B78C95E}" dt="2021-06-21T21:58:04.600" v="4" actId="113"/>
          <ac:spMkLst>
            <pc:docMk/>
            <pc:sldMk cId="3385814868" sldId="269"/>
            <ac:spMk id="7" creationId="{22AD96A6-0FE4-4BDB-92AC-199FAD9FF411}"/>
          </ac:spMkLst>
        </pc:spChg>
      </pc:sldChg>
    </pc:docChg>
  </pc:docChgLst>
  <pc:docChgLst>
    <pc:chgData name="Anthony Platanios" userId="7248515a-7d77-4691-934e-9cdd40b01721" providerId="ADAL" clId="{C6DBB6B8-2BC2-CB41-BC10-B50B1E20AFF1}"/>
    <pc:docChg chg="undo redo custSel addSld delSld modSld sldOrd modMainMaster">
      <pc:chgData name="Anthony Platanios" userId="7248515a-7d77-4691-934e-9cdd40b01721" providerId="ADAL" clId="{C6DBB6B8-2BC2-CB41-BC10-B50B1E20AFF1}" dt="2021-06-24T23:39:15.265" v="17267" actId="14100"/>
      <pc:docMkLst>
        <pc:docMk/>
      </pc:docMkLst>
      <pc:sldChg chg="addSp delSp modSp mod modTransition delAnim">
        <pc:chgData name="Anthony Platanios" userId="7248515a-7d77-4691-934e-9cdd40b01721" providerId="ADAL" clId="{C6DBB6B8-2BC2-CB41-BC10-B50B1E20AFF1}" dt="2021-06-24T14:10:56.529" v="16046"/>
        <pc:sldMkLst>
          <pc:docMk/>
          <pc:sldMk cId="687211510" sldId="256"/>
        </pc:sldMkLst>
        <pc:spChg chg="mod">
          <ac:chgData name="Anthony Platanios" userId="7248515a-7d77-4691-934e-9cdd40b01721" providerId="ADAL" clId="{C6DBB6B8-2BC2-CB41-BC10-B50B1E20AFF1}" dt="2021-06-24T13:28:03.653" v="15472" actId="20577"/>
          <ac:spMkLst>
            <pc:docMk/>
            <pc:sldMk cId="687211510" sldId="256"/>
            <ac:spMk id="2" creationId="{B6A28A49-AA7C-A443-AF01-826D22531908}"/>
          </ac:spMkLst>
        </pc:spChg>
        <pc:spChg chg="mod">
          <ac:chgData name="Anthony Platanios" userId="7248515a-7d77-4691-934e-9cdd40b01721" providerId="ADAL" clId="{C6DBB6B8-2BC2-CB41-BC10-B50B1E20AFF1}" dt="2021-06-20T03:04:45.199" v="109" actId="255"/>
          <ac:spMkLst>
            <pc:docMk/>
            <pc:sldMk cId="687211510" sldId="256"/>
            <ac:spMk id="3" creationId="{83915074-6F6B-6F4A-81FB-6185D97C87A9}"/>
          </ac:spMkLst>
        </pc:spChg>
        <pc:spChg chg="add del mod">
          <ac:chgData name="Anthony Platanios" userId="7248515a-7d77-4691-934e-9cdd40b01721" providerId="ADAL" clId="{C6DBB6B8-2BC2-CB41-BC10-B50B1E20AFF1}" dt="2021-06-20T03:04:21.319" v="97"/>
          <ac:spMkLst>
            <pc:docMk/>
            <pc:sldMk cId="687211510" sldId="256"/>
            <ac:spMk id="4" creationId="{CBEA6D6E-192D-9E47-8EF4-87B975D4DF47}"/>
          </ac:spMkLst>
        </pc:spChg>
        <pc:spChg chg="add del mod">
          <ac:chgData name="Anthony Platanios" userId="7248515a-7d77-4691-934e-9cdd40b01721" providerId="ADAL" clId="{C6DBB6B8-2BC2-CB41-BC10-B50B1E20AFF1}" dt="2021-06-20T03:04:21.319" v="97"/>
          <ac:spMkLst>
            <pc:docMk/>
            <pc:sldMk cId="687211510" sldId="256"/>
            <ac:spMk id="5" creationId="{203DAE25-EEF7-8A41-B584-190D51DDEF0D}"/>
          </ac:spMkLst>
        </pc:spChg>
        <pc:picChg chg="add del mod">
          <ac:chgData name="Anthony Platanios" userId="7248515a-7d77-4691-934e-9cdd40b01721" providerId="ADAL" clId="{C6DBB6B8-2BC2-CB41-BC10-B50B1E20AFF1}" dt="2021-06-24T14:10:44.709" v="16042" actId="478"/>
          <ac:picMkLst>
            <pc:docMk/>
            <pc:sldMk cId="687211510" sldId="256"/>
            <ac:picMk id="4" creationId="{51F050CD-460E-C64C-B992-307B6AC61F08}"/>
          </ac:picMkLst>
        </pc:picChg>
      </pc:sldChg>
      <pc:sldChg chg="addSp delSp modSp new del mod">
        <pc:chgData name="Anthony Platanios" userId="7248515a-7d77-4691-934e-9cdd40b01721" providerId="ADAL" clId="{C6DBB6B8-2BC2-CB41-BC10-B50B1E20AFF1}" dt="2021-06-20T04:04:00.677" v="920" actId="2696"/>
        <pc:sldMkLst>
          <pc:docMk/>
          <pc:sldMk cId="688553831" sldId="257"/>
        </pc:sldMkLst>
        <pc:spChg chg="mod">
          <ac:chgData name="Anthony Platanios" userId="7248515a-7d77-4691-934e-9cdd40b01721" providerId="ADAL" clId="{C6DBB6B8-2BC2-CB41-BC10-B50B1E20AFF1}" dt="2021-06-20T03:58:13.095" v="878" actId="20577"/>
          <ac:spMkLst>
            <pc:docMk/>
            <pc:sldMk cId="688553831" sldId="257"/>
            <ac:spMk id="2" creationId="{D8B5D069-4C4D-4242-8673-7E398BE70752}"/>
          </ac:spMkLst>
        </pc:spChg>
        <pc:spChg chg="del">
          <ac:chgData name="Anthony Platanios" userId="7248515a-7d77-4691-934e-9cdd40b01721" providerId="ADAL" clId="{C6DBB6B8-2BC2-CB41-BC10-B50B1E20AFF1}" dt="2021-06-20T03:09:58.723" v="176" actId="478"/>
          <ac:spMkLst>
            <pc:docMk/>
            <pc:sldMk cId="688553831" sldId="257"/>
            <ac:spMk id="3" creationId="{DACBE60B-4FAA-DB4D-AB97-923DB6820058}"/>
          </ac:spMkLst>
        </pc:spChg>
        <pc:spChg chg="add del mod">
          <ac:chgData name="Anthony Platanios" userId="7248515a-7d77-4691-934e-9cdd40b01721" providerId="ADAL" clId="{C6DBB6B8-2BC2-CB41-BC10-B50B1E20AFF1}" dt="2021-06-20T03:10:58.654" v="181" actId="478"/>
          <ac:spMkLst>
            <pc:docMk/>
            <pc:sldMk cId="688553831" sldId="257"/>
            <ac:spMk id="4" creationId="{1B2D9A6F-FDE6-EF40-85E2-69844D06178D}"/>
          </ac:spMkLst>
        </pc:spChg>
        <pc:spChg chg="add del mod">
          <ac:chgData name="Anthony Platanios" userId="7248515a-7d77-4691-934e-9cdd40b01721" providerId="ADAL" clId="{C6DBB6B8-2BC2-CB41-BC10-B50B1E20AFF1}" dt="2021-06-20T03:11:20.185" v="188" actId="478"/>
          <ac:spMkLst>
            <pc:docMk/>
            <pc:sldMk cId="688553831" sldId="257"/>
            <ac:spMk id="5" creationId="{E997D85A-44DC-DA4D-B028-F799FA6837BE}"/>
          </ac:spMkLst>
        </pc:spChg>
        <pc:spChg chg="add mod topLvl">
          <ac:chgData name="Anthony Platanios" userId="7248515a-7d77-4691-934e-9cdd40b01721" providerId="ADAL" clId="{C6DBB6B8-2BC2-CB41-BC10-B50B1E20AFF1}" dt="2021-06-20T04:00:11.264" v="897" actId="255"/>
          <ac:spMkLst>
            <pc:docMk/>
            <pc:sldMk cId="688553831" sldId="257"/>
            <ac:spMk id="6" creationId="{CF3A963D-5CD4-1E4D-872C-1DC3FE57FED8}"/>
          </ac:spMkLst>
        </pc:spChg>
        <pc:spChg chg="add mod topLvl">
          <ac:chgData name="Anthony Platanios" userId="7248515a-7d77-4691-934e-9cdd40b01721" providerId="ADAL" clId="{C6DBB6B8-2BC2-CB41-BC10-B50B1E20AFF1}" dt="2021-06-20T03:35:46.281" v="672" actId="1035"/>
          <ac:spMkLst>
            <pc:docMk/>
            <pc:sldMk cId="688553831" sldId="257"/>
            <ac:spMk id="8" creationId="{392E077E-3A52-C741-8879-1E3A7DEAD85B}"/>
          </ac:spMkLst>
        </pc:spChg>
        <pc:spChg chg="add del">
          <ac:chgData name="Anthony Platanios" userId="7248515a-7d77-4691-934e-9cdd40b01721" providerId="ADAL" clId="{C6DBB6B8-2BC2-CB41-BC10-B50B1E20AFF1}" dt="2021-06-20T03:17:38.876" v="297" actId="478"/>
          <ac:spMkLst>
            <pc:docMk/>
            <pc:sldMk cId="688553831" sldId="257"/>
            <ac:spMk id="10" creationId="{E3A4934E-084A-6445-964D-B2E862DA55D7}"/>
          </ac:spMkLst>
        </pc:spChg>
        <pc:spChg chg="add del">
          <ac:chgData name="Anthony Platanios" userId="7248515a-7d77-4691-934e-9cdd40b01721" providerId="ADAL" clId="{C6DBB6B8-2BC2-CB41-BC10-B50B1E20AFF1}" dt="2021-06-20T03:17:42.563" v="299" actId="478"/>
          <ac:spMkLst>
            <pc:docMk/>
            <pc:sldMk cId="688553831" sldId="257"/>
            <ac:spMk id="12" creationId="{8C5883D7-1888-8844-8AC0-18033A47017B}"/>
          </ac:spMkLst>
        </pc:spChg>
        <pc:spChg chg="add mod topLvl">
          <ac:chgData name="Anthony Platanios" userId="7248515a-7d77-4691-934e-9cdd40b01721" providerId="ADAL" clId="{C6DBB6B8-2BC2-CB41-BC10-B50B1E20AFF1}" dt="2021-06-20T03:53:08.806" v="825" actId="207"/>
          <ac:spMkLst>
            <pc:docMk/>
            <pc:sldMk cId="688553831" sldId="257"/>
            <ac:spMk id="14" creationId="{50D36E19-FA60-2544-B546-D20D5AD01E33}"/>
          </ac:spMkLst>
        </pc:spChg>
        <pc:spChg chg="add mod topLvl">
          <ac:chgData name="Anthony Platanios" userId="7248515a-7d77-4691-934e-9cdd40b01721" providerId="ADAL" clId="{C6DBB6B8-2BC2-CB41-BC10-B50B1E20AFF1}" dt="2021-06-20T03:53:39.581" v="829" actId="207"/>
          <ac:spMkLst>
            <pc:docMk/>
            <pc:sldMk cId="688553831" sldId="257"/>
            <ac:spMk id="15" creationId="{657E7F06-976B-864D-99F5-86A62E2B6D2F}"/>
          </ac:spMkLst>
        </pc:spChg>
        <pc:spChg chg="add mod topLvl">
          <ac:chgData name="Anthony Platanios" userId="7248515a-7d77-4691-934e-9cdd40b01721" providerId="ADAL" clId="{C6DBB6B8-2BC2-CB41-BC10-B50B1E20AFF1}" dt="2021-06-20T03:35:46.281" v="672" actId="1035"/>
          <ac:spMkLst>
            <pc:docMk/>
            <pc:sldMk cId="688553831" sldId="257"/>
            <ac:spMk id="17" creationId="{3ED9F15E-150E-E942-AFC9-0A5BDBDAD07D}"/>
          </ac:spMkLst>
        </pc:spChg>
        <pc:spChg chg="add mod topLvl">
          <ac:chgData name="Anthony Platanios" userId="7248515a-7d77-4691-934e-9cdd40b01721" providerId="ADAL" clId="{C6DBB6B8-2BC2-CB41-BC10-B50B1E20AFF1}" dt="2021-06-20T03:53:12.617" v="826" actId="207"/>
          <ac:spMkLst>
            <pc:docMk/>
            <pc:sldMk cId="688553831" sldId="257"/>
            <ac:spMk id="19" creationId="{1DE51D6D-2597-D247-9273-D4CC7AA67C92}"/>
          </ac:spMkLst>
        </pc:spChg>
        <pc:spChg chg="add mod">
          <ac:chgData name="Anthony Platanios" userId="7248515a-7d77-4691-934e-9cdd40b01721" providerId="ADAL" clId="{C6DBB6B8-2BC2-CB41-BC10-B50B1E20AFF1}" dt="2021-06-20T03:58:25.889" v="882" actId="1076"/>
          <ac:spMkLst>
            <pc:docMk/>
            <pc:sldMk cId="688553831" sldId="257"/>
            <ac:spMk id="23" creationId="{62E020D3-94F9-6D4D-B174-2A4528B866DC}"/>
          </ac:spMkLst>
        </pc:spChg>
        <pc:spChg chg="add mod">
          <ac:chgData name="Anthony Platanios" userId="7248515a-7d77-4691-934e-9cdd40b01721" providerId="ADAL" clId="{C6DBB6B8-2BC2-CB41-BC10-B50B1E20AFF1}" dt="2021-06-20T03:56:27.816" v="862" actId="1036"/>
          <ac:spMkLst>
            <pc:docMk/>
            <pc:sldMk cId="688553831" sldId="257"/>
            <ac:spMk id="24" creationId="{562D6FE3-29D0-9848-AD41-4606D95120A8}"/>
          </ac:spMkLst>
        </pc:spChg>
        <pc:spChg chg="add mod">
          <ac:chgData name="Anthony Platanios" userId="7248515a-7d77-4691-934e-9cdd40b01721" providerId="ADAL" clId="{C6DBB6B8-2BC2-CB41-BC10-B50B1E20AFF1}" dt="2021-06-20T03:56:27.816" v="862" actId="1036"/>
          <ac:spMkLst>
            <pc:docMk/>
            <pc:sldMk cId="688553831" sldId="257"/>
            <ac:spMk id="25" creationId="{B2EDA4F8-5828-6641-B60A-F59147DF0070}"/>
          </ac:spMkLst>
        </pc:spChg>
        <pc:spChg chg="add mod">
          <ac:chgData name="Anthony Platanios" userId="7248515a-7d77-4691-934e-9cdd40b01721" providerId="ADAL" clId="{C6DBB6B8-2BC2-CB41-BC10-B50B1E20AFF1}" dt="2021-06-20T03:56:27.816" v="862" actId="1036"/>
          <ac:spMkLst>
            <pc:docMk/>
            <pc:sldMk cId="688553831" sldId="257"/>
            <ac:spMk id="26" creationId="{5BA4A54F-02A8-584C-B2C3-C85BD5253334}"/>
          </ac:spMkLst>
        </pc:spChg>
        <pc:spChg chg="add mod topLvl">
          <ac:chgData name="Anthony Platanios" userId="7248515a-7d77-4691-934e-9cdd40b01721" providerId="ADAL" clId="{C6DBB6B8-2BC2-CB41-BC10-B50B1E20AFF1}" dt="2021-06-20T03:41:56.187" v="721" actId="165"/>
          <ac:spMkLst>
            <pc:docMk/>
            <pc:sldMk cId="688553831" sldId="257"/>
            <ac:spMk id="33" creationId="{F8A7C57E-BE7E-C748-B7E6-BA3400842837}"/>
          </ac:spMkLst>
        </pc:spChg>
        <pc:spChg chg="add mod">
          <ac:chgData name="Anthony Platanios" userId="7248515a-7d77-4691-934e-9cdd40b01721" providerId="ADAL" clId="{C6DBB6B8-2BC2-CB41-BC10-B50B1E20AFF1}" dt="2021-06-20T03:53:31.227" v="828" actId="207"/>
          <ac:spMkLst>
            <pc:docMk/>
            <pc:sldMk cId="688553831" sldId="257"/>
            <ac:spMk id="36" creationId="{F1C3418D-2B99-044F-B40E-42224ECCF44A}"/>
          </ac:spMkLst>
        </pc:spChg>
        <pc:spChg chg="add mod">
          <ac:chgData name="Anthony Platanios" userId="7248515a-7d77-4691-934e-9cdd40b01721" providerId="ADAL" clId="{C6DBB6B8-2BC2-CB41-BC10-B50B1E20AFF1}" dt="2021-06-20T03:35:46.281" v="672" actId="1035"/>
          <ac:spMkLst>
            <pc:docMk/>
            <pc:sldMk cId="688553831" sldId="257"/>
            <ac:spMk id="38" creationId="{27BF3ADA-2791-CD43-9AC9-E414F628E402}"/>
          </ac:spMkLst>
        </pc:spChg>
        <pc:spChg chg="add mod">
          <ac:chgData name="Anthony Platanios" userId="7248515a-7d77-4691-934e-9cdd40b01721" providerId="ADAL" clId="{C6DBB6B8-2BC2-CB41-BC10-B50B1E20AFF1}" dt="2021-06-20T03:53:27.124" v="827" actId="207"/>
          <ac:spMkLst>
            <pc:docMk/>
            <pc:sldMk cId="688553831" sldId="257"/>
            <ac:spMk id="40" creationId="{2A428F89-3218-574A-91FD-6ADB22D5E0FB}"/>
          </ac:spMkLst>
        </pc:spChg>
        <pc:spChg chg="mod topLvl">
          <ac:chgData name="Anthony Platanios" userId="7248515a-7d77-4691-934e-9cdd40b01721" providerId="ADAL" clId="{C6DBB6B8-2BC2-CB41-BC10-B50B1E20AFF1}" dt="2021-06-20T03:42:37.187" v="743" actId="1038"/>
          <ac:spMkLst>
            <pc:docMk/>
            <pc:sldMk cId="688553831" sldId="257"/>
            <ac:spMk id="46" creationId="{4080F104-2B30-5D49-A237-B164F636417D}"/>
          </ac:spMkLst>
        </pc:spChg>
        <pc:spChg chg="mod">
          <ac:chgData name="Anthony Platanios" userId="7248515a-7d77-4691-934e-9cdd40b01721" providerId="ADAL" clId="{C6DBB6B8-2BC2-CB41-BC10-B50B1E20AFF1}" dt="2021-06-20T03:42:53.019" v="756"/>
          <ac:spMkLst>
            <pc:docMk/>
            <pc:sldMk cId="688553831" sldId="257"/>
            <ac:spMk id="54" creationId="{C8289C76-F204-FA44-B5BA-D488F234FEDE}"/>
          </ac:spMkLst>
        </pc:spChg>
        <pc:spChg chg="add del mod">
          <ac:chgData name="Anthony Platanios" userId="7248515a-7d77-4691-934e-9cdd40b01721" providerId="ADAL" clId="{C6DBB6B8-2BC2-CB41-BC10-B50B1E20AFF1}" dt="2021-06-20T03:58:28.704" v="883" actId="478"/>
          <ac:spMkLst>
            <pc:docMk/>
            <pc:sldMk cId="688553831" sldId="257"/>
            <ac:spMk id="56" creationId="{A41390FB-BF60-754D-843C-280B9CD98FB4}"/>
          </ac:spMkLst>
        </pc:spChg>
        <pc:spChg chg="add del mod">
          <ac:chgData name="Anthony Platanios" userId="7248515a-7d77-4691-934e-9cdd40b01721" providerId="ADAL" clId="{C6DBB6B8-2BC2-CB41-BC10-B50B1E20AFF1}" dt="2021-06-20T03:58:28.704" v="883" actId="478"/>
          <ac:spMkLst>
            <pc:docMk/>
            <pc:sldMk cId="688553831" sldId="257"/>
            <ac:spMk id="58" creationId="{5BC06048-70C9-E843-A9F5-020BA4268D82}"/>
          </ac:spMkLst>
        </pc:spChg>
        <pc:spChg chg="add del mod">
          <ac:chgData name="Anthony Platanios" userId="7248515a-7d77-4691-934e-9cdd40b01721" providerId="ADAL" clId="{C6DBB6B8-2BC2-CB41-BC10-B50B1E20AFF1}" dt="2021-06-20T03:58:28.704" v="883" actId="478"/>
          <ac:spMkLst>
            <pc:docMk/>
            <pc:sldMk cId="688553831" sldId="257"/>
            <ac:spMk id="60" creationId="{204278D2-CDBB-4040-B609-721F2FC23402}"/>
          </ac:spMkLst>
        </pc:spChg>
        <pc:spChg chg="add mod">
          <ac:chgData name="Anthony Platanios" userId="7248515a-7d77-4691-934e-9cdd40b01721" providerId="ADAL" clId="{C6DBB6B8-2BC2-CB41-BC10-B50B1E20AFF1}" dt="2021-06-20T04:00:02.265" v="895" actId="14100"/>
          <ac:spMkLst>
            <pc:docMk/>
            <pc:sldMk cId="688553831" sldId="257"/>
            <ac:spMk id="62" creationId="{0014B5AE-7EBF-DD45-AC2C-1E1CACD4AE79}"/>
          </ac:spMkLst>
        </pc:spChg>
        <pc:grpChg chg="add del mod">
          <ac:chgData name="Anthony Platanios" userId="7248515a-7d77-4691-934e-9cdd40b01721" providerId="ADAL" clId="{C6DBB6B8-2BC2-CB41-BC10-B50B1E20AFF1}" dt="2021-06-20T03:36:15.053" v="681" actId="165"/>
          <ac:grpSpMkLst>
            <pc:docMk/>
            <pc:sldMk cId="688553831" sldId="257"/>
            <ac:grpSpMk id="20" creationId="{A350EE20-3B72-D449-8025-7F706A2DF1F2}"/>
          </ac:grpSpMkLst>
        </pc:grpChg>
        <pc:grpChg chg="add del mod">
          <ac:chgData name="Anthony Platanios" userId="7248515a-7d77-4691-934e-9cdd40b01721" providerId="ADAL" clId="{C6DBB6B8-2BC2-CB41-BC10-B50B1E20AFF1}" dt="2021-06-20T03:35:37.707" v="663" actId="165"/>
          <ac:grpSpMkLst>
            <pc:docMk/>
            <pc:sldMk cId="688553831" sldId="257"/>
            <ac:grpSpMk id="21" creationId="{3197F199-1A2E-FF4F-8794-BB01B887E43E}"/>
          </ac:grpSpMkLst>
        </pc:grpChg>
        <pc:grpChg chg="add del mod">
          <ac:chgData name="Anthony Platanios" userId="7248515a-7d77-4691-934e-9cdd40b01721" providerId="ADAL" clId="{C6DBB6B8-2BC2-CB41-BC10-B50B1E20AFF1}" dt="2021-06-20T03:34:25.851" v="625" actId="165"/>
          <ac:grpSpMkLst>
            <pc:docMk/>
            <pc:sldMk cId="688553831" sldId="257"/>
            <ac:grpSpMk id="22" creationId="{5DA42417-8D96-EF46-BE5A-CCD985549EAA}"/>
          </ac:grpSpMkLst>
        </pc:grpChg>
        <pc:grpChg chg="add del mod">
          <ac:chgData name="Anthony Platanios" userId="7248515a-7d77-4691-934e-9cdd40b01721" providerId="ADAL" clId="{C6DBB6B8-2BC2-CB41-BC10-B50B1E20AFF1}" dt="2021-06-20T03:41:56.187" v="721" actId="165"/>
          <ac:grpSpMkLst>
            <pc:docMk/>
            <pc:sldMk cId="688553831" sldId="257"/>
            <ac:grpSpMk id="34" creationId="{9FD65D8C-1B80-7D4A-A7CD-C81BE2F35939}"/>
          </ac:grpSpMkLst>
        </pc:grpChg>
        <pc:grpChg chg="add del mod">
          <ac:chgData name="Anthony Platanios" userId="7248515a-7d77-4691-934e-9cdd40b01721" providerId="ADAL" clId="{C6DBB6B8-2BC2-CB41-BC10-B50B1E20AFF1}" dt="2021-06-20T03:58:23.863" v="880" actId="478"/>
          <ac:grpSpMkLst>
            <pc:docMk/>
            <pc:sldMk cId="688553831" sldId="257"/>
            <ac:grpSpMk id="41" creationId="{0B85550E-4B32-7941-B413-C8E947C918AF}"/>
          </ac:grpSpMkLst>
        </pc:grpChg>
        <pc:grpChg chg="add mod">
          <ac:chgData name="Anthony Platanios" userId="7248515a-7d77-4691-934e-9cdd40b01721" providerId="ADAL" clId="{C6DBB6B8-2BC2-CB41-BC10-B50B1E20AFF1}" dt="2021-06-20T03:56:27.816" v="862" actId="1036"/>
          <ac:grpSpMkLst>
            <pc:docMk/>
            <pc:sldMk cId="688553831" sldId="257"/>
            <ac:grpSpMk id="42" creationId="{0B95079C-2601-C84B-8C07-4D4846CC9239}"/>
          </ac:grpSpMkLst>
        </pc:grpChg>
        <pc:grpChg chg="add mod">
          <ac:chgData name="Anthony Platanios" userId="7248515a-7d77-4691-934e-9cdd40b01721" providerId="ADAL" clId="{C6DBB6B8-2BC2-CB41-BC10-B50B1E20AFF1}" dt="2021-06-20T03:56:27.816" v="862" actId="1036"/>
          <ac:grpSpMkLst>
            <pc:docMk/>
            <pc:sldMk cId="688553831" sldId="257"/>
            <ac:grpSpMk id="43" creationId="{CEFABC95-E024-FA42-A45E-8172AE08D63A}"/>
          </ac:grpSpMkLst>
        </pc:grpChg>
        <pc:grpChg chg="add del mod">
          <ac:chgData name="Anthony Platanios" userId="7248515a-7d77-4691-934e-9cdd40b01721" providerId="ADAL" clId="{C6DBB6B8-2BC2-CB41-BC10-B50B1E20AFF1}" dt="2021-06-20T03:41:21.964" v="715" actId="165"/>
          <ac:grpSpMkLst>
            <pc:docMk/>
            <pc:sldMk cId="688553831" sldId="257"/>
            <ac:grpSpMk id="44" creationId="{900A3F4D-C35A-6845-988F-2100DEF94DC5}"/>
          </ac:grpSpMkLst>
        </pc:grpChg>
        <pc:grpChg chg="add mod">
          <ac:chgData name="Anthony Platanios" userId="7248515a-7d77-4691-934e-9cdd40b01721" providerId="ADAL" clId="{C6DBB6B8-2BC2-CB41-BC10-B50B1E20AFF1}" dt="2021-06-20T03:56:27.816" v="862" actId="1036"/>
          <ac:grpSpMkLst>
            <pc:docMk/>
            <pc:sldMk cId="688553831" sldId="257"/>
            <ac:grpSpMk id="50" creationId="{76300AA3-DCE2-D640-8928-2DCFCC610E7F}"/>
          </ac:grpSpMkLst>
        </pc:grpChg>
        <pc:grpChg chg="add mod">
          <ac:chgData name="Anthony Platanios" userId="7248515a-7d77-4691-934e-9cdd40b01721" providerId="ADAL" clId="{C6DBB6B8-2BC2-CB41-BC10-B50B1E20AFF1}" dt="2021-06-20T03:56:27.816" v="862" actId="1036"/>
          <ac:grpSpMkLst>
            <pc:docMk/>
            <pc:sldMk cId="688553831" sldId="257"/>
            <ac:grpSpMk id="51" creationId="{E66F0D54-8C22-EE40-81B6-05108BD95F47}"/>
          </ac:grpSpMkLst>
        </pc:grpChg>
        <pc:grpChg chg="add del mod">
          <ac:chgData name="Anthony Platanios" userId="7248515a-7d77-4691-934e-9cdd40b01721" providerId="ADAL" clId="{C6DBB6B8-2BC2-CB41-BC10-B50B1E20AFF1}" dt="2021-06-20T03:58:23.863" v="880" actId="478"/>
          <ac:grpSpMkLst>
            <pc:docMk/>
            <pc:sldMk cId="688553831" sldId="257"/>
            <ac:grpSpMk id="52" creationId="{5CE9E5F8-C5A1-0243-AAAA-33FA84ADD359}"/>
          </ac:grpSpMkLst>
        </pc:grpChg>
        <pc:grpChg chg="add">
          <ac:chgData name="Anthony Platanios" userId="7248515a-7d77-4691-934e-9cdd40b01721" providerId="ADAL" clId="{C6DBB6B8-2BC2-CB41-BC10-B50B1E20AFF1}" dt="2021-06-20T03:58:39.958" v="884" actId="164"/>
          <ac:grpSpMkLst>
            <pc:docMk/>
            <pc:sldMk cId="688553831" sldId="257"/>
            <ac:grpSpMk id="61" creationId="{95BE5994-6AEC-D94A-B6A6-A3CB45E58458}"/>
          </ac:grpSpMkLst>
        </pc:grpChg>
        <pc:grpChg chg="add">
          <ac:chgData name="Anthony Platanios" userId="7248515a-7d77-4691-934e-9cdd40b01721" providerId="ADAL" clId="{C6DBB6B8-2BC2-CB41-BC10-B50B1E20AFF1}" dt="2021-06-20T04:03:01.292" v="918" actId="164"/>
          <ac:grpSpMkLst>
            <pc:docMk/>
            <pc:sldMk cId="688553831" sldId="257"/>
            <ac:grpSpMk id="71" creationId="{B208F413-B67C-134C-9BA7-9B46A9A74745}"/>
          </ac:grpSpMkLst>
        </pc:grpChg>
        <pc:cxnChg chg="add del mod">
          <ac:chgData name="Anthony Platanios" userId="7248515a-7d77-4691-934e-9cdd40b01721" providerId="ADAL" clId="{C6DBB6B8-2BC2-CB41-BC10-B50B1E20AFF1}" dt="2021-06-20T03:30:51.505" v="570" actId="11529"/>
          <ac:cxnSpMkLst>
            <pc:docMk/>
            <pc:sldMk cId="688553831" sldId="257"/>
            <ac:cxnSpMk id="28" creationId="{C13DBCB4-73E4-8D4F-A1F6-B7B3FB716BB9}"/>
          </ac:cxnSpMkLst>
        </pc:cxnChg>
        <pc:cxnChg chg="add mod topLvl">
          <ac:chgData name="Anthony Platanios" userId="7248515a-7d77-4691-934e-9cdd40b01721" providerId="ADAL" clId="{C6DBB6B8-2BC2-CB41-BC10-B50B1E20AFF1}" dt="2021-06-20T03:41:56.187" v="721" actId="165"/>
          <ac:cxnSpMkLst>
            <pc:docMk/>
            <pc:sldMk cId="688553831" sldId="257"/>
            <ac:cxnSpMk id="30" creationId="{905C0917-AB58-2647-8FD7-1BD2C5A628F4}"/>
          </ac:cxnSpMkLst>
        </pc:cxnChg>
        <pc:cxnChg chg="add mod">
          <ac:chgData name="Anthony Platanios" userId="7248515a-7d77-4691-934e-9cdd40b01721" providerId="ADAL" clId="{C6DBB6B8-2BC2-CB41-BC10-B50B1E20AFF1}" dt="2021-06-20T03:31:54.789" v="580" actId="571"/>
          <ac:cxnSpMkLst>
            <pc:docMk/>
            <pc:sldMk cId="688553831" sldId="257"/>
            <ac:cxnSpMk id="32" creationId="{9EB06230-EE16-9045-AA8F-063CC843E334}"/>
          </ac:cxnSpMkLst>
        </pc:cxnChg>
        <pc:cxnChg chg="mod topLvl">
          <ac:chgData name="Anthony Platanios" userId="7248515a-7d77-4691-934e-9cdd40b01721" providerId="ADAL" clId="{C6DBB6B8-2BC2-CB41-BC10-B50B1E20AFF1}" dt="2021-06-20T03:42:06.666" v="726" actId="1076"/>
          <ac:cxnSpMkLst>
            <pc:docMk/>
            <pc:sldMk cId="688553831" sldId="257"/>
            <ac:cxnSpMk id="45" creationId="{83D5F222-C205-EC40-9C0E-0B71D52324C7}"/>
          </ac:cxnSpMkLst>
        </pc:cxnChg>
        <pc:cxnChg chg="mod">
          <ac:chgData name="Anthony Platanios" userId="7248515a-7d77-4691-934e-9cdd40b01721" providerId="ADAL" clId="{C6DBB6B8-2BC2-CB41-BC10-B50B1E20AFF1}" dt="2021-06-20T03:42:53.019" v="756"/>
          <ac:cxnSpMkLst>
            <pc:docMk/>
            <pc:sldMk cId="688553831" sldId="257"/>
            <ac:cxnSpMk id="53" creationId="{10321B67-5875-BB4E-950D-4D2D8142F132}"/>
          </ac:cxnSpMkLst>
        </pc:cxnChg>
        <pc:cxnChg chg="add del mod">
          <ac:chgData name="Anthony Platanios" userId="7248515a-7d77-4691-934e-9cdd40b01721" providerId="ADAL" clId="{C6DBB6B8-2BC2-CB41-BC10-B50B1E20AFF1}" dt="2021-06-20T04:01:22.596" v="905" actId="478"/>
          <ac:cxnSpMkLst>
            <pc:docMk/>
            <pc:sldMk cId="688553831" sldId="257"/>
            <ac:cxnSpMk id="64" creationId="{5332F3A5-FFBD-204F-9A54-8D7C3A851ADF}"/>
          </ac:cxnSpMkLst>
        </pc:cxnChg>
        <pc:cxnChg chg="add mod">
          <ac:chgData name="Anthony Platanios" userId="7248515a-7d77-4691-934e-9cdd40b01721" providerId="ADAL" clId="{C6DBB6B8-2BC2-CB41-BC10-B50B1E20AFF1}" dt="2021-06-20T04:02:46.937" v="917" actId="208"/>
          <ac:cxnSpMkLst>
            <pc:docMk/>
            <pc:sldMk cId="688553831" sldId="257"/>
            <ac:cxnSpMk id="68" creationId="{D2B55958-D568-CA49-B5CA-3B637602E76B}"/>
          </ac:cxnSpMkLst>
        </pc:cxnChg>
      </pc:sldChg>
      <pc:sldChg chg="addSp delSp modSp add del mod addAnim delAnim modAnim modShow">
        <pc:chgData name="Anthony Platanios" userId="7248515a-7d77-4691-934e-9cdd40b01721" providerId="ADAL" clId="{C6DBB6B8-2BC2-CB41-BC10-B50B1E20AFF1}" dt="2021-06-22T22:04:52.921" v="11010" actId="2696"/>
        <pc:sldMkLst>
          <pc:docMk/>
          <pc:sldMk cId="1711828043" sldId="258"/>
        </pc:sldMkLst>
        <pc:spChg chg="mod">
          <ac:chgData name="Anthony Platanios" userId="7248515a-7d77-4691-934e-9cdd40b01721" providerId="ADAL" clId="{C6DBB6B8-2BC2-CB41-BC10-B50B1E20AFF1}" dt="2021-06-22T20:55:09.952" v="9975" actId="20577"/>
          <ac:spMkLst>
            <pc:docMk/>
            <pc:sldMk cId="1711828043" sldId="258"/>
            <ac:spMk id="2" creationId="{D8B5D069-4C4D-4242-8673-7E398BE70752}"/>
          </ac:spMkLst>
        </pc:spChg>
        <pc:spChg chg="mod">
          <ac:chgData name="Anthony Platanios" userId="7248515a-7d77-4691-934e-9cdd40b01721" providerId="ADAL" clId="{C6DBB6B8-2BC2-CB41-BC10-B50B1E20AFF1}" dt="2021-06-20T04:00:29.614" v="900"/>
          <ac:spMkLst>
            <pc:docMk/>
            <pc:sldMk cId="1711828043" sldId="258"/>
            <ac:spMk id="6" creationId="{CF3A963D-5CD4-1E4D-872C-1DC3FE57FED8}"/>
          </ac:spMkLst>
        </pc:spChg>
        <pc:spChg chg="add mod">
          <ac:chgData name="Anthony Platanios" userId="7248515a-7d77-4691-934e-9cdd40b01721" providerId="ADAL" clId="{C6DBB6B8-2BC2-CB41-BC10-B50B1E20AFF1}" dt="2021-06-20T04:06:35.419" v="942" actId="14100"/>
          <ac:spMkLst>
            <pc:docMk/>
            <pc:sldMk cId="1711828043" sldId="258"/>
            <ac:spMk id="7" creationId="{8E1A6972-C27A-ED40-818F-23D298AB3B31}"/>
          </ac:spMkLst>
        </pc:spChg>
        <pc:spChg chg="mod">
          <ac:chgData name="Anthony Platanios" userId="7248515a-7d77-4691-934e-9cdd40b01721" providerId="ADAL" clId="{C6DBB6B8-2BC2-CB41-BC10-B50B1E20AFF1}" dt="2021-06-20T04:05:13.112" v="929"/>
          <ac:spMkLst>
            <pc:docMk/>
            <pc:sldMk cId="1711828043" sldId="258"/>
            <ac:spMk id="8" creationId="{392E077E-3A52-C741-8879-1E3A7DEAD85B}"/>
          </ac:spMkLst>
        </pc:spChg>
        <pc:spChg chg="mod">
          <ac:chgData name="Anthony Platanios" userId="7248515a-7d77-4691-934e-9cdd40b01721" providerId="ADAL" clId="{C6DBB6B8-2BC2-CB41-BC10-B50B1E20AFF1}" dt="2021-06-20T04:05:06.657" v="927"/>
          <ac:spMkLst>
            <pc:docMk/>
            <pc:sldMk cId="1711828043" sldId="258"/>
            <ac:spMk id="14" creationId="{50D36E19-FA60-2544-B546-D20D5AD01E33}"/>
          </ac:spMkLst>
        </pc:spChg>
        <pc:spChg chg="mod">
          <ac:chgData name="Anthony Platanios" userId="7248515a-7d77-4691-934e-9cdd40b01721" providerId="ADAL" clId="{C6DBB6B8-2BC2-CB41-BC10-B50B1E20AFF1}" dt="2021-06-20T04:09:35.587" v="1007" actId="14100"/>
          <ac:spMkLst>
            <pc:docMk/>
            <pc:sldMk cId="1711828043" sldId="258"/>
            <ac:spMk id="26" creationId="{5BA4A54F-02A8-584C-B2C3-C85BD5253334}"/>
          </ac:spMkLst>
        </pc:spChg>
        <pc:spChg chg="mod">
          <ac:chgData name="Anthony Platanios" userId="7248515a-7d77-4691-934e-9cdd40b01721" providerId="ADAL" clId="{C6DBB6B8-2BC2-CB41-BC10-B50B1E20AFF1}" dt="2021-06-20T04:06:00.323" v="938" actId="14100"/>
          <ac:spMkLst>
            <pc:docMk/>
            <pc:sldMk cId="1711828043" sldId="258"/>
            <ac:spMk id="32" creationId="{2F631607-2470-424C-A335-1E4659E72012}"/>
          </ac:spMkLst>
        </pc:spChg>
        <pc:spChg chg="mod">
          <ac:chgData name="Anthony Platanios" userId="7248515a-7d77-4691-934e-9cdd40b01721" providerId="ADAL" clId="{C6DBB6B8-2BC2-CB41-BC10-B50B1E20AFF1}" dt="2021-06-20T04:30:08.009" v="1295"/>
          <ac:spMkLst>
            <pc:docMk/>
            <pc:sldMk cId="1711828043" sldId="258"/>
            <ac:spMk id="48" creationId="{AAD561BA-1D38-AB4E-9C97-6100734B9E45}"/>
          </ac:spMkLst>
        </pc:spChg>
        <pc:spChg chg="mod">
          <ac:chgData name="Anthony Platanios" userId="7248515a-7d77-4691-934e-9cdd40b01721" providerId="ADAL" clId="{C6DBB6B8-2BC2-CB41-BC10-B50B1E20AFF1}" dt="2021-06-20T04:30:08.009" v="1295"/>
          <ac:spMkLst>
            <pc:docMk/>
            <pc:sldMk cId="1711828043" sldId="258"/>
            <ac:spMk id="49" creationId="{6D7A89F1-2073-8F46-9B67-D6712FD46AF7}"/>
          </ac:spMkLst>
        </pc:spChg>
        <pc:spChg chg="mod">
          <ac:chgData name="Anthony Platanios" userId="7248515a-7d77-4691-934e-9cdd40b01721" providerId="ADAL" clId="{C6DBB6B8-2BC2-CB41-BC10-B50B1E20AFF1}" dt="2021-06-20T04:30:08.009" v="1295"/>
          <ac:spMkLst>
            <pc:docMk/>
            <pc:sldMk cId="1711828043" sldId="258"/>
            <ac:spMk id="55" creationId="{6B141ADB-5F3A-F94A-9A2F-B542AD8A1DF3}"/>
          </ac:spMkLst>
        </pc:spChg>
        <pc:spChg chg="mod">
          <ac:chgData name="Anthony Platanios" userId="7248515a-7d77-4691-934e-9cdd40b01721" providerId="ADAL" clId="{C6DBB6B8-2BC2-CB41-BC10-B50B1E20AFF1}" dt="2021-06-20T04:09:22.102" v="995" actId="14100"/>
          <ac:spMkLst>
            <pc:docMk/>
            <pc:sldMk cId="1711828043" sldId="258"/>
            <ac:spMk id="60" creationId="{204278D2-CDBB-4040-B609-721F2FC23402}"/>
          </ac:spMkLst>
        </pc:spChg>
        <pc:grpChg chg="add">
          <ac:chgData name="Anthony Platanios" userId="7248515a-7d77-4691-934e-9cdd40b01721" providerId="ADAL" clId="{C6DBB6B8-2BC2-CB41-BC10-B50B1E20AFF1}" dt="2021-06-20T04:04:06.071" v="921" actId="164"/>
          <ac:grpSpMkLst>
            <pc:docMk/>
            <pc:sldMk cId="1711828043" sldId="258"/>
            <ac:grpSpMk id="3" creationId="{70227BFB-1092-F14C-81DA-1F6BE511D726}"/>
          </ac:grpSpMkLst>
        </pc:grpChg>
        <pc:grpChg chg="add del">
          <ac:chgData name="Anthony Platanios" userId="7248515a-7d77-4691-934e-9cdd40b01721" providerId="ADAL" clId="{C6DBB6B8-2BC2-CB41-BC10-B50B1E20AFF1}" dt="2021-06-20T04:30:07.622" v="1294" actId="478"/>
          <ac:grpSpMkLst>
            <pc:docMk/>
            <pc:sldMk cId="1711828043" sldId="258"/>
            <ac:grpSpMk id="4" creationId="{41F27C0E-5E34-C946-85A4-F71B8E11C0FF}"/>
          </ac:grpSpMkLst>
        </pc:grpChg>
        <pc:grpChg chg="add del">
          <ac:chgData name="Anthony Platanios" userId="7248515a-7d77-4691-934e-9cdd40b01721" providerId="ADAL" clId="{C6DBB6B8-2BC2-CB41-BC10-B50B1E20AFF1}" dt="2021-06-20T04:09:43.161" v="1009" actId="478"/>
          <ac:grpSpMkLst>
            <pc:docMk/>
            <pc:sldMk cId="1711828043" sldId="258"/>
            <ac:grpSpMk id="5" creationId="{F494C2D3-DAA5-FA4F-A170-E7C8C9412909}"/>
          </ac:grpSpMkLst>
        </pc:grpChg>
        <pc:grpChg chg="add del">
          <ac:chgData name="Anthony Platanios" userId="7248515a-7d77-4691-934e-9cdd40b01721" providerId="ADAL" clId="{C6DBB6B8-2BC2-CB41-BC10-B50B1E20AFF1}" dt="2021-06-20T04:09:43.161" v="1009" actId="478"/>
          <ac:grpSpMkLst>
            <pc:docMk/>
            <pc:sldMk cId="1711828043" sldId="258"/>
            <ac:grpSpMk id="13" creationId="{5C627264-4A65-7243-A54B-F3E6733A08A5}"/>
          </ac:grpSpMkLst>
        </pc:grpChg>
        <pc:grpChg chg="add del mod">
          <ac:chgData name="Anthony Platanios" userId="7248515a-7d77-4691-934e-9cdd40b01721" providerId="ADAL" clId="{C6DBB6B8-2BC2-CB41-BC10-B50B1E20AFF1}" dt="2021-06-22T20:55:36.718" v="9981" actId="478"/>
          <ac:grpSpMkLst>
            <pc:docMk/>
            <pc:sldMk cId="1711828043" sldId="258"/>
            <ac:grpSpMk id="31" creationId="{ED787180-A195-A64B-BCE6-63CD2D9E4FE5}"/>
          </ac:grpSpMkLst>
        </pc:grpChg>
        <pc:grpChg chg="del">
          <ac:chgData name="Anthony Platanios" userId="7248515a-7d77-4691-934e-9cdd40b01721" providerId="ADAL" clId="{C6DBB6B8-2BC2-CB41-BC10-B50B1E20AFF1}" dt="2021-06-20T04:09:45.801" v="1010" actId="478"/>
          <ac:grpSpMkLst>
            <pc:docMk/>
            <pc:sldMk cId="1711828043" sldId="258"/>
            <ac:grpSpMk id="41" creationId="{0B85550E-4B32-7941-B413-C8E947C918AF}"/>
          </ac:grpSpMkLst>
        </pc:grpChg>
        <pc:grpChg chg="add mod">
          <ac:chgData name="Anthony Platanios" userId="7248515a-7d77-4691-934e-9cdd40b01721" providerId="ADAL" clId="{C6DBB6B8-2BC2-CB41-BC10-B50B1E20AFF1}" dt="2021-06-20T04:30:08.009" v="1295"/>
          <ac:grpSpMkLst>
            <pc:docMk/>
            <pc:sldMk cId="1711828043" sldId="258"/>
            <ac:grpSpMk id="47" creationId="{64F9A3F3-5CD2-C947-BD34-F766FF77D813}"/>
          </ac:grpSpMkLst>
        </pc:grpChg>
        <pc:grpChg chg="del mod">
          <ac:chgData name="Anthony Platanios" userId="7248515a-7d77-4691-934e-9cdd40b01721" providerId="ADAL" clId="{C6DBB6B8-2BC2-CB41-BC10-B50B1E20AFF1}" dt="2021-06-20T04:09:43.161" v="1009" actId="478"/>
          <ac:grpSpMkLst>
            <pc:docMk/>
            <pc:sldMk cId="1711828043" sldId="258"/>
            <ac:grpSpMk id="52" creationId="{5CE9E5F8-C5A1-0243-AAAA-33FA84ADD359}"/>
          </ac:grpSpMkLst>
        </pc:grpChg>
        <pc:cxnChg chg="mod">
          <ac:chgData name="Anthony Platanios" userId="7248515a-7d77-4691-934e-9cdd40b01721" providerId="ADAL" clId="{C6DBB6B8-2BC2-CB41-BC10-B50B1E20AFF1}" dt="2021-06-20T04:03:03.464" v="919"/>
          <ac:cxnSpMkLst>
            <pc:docMk/>
            <pc:sldMk cId="1711828043" sldId="258"/>
            <ac:cxnSpMk id="34" creationId="{69C60D4D-1F5D-9F45-B420-024CCC093339}"/>
          </ac:cxnSpMkLst>
        </pc:cxnChg>
        <pc:cxnChg chg="add mod">
          <ac:chgData name="Anthony Platanios" userId="7248515a-7d77-4691-934e-9cdd40b01721" providerId="ADAL" clId="{C6DBB6B8-2BC2-CB41-BC10-B50B1E20AFF1}" dt="2021-06-20T04:07:46.182" v="950" actId="14100"/>
          <ac:cxnSpMkLst>
            <pc:docMk/>
            <pc:sldMk cId="1711828043" sldId="258"/>
            <ac:cxnSpMk id="39" creationId="{6C383027-EE81-6E4A-951C-40B1AAE38DF5}"/>
          </ac:cxnSpMkLst>
        </pc:cxnChg>
      </pc:sldChg>
      <pc:sldChg chg="addSp delSp modSp add del mod modAnim modShow">
        <pc:chgData name="Anthony Platanios" userId="7248515a-7d77-4691-934e-9cdd40b01721" providerId="ADAL" clId="{C6DBB6B8-2BC2-CB41-BC10-B50B1E20AFF1}" dt="2021-06-22T20:27:25.070" v="9878" actId="2696"/>
        <pc:sldMkLst>
          <pc:docMk/>
          <pc:sldMk cId="3511048907" sldId="259"/>
        </pc:sldMkLst>
        <pc:spChg chg="mod">
          <ac:chgData name="Anthony Platanios" userId="7248515a-7d77-4691-934e-9cdd40b01721" providerId="ADAL" clId="{C6DBB6B8-2BC2-CB41-BC10-B50B1E20AFF1}" dt="2021-06-22T14:07:27.929" v="9862" actId="20577"/>
          <ac:spMkLst>
            <pc:docMk/>
            <pc:sldMk cId="3511048907" sldId="259"/>
            <ac:spMk id="2" creationId="{D8B5D069-4C4D-4242-8673-7E398BE70752}"/>
          </ac:spMkLst>
        </pc:spChg>
        <pc:spChg chg="topLvl">
          <ac:chgData name="Anthony Platanios" userId="7248515a-7d77-4691-934e-9cdd40b01721" providerId="ADAL" clId="{C6DBB6B8-2BC2-CB41-BC10-B50B1E20AFF1}" dt="2021-06-21T04:46:05.686" v="1513" actId="165"/>
          <ac:spMkLst>
            <pc:docMk/>
            <pc:sldMk cId="3511048907" sldId="259"/>
            <ac:spMk id="7" creationId="{8E1A6972-C27A-ED40-818F-23D298AB3B31}"/>
          </ac:spMkLst>
        </pc:spChg>
        <pc:spChg chg="add mod">
          <ac:chgData name="Anthony Platanios" userId="7248515a-7d77-4691-934e-9cdd40b01721" providerId="ADAL" clId="{C6DBB6B8-2BC2-CB41-BC10-B50B1E20AFF1}" dt="2021-06-20T04:12:27.733" v="1067" actId="14100"/>
          <ac:spMkLst>
            <pc:docMk/>
            <pc:sldMk cId="3511048907" sldId="259"/>
            <ac:spMk id="9" creationId="{C157030F-AC16-C14C-8BFD-5D62DE36946D}"/>
          </ac:spMkLst>
        </pc:spChg>
        <pc:spChg chg="add mod">
          <ac:chgData name="Anthony Platanios" userId="7248515a-7d77-4691-934e-9cdd40b01721" providerId="ADAL" clId="{C6DBB6B8-2BC2-CB41-BC10-B50B1E20AFF1}" dt="2021-06-20T04:12:22.326" v="1066" actId="1038"/>
          <ac:spMkLst>
            <pc:docMk/>
            <pc:sldMk cId="3511048907" sldId="259"/>
            <ac:spMk id="10" creationId="{AE1715DD-FF0A-DD45-B47B-47C6B2C41F6C}"/>
          </ac:spMkLst>
        </pc:spChg>
        <pc:spChg chg="add mod">
          <ac:chgData name="Anthony Platanios" userId="7248515a-7d77-4691-934e-9cdd40b01721" providerId="ADAL" clId="{C6DBB6B8-2BC2-CB41-BC10-B50B1E20AFF1}" dt="2021-06-20T04:21:11.464" v="1217" actId="207"/>
          <ac:spMkLst>
            <pc:docMk/>
            <pc:sldMk cId="3511048907" sldId="259"/>
            <ac:spMk id="11" creationId="{E4654AE7-3AE8-7C44-8045-8B993F2CD6F2}"/>
          </ac:spMkLst>
        </pc:spChg>
        <pc:spChg chg="topLvl">
          <ac:chgData name="Anthony Platanios" userId="7248515a-7d77-4691-934e-9cdd40b01721" providerId="ADAL" clId="{C6DBB6B8-2BC2-CB41-BC10-B50B1E20AFF1}" dt="2021-06-21T05:17:53.529" v="2361" actId="165"/>
          <ac:spMkLst>
            <pc:docMk/>
            <pc:sldMk cId="3511048907" sldId="259"/>
            <ac:spMk id="14" creationId="{50D36E19-FA60-2544-B546-D20D5AD01E33}"/>
          </ac:spMkLst>
        </pc:spChg>
        <pc:spChg chg="topLvl">
          <ac:chgData name="Anthony Platanios" userId="7248515a-7d77-4691-934e-9cdd40b01721" providerId="ADAL" clId="{C6DBB6B8-2BC2-CB41-BC10-B50B1E20AFF1}" dt="2021-06-21T05:17:53.529" v="2361" actId="165"/>
          <ac:spMkLst>
            <pc:docMk/>
            <pc:sldMk cId="3511048907" sldId="259"/>
            <ac:spMk id="19" creationId="{1DE51D6D-2597-D247-9273-D4CC7AA67C92}"/>
          </ac:spMkLst>
        </pc:spChg>
        <pc:spChg chg="mod">
          <ac:chgData name="Anthony Platanios" userId="7248515a-7d77-4691-934e-9cdd40b01721" providerId="ADAL" clId="{C6DBB6B8-2BC2-CB41-BC10-B50B1E20AFF1}" dt="2021-06-20T04:32:15.549" v="1311" actId="1076"/>
          <ac:spMkLst>
            <pc:docMk/>
            <pc:sldMk cId="3511048907" sldId="259"/>
            <ac:spMk id="23" creationId="{62E020D3-94F9-6D4D-B174-2A4528B866DC}"/>
          </ac:spMkLst>
        </pc:spChg>
        <pc:spChg chg="mod">
          <ac:chgData name="Anthony Platanios" userId="7248515a-7d77-4691-934e-9cdd40b01721" providerId="ADAL" clId="{C6DBB6B8-2BC2-CB41-BC10-B50B1E20AFF1}" dt="2021-06-20T04:29:14.128" v="1284" actId="20577"/>
          <ac:spMkLst>
            <pc:docMk/>
            <pc:sldMk cId="3511048907" sldId="259"/>
            <ac:spMk id="25" creationId="{B2EDA4F8-5828-6641-B60A-F59147DF0070}"/>
          </ac:spMkLst>
        </pc:spChg>
        <pc:spChg chg="mod">
          <ac:chgData name="Anthony Platanios" userId="7248515a-7d77-4691-934e-9cdd40b01721" providerId="ADAL" clId="{C6DBB6B8-2BC2-CB41-BC10-B50B1E20AFF1}" dt="2021-06-20T04:09:52.299" v="1020" actId="20577"/>
          <ac:spMkLst>
            <pc:docMk/>
            <pc:sldMk cId="3511048907" sldId="259"/>
            <ac:spMk id="26" creationId="{5BA4A54F-02A8-584C-B2C3-C85BD5253334}"/>
          </ac:spMkLst>
        </pc:spChg>
        <pc:spChg chg="topLvl">
          <ac:chgData name="Anthony Platanios" userId="7248515a-7d77-4691-934e-9cdd40b01721" providerId="ADAL" clId="{C6DBB6B8-2BC2-CB41-BC10-B50B1E20AFF1}" dt="2021-06-21T05:17:53.529" v="2361" actId="165"/>
          <ac:spMkLst>
            <pc:docMk/>
            <pc:sldMk cId="3511048907" sldId="259"/>
            <ac:spMk id="40" creationId="{2A428F89-3218-574A-91FD-6ADB22D5E0FB}"/>
          </ac:spMkLst>
        </pc:spChg>
        <pc:spChg chg="mod topLvl">
          <ac:chgData name="Anthony Platanios" userId="7248515a-7d77-4691-934e-9cdd40b01721" providerId="ADAL" clId="{C6DBB6B8-2BC2-CB41-BC10-B50B1E20AFF1}" dt="2021-06-21T04:46:37.265" v="1528" actId="165"/>
          <ac:spMkLst>
            <pc:docMk/>
            <pc:sldMk cId="3511048907" sldId="259"/>
            <ac:spMk id="54" creationId="{C8289C76-F204-FA44-B5BA-D488F234FEDE}"/>
          </ac:spMkLst>
        </pc:spChg>
        <pc:spChg chg="mod">
          <ac:chgData name="Anthony Platanios" userId="7248515a-7d77-4691-934e-9cdd40b01721" providerId="ADAL" clId="{C6DBB6B8-2BC2-CB41-BC10-B50B1E20AFF1}" dt="2021-06-20T04:30:20.900" v="1298" actId="20577"/>
          <ac:spMkLst>
            <pc:docMk/>
            <pc:sldMk cId="3511048907" sldId="259"/>
            <ac:spMk id="58" creationId="{5BC06048-70C9-E843-A9F5-020BA4268D82}"/>
          </ac:spMkLst>
        </pc:spChg>
        <pc:spChg chg="mod">
          <ac:chgData name="Anthony Platanios" userId="7248515a-7d77-4691-934e-9cdd40b01721" providerId="ADAL" clId="{C6DBB6B8-2BC2-CB41-BC10-B50B1E20AFF1}" dt="2021-06-20T04:30:36.024" v="1299"/>
          <ac:spMkLst>
            <pc:docMk/>
            <pc:sldMk cId="3511048907" sldId="259"/>
            <ac:spMk id="103" creationId="{0D82F7DB-1FAF-904C-82C7-9936C31033D2}"/>
          </ac:spMkLst>
        </pc:spChg>
        <pc:spChg chg="mod">
          <ac:chgData name="Anthony Platanios" userId="7248515a-7d77-4691-934e-9cdd40b01721" providerId="ADAL" clId="{C6DBB6B8-2BC2-CB41-BC10-B50B1E20AFF1}" dt="2021-06-20T04:30:36.024" v="1299"/>
          <ac:spMkLst>
            <pc:docMk/>
            <pc:sldMk cId="3511048907" sldId="259"/>
            <ac:spMk id="104" creationId="{B504941B-EA09-6A4F-9592-81960F9A449A}"/>
          </ac:spMkLst>
        </pc:spChg>
        <pc:spChg chg="mod">
          <ac:chgData name="Anthony Platanios" userId="7248515a-7d77-4691-934e-9cdd40b01721" providerId="ADAL" clId="{C6DBB6B8-2BC2-CB41-BC10-B50B1E20AFF1}" dt="2021-06-20T04:30:36.024" v="1299"/>
          <ac:spMkLst>
            <pc:docMk/>
            <pc:sldMk cId="3511048907" sldId="259"/>
            <ac:spMk id="105" creationId="{062F9DC3-81B6-5A4A-AAFE-57D3A5B0B6A1}"/>
          </ac:spMkLst>
        </pc:spChg>
        <pc:spChg chg="add mod topLvl">
          <ac:chgData name="Anthony Platanios" userId="7248515a-7d77-4691-934e-9cdd40b01721" providerId="ADAL" clId="{C6DBB6B8-2BC2-CB41-BC10-B50B1E20AFF1}" dt="2021-06-21T04:45:59.366" v="1512" actId="165"/>
          <ac:spMkLst>
            <pc:docMk/>
            <pc:sldMk cId="3511048907" sldId="259"/>
            <ac:spMk id="112" creationId="{EE5D6B35-D0C3-A84E-840A-E18FB347B295}"/>
          </ac:spMkLst>
        </pc:spChg>
        <pc:grpChg chg="mod">
          <ac:chgData name="Anthony Platanios" userId="7248515a-7d77-4691-934e-9cdd40b01721" providerId="ADAL" clId="{C6DBB6B8-2BC2-CB41-BC10-B50B1E20AFF1}" dt="2021-06-20T04:32:07.622" v="1309" actId="1076"/>
          <ac:grpSpMkLst>
            <pc:docMk/>
            <pc:sldMk cId="3511048907" sldId="259"/>
            <ac:grpSpMk id="5" creationId="{F494C2D3-DAA5-FA4F-A170-E7C8C9412909}"/>
          </ac:grpSpMkLst>
        </pc:grpChg>
        <pc:grpChg chg="del mod">
          <ac:chgData name="Anthony Platanios" userId="7248515a-7d77-4691-934e-9cdd40b01721" providerId="ADAL" clId="{C6DBB6B8-2BC2-CB41-BC10-B50B1E20AFF1}" dt="2021-06-21T04:46:05.686" v="1513" actId="165"/>
          <ac:grpSpMkLst>
            <pc:docMk/>
            <pc:sldMk cId="3511048907" sldId="259"/>
            <ac:grpSpMk id="13" creationId="{5C627264-4A65-7243-A54B-F3E6733A08A5}"/>
          </ac:grpSpMkLst>
        </pc:grpChg>
        <pc:grpChg chg="add del">
          <ac:chgData name="Anthony Platanios" userId="7248515a-7d77-4691-934e-9cdd40b01721" providerId="ADAL" clId="{C6DBB6B8-2BC2-CB41-BC10-B50B1E20AFF1}" dt="2021-06-20T04:31:48.351" v="1308" actId="478"/>
          <ac:grpSpMkLst>
            <pc:docMk/>
            <pc:sldMk cId="3511048907" sldId="259"/>
            <ac:grpSpMk id="18" creationId="{E1577A68-C357-F444-A80E-287649F4A7F8}"/>
          </ac:grpSpMkLst>
        </pc:grpChg>
        <pc:grpChg chg="del mod">
          <ac:chgData name="Anthony Platanios" userId="7248515a-7d77-4691-934e-9cdd40b01721" providerId="ADAL" clId="{C6DBB6B8-2BC2-CB41-BC10-B50B1E20AFF1}" dt="2021-06-21T05:17:53.529" v="2361" actId="165"/>
          <ac:grpSpMkLst>
            <pc:docMk/>
            <pc:sldMk cId="3511048907" sldId="259"/>
            <ac:grpSpMk id="41" creationId="{0B85550E-4B32-7941-B413-C8E947C918AF}"/>
          </ac:grpSpMkLst>
        </pc:grpChg>
        <pc:grpChg chg="del mod">
          <ac:chgData name="Anthony Platanios" userId="7248515a-7d77-4691-934e-9cdd40b01721" providerId="ADAL" clId="{C6DBB6B8-2BC2-CB41-BC10-B50B1E20AFF1}" dt="2021-06-20T04:35:58.267" v="1368" actId="165"/>
          <ac:grpSpMkLst>
            <pc:docMk/>
            <pc:sldMk cId="3511048907" sldId="259"/>
            <ac:grpSpMk id="52" creationId="{5CE9E5F8-C5A1-0243-AAAA-33FA84ADD359}"/>
          </ac:grpSpMkLst>
        </pc:grpChg>
        <pc:grpChg chg="add del mod">
          <ac:chgData name="Anthony Platanios" userId="7248515a-7d77-4691-934e-9cdd40b01721" providerId="ADAL" clId="{C6DBB6B8-2BC2-CB41-BC10-B50B1E20AFF1}" dt="2021-06-20T04:30:37.348" v="1300"/>
          <ac:grpSpMkLst>
            <pc:docMk/>
            <pc:sldMk cId="3511048907" sldId="259"/>
            <ac:grpSpMk id="102" creationId="{C10AD3AC-61F8-8B4B-B194-F4804429DEE1}"/>
          </ac:grpSpMkLst>
        </pc:grpChg>
        <pc:grpChg chg="add del">
          <ac:chgData name="Anthony Platanios" userId="7248515a-7d77-4691-934e-9cdd40b01721" providerId="ADAL" clId="{C6DBB6B8-2BC2-CB41-BC10-B50B1E20AFF1}" dt="2021-06-20T04:31:48.351" v="1308" actId="478"/>
          <ac:grpSpMkLst>
            <pc:docMk/>
            <pc:sldMk cId="3511048907" sldId="259"/>
            <ac:grpSpMk id="110" creationId="{ABC171B3-30F0-5A44-8CBE-FBEAE3EA84E3}"/>
          </ac:grpSpMkLst>
        </pc:grpChg>
        <pc:grpChg chg="add del">
          <ac:chgData name="Anthony Platanios" userId="7248515a-7d77-4691-934e-9cdd40b01721" providerId="ADAL" clId="{C6DBB6B8-2BC2-CB41-BC10-B50B1E20AFF1}" dt="2021-06-21T04:45:59.366" v="1512" actId="165"/>
          <ac:grpSpMkLst>
            <pc:docMk/>
            <pc:sldMk cId="3511048907" sldId="259"/>
            <ac:grpSpMk id="116" creationId="{67E0226D-5445-B149-9053-978C707A7117}"/>
          </ac:grpSpMkLst>
        </pc:grpChg>
        <pc:grpChg chg="add del">
          <ac:chgData name="Anthony Platanios" userId="7248515a-7d77-4691-934e-9cdd40b01721" providerId="ADAL" clId="{C6DBB6B8-2BC2-CB41-BC10-B50B1E20AFF1}" dt="2021-06-21T04:46:37.265" v="1528" actId="165"/>
          <ac:grpSpMkLst>
            <pc:docMk/>
            <pc:sldMk cId="3511048907" sldId="259"/>
            <ac:grpSpMk id="117" creationId="{EBEEECC7-380D-984C-91D9-C9F1F8EEE6FD}"/>
          </ac:grpSpMkLst>
        </pc:grpChg>
        <pc:grpChg chg="add">
          <ac:chgData name="Anthony Platanios" userId="7248515a-7d77-4691-934e-9cdd40b01721" providerId="ADAL" clId="{C6DBB6B8-2BC2-CB41-BC10-B50B1E20AFF1}" dt="2021-06-21T05:17:58.858" v="2362" actId="164"/>
          <ac:grpSpMkLst>
            <pc:docMk/>
            <pc:sldMk cId="3511048907" sldId="259"/>
            <ac:grpSpMk id="118" creationId="{6CF12938-1013-9E41-8B12-C4F1F7A3FAA7}"/>
          </ac:grpSpMkLst>
        </pc:grpChg>
        <pc:cxnChg chg="add mod">
          <ac:chgData name="Anthony Platanios" userId="7248515a-7d77-4691-934e-9cdd40b01721" providerId="ADAL" clId="{C6DBB6B8-2BC2-CB41-BC10-B50B1E20AFF1}" dt="2021-06-20T04:18:54.514" v="1177" actId="208"/>
          <ac:cxnSpMkLst>
            <pc:docMk/>
            <pc:sldMk cId="3511048907" sldId="259"/>
            <ac:cxnSpMk id="16" creationId="{F21DAC8C-4B84-874F-9416-4ED5B521EE58}"/>
          </ac:cxnSpMkLst>
        </pc:cxnChg>
        <pc:cxnChg chg="add del">
          <ac:chgData name="Anthony Platanios" userId="7248515a-7d77-4691-934e-9cdd40b01721" providerId="ADAL" clId="{C6DBB6B8-2BC2-CB41-BC10-B50B1E20AFF1}" dt="2021-06-20T04:21:27.123" v="1219" actId="478"/>
          <ac:cxnSpMkLst>
            <pc:docMk/>
            <pc:sldMk cId="3511048907" sldId="259"/>
            <ac:cxnSpMk id="21" creationId="{68C67891-A53F-C34D-8E0B-0B80EB6D1A3E}"/>
          </ac:cxnSpMkLst>
        </pc:cxnChg>
        <pc:cxnChg chg="add mod">
          <ac:chgData name="Anthony Platanios" userId="7248515a-7d77-4691-934e-9cdd40b01721" providerId="ADAL" clId="{C6DBB6B8-2BC2-CB41-BC10-B50B1E20AFF1}" dt="2021-06-20T04:29:59.515" v="1293" actId="14100"/>
          <ac:cxnSpMkLst>
            <pc:docMk/>
            <pc:sldMk cId="3511048907" sldId="259"/>
            <ac:cxnSpMk id="27" creationId="{FBA249BE-0675-014F-B9C1-CE4BE24111FB}"/>
          </ac:cxnSpMkLst>
        </pc:cxnChg>
        <pc:cxnChg chg="topLvl">
          <ac:chgData name="Anthony Platanios" userId="7248515a-7d77-4691-934e-9cdd40b01721" providerId="ADAL" clId="{C6DBB6B8-2BC2-CB41-BC10-B50B1E20AFF1}" dt="2021-06-21T04:46:05.686" v="1513" actId="165"/>
          <ac:cxnSpMkLst>
            <pc:docMk/>
            <pc:sldMk cId="3511048907" sldId="259"/>
            <ac:cxnSpMk id="39" creationId="{6C383027-EE81-6E4A-951C-40B1AAE38DF5}"/>
          </ac:cxnSpMkLst>
        </pc:cxnChg>
        <pc:cxnChg chg="add mod">
          <ac:chgData name="Anthony Platanios" userId="7248515a-7d77-4691-934e-9cdd40b01721" providerId="ADAL" clId="{C6DBB6B8-2BC2-CB41-BC10-B50B1E20AFF1}" dt="2021-06-20T04:20:14.830" v="1214" actId="1035"/>
          <ac:cxnSpMkLst>
            <pc:docMk/>
            <pc:sldMk cId="3511048907" sldId="259"/>
            <ac:cxnSpMk id="49" creationId="{6EBCF5DB-5E5F-9C42-B512-A388360C34E4}"/>
          </ac:cxnSpMkLst>
        </pc:cxnChg>
        <pc:cxnChg chg="topLvl">
          <ac:chgData name="Anthony Platanios" userId="7248515a-7d77-4691-934e-9cdd40b01721" providerId="ADAL" clId="{C6DBB6B8-2BC2-CB41-BC10-B50B1E20AFF1}" dt="2021-06-21T04:46:37.265" v="1528" actId="165"/>
          <ac:cxnSpMkLst>
            <pc:docMk/>
            <pc:sldMk cId="3511048907" sldId="259"/>
            <ac:cxnSpMk id="53" creationId="{10321B67-5875-BB4E-950D-4D2D8142F132}"/>
          </ac:cxnSpMkLst>
        </pc:cxnChg>
        <pc:cxnChg chg="add mod">
          <ac:chgData name="Anthony Platanios" userId="7248515a-7d77-4691-934e-9cdd40b01721" providerId="ADAL" clId="{C6DBB6B8-2BC2-CB41-BC10-B50B1E20AFF1}" dt="2021-06-20T04:20:33.132" v="1215" actId="1035"/>
          <ac:cxnSpMkLst>
            <pc:docMk/>
            <pc:sldMk cId="3511048907" sldId="259"/>
            <ac:cxnSpMk id="55" creationId="{D97D95E6-4DA6-B34B-936A-42D7E9630368}"/>
          </ac:cxnSpMkLst>
        </pc:cxnChg>
        <pc:cxnChg chg="add mod">
          <ac:chgData name="Anthony Platanios" userId="7248515a-7d77-4691-934e-9cdd40b01721" providerId="ADAL" clId="{C6DBB6B8-2BC2-CB41-BC10-B50B1E20AFF1}" dt="2021-06-20T04:20:10.093" v="1212" actId="1035"/>
          <ac:cxnSpMkLst>
            <pc:docMk/>
            <pc:sldMk cId="3511048907" sldId="259"/>
            <ac:cxnSpMk id="57" creationId="{041E26FF-EF59-C44C-B5D4-F33AA73713EF}"/>
          </ac:cxnSpMkLst>
        </pc:cxnChg>
        <pc:cxnChg chg="add mod">
          <ac:chgData name="Anthony Platanios" userId="7248515a-7d77-4691-934e-9cdd40b01721" providerId="ADAL" clId="{C6DBB6B8-2BC2-CB41-BC10-B50B1E20AFF1}" dt="2021-06-20T04:20:11.635" v="1213" actId="1035"/>
          <ac:cxnSpMkLst>
            <pc:docMk/>
            <pc:sldMk cId="3511048907" sldId="259"/>
            <ac:cxnSpMk id="59" creationId="{B52DA972-AEDD-A34F-8A4C-4EA8B7D90D08}"/>
          </ac:cxnSpMkLst>
        </pc:cxnChg>
        <pc:cxnChg chg="add mod">
          <ac:chgData name="Anthony Platanios" userId="7248515a-7d77-4691-934e-9cdd40b01721" providerId="ADAL" clId="{C6DBB6B8-2BC2-CB41-BC10-B50B1E20AFF1}" dt="2021-06-20T04:29:56.721" v="1292" actId="14100"/>
          <ac:cxnSpMkLst>
            <pc:docMk/>
            <pc:sldMk cId="3511048907" sldId="259"/>
            <ac:cxnSpMk id="61" creationId="{5E9CCDC2-F3F6-8147-A9C3-E77FBDB912F2}"/>
          </ac:cxnSpMkLst>
        </pc:cxnChg>
        <pc:cxnChg chg="add mod">
          <ac:chgData name="Anthony Platanios" userId="7248515a-7d77-4691-934e-9cdd40b01721" providerId="ADAL" clId="{C6DBB6B8-2BC2-CB41-BC10-B50B1E20AFF1}" dt="2021-06-20T04:29:52.900" v="1291" actId="14100"/>
          <ac:cxnSpMkLst>
            <pc:docMk/>
            <pc:sldMk cId="3511048907" sldId="259"/>
            <ac:cxnSpMk id="69" creationId="{F65135B8-0ECB-8941-A33F-6796E2E72CA4}"/>
          </ac:cxnSpMkLst>
        </pc:cxnChg>
        <pc:cxnChg chg="add mod">
          <ac:chgData name="Anthony Platanios" userId="7248515a-7d77-4691-934e-9cdd40b01721" providerId="ADAL" clId="{C6DBB6B8-2BC2-CB41-BC10-B50B1E20AFF1}" dt="2021-06-20T04:29:49.528" v="1290" actId="14100"/>
          <ac:cxnSpMkLst>
            <pc:docMk/>
            <pc:sldMk cId="3511048907" sldId="259"/>
            <ac:cxnSpMk id="76" creationId="{5C26B946-3CEA-9F46-9383-AC8C00F1E075}"/>
          </ac:cxnSpMkLst>
        </pc:cxnChg>
        <pc:cxnChg chg="add mod">
          <ac:chgData name="Anthony Platanios" userId="7248515a-7d77-4691-934e-9cdd40b01721" providerId="ADAL" clId="{C6DBB6B8-2BC2-CB41-BC10-B50B1E20AFF1}" dt="2021-06-20T04:31:08.148" v="1305" actId="14100"/>
          <ac:cxnSpMkLst>
            <pc:docMk/>
            <pc:sldMk cId="3511048907" sldId="259"/>
            <ac:cxnSpMk id="106" creationId="{53C19097-5EDE-D14E-85BF-9F5E25D9C266}"/>
          </ac:cxnSpMkLst>
        </pc:cxnChg>
        <pc:cxnChg chg="add mod topLvl">
          <ac:chgData name="Anthony Platanios" userId="7248515a-7d77-4691-934e-9cdd40b01721" providerId="ADAL" clId="{C6DBB6B8-2BC2-CB41-BC10-B50B1E20AFF1}" dt="2021-06-21T04:45:59.366" v="1512" actId="165"/>
          <ac:cxnSpMkLst>
            <pc:docMk/>
            <pc:sldMk cId="3511048907" sldId="259"/>
            <ac:cxnSpMk id="113" creationId="{96F6D3C5-AD9D-FA45-901D-64CEE6FCFED2}"/>
          </ac:cxnSpMkLst>
        </pc:cxnChg>
      </pc:sldChg>
      <pc:sldChg chg="addSp delSp modSp add del mod">
        <pc:chgData name="Anthony Platanios" userId="7248515a-7d77-4691-934e-9cdd40b01721" providerId="ADAL" clId="{C6DBB6B8-2BC2-CB41-BC10-B50B1E20AFF1}" dt="2021-06-21T06:21:33.019" v="3477" actId="2696"/>
        <pc:sldMkLst>
          <pc:docMk/>
          <pc:sldMk cId="1244539777" sldId="260"/>
        </pc:sldMkLst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63" creationId="{3CF3AF15-297A-2144-9364-6E4985900BF5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64" creationId="{C80C87B0-C634-CA4E-B9E1-434DBFDEA70C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65" creationId="{AEA78EA3-3CE8-244E-AE4F-E18BE420A69D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68" creationId="{4D0B3D22-0A62-E44F-8A14-8255A8EF3C4A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71" creationId="{984BE79F-D491-6548-943C-39338240E120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72" creationId="{1E8CC3E2-A504-AD4C-99B3-0CA49E4D4454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73" creationId="{5151BB8B-F574-7142-B4FF-75F6005A6C33}"/>
          </ac:spMkLst>
        </pc:spChg>
        <pc:spChg chg="mod">
          <ac:chgData name="Anthony Platanios" userId="7248515a-7d77-4691-934e-9cdd40b01721" providerId="ADAL" clId="{C6DBB6B8-2BC2-CB41-BC10-B50B1E20AFF1}" dt="2021-06-20T04:32:24.979" v="1313"/>
          <ac:spMkLst>
            <pc:docMk/>
            <pc:sldMk cId="1244539777" sldId="260"/>
            <ac:spMk id="75" creationId="{994616E4-07DB-0B4F-84C8-3B63DE4D02FB}"/>
          </ac:spMkLst>
        </pc:spChg>
        <pc:grpChg chg="del">
          <ac:chgData name="Anthony Platanios" userId="7248515a-7d77-4691-934e-9cdd40b01721" providerId="ADAL" clId="{C6DBB6B8-2BC2-CB41-BC10-B50B1E20AFF1}" dt="2021-06-20T04:32:24.606" v="1312" actId="478"/>
          <ac:grpSpMkLst>
            <pc:docMk/>
            <pc:sldMk cId="1244539777" sldId="260"/>
            <ac:grpSpMk id="5" creationId="{F494C2D3-DAA5-FA4F-A170-E7C8C9412909}"/>
          </ac:grpSpMkLst>
        </pc:grpChg>
        <pc:grpChg chg="del">
          <ac:chgData name="Anthony Platanios" userId="7248515a-7d77-4691-934e-9cdd40b01721" providerId="ADAL" clId="{C6DBB6B8-2BC2-CB41-BC10-B50B1E20AFF1}" dt="2021-06-20T04:32:24.606" v="1312" actId="478"/>
          <ac:grpSpMkLst>
            <pc:docMk/>
            <pc:sldMk cId="1244539777" sldId="260"/>
            <ac:grpSpMk id="13" creationId="{5C627264-4A65-7243-A54B-F3E6733A08A5}"/>
          </ac:grpSpMkLst>
        </pc:grpChg>
        <pc:grpChg chg="del">
          <ac:chgData name="Anthony Platanios" userId="7248515a-7d77-4691-934e-9cdd40b01721" providerId="ADAL" clId="{C6DBB6B8-2BC2-CB41-BC10-B50B1E20AFF1}" dt="2021-06-20T04:32:24.606" v="1312" actId="478"/>
          <ac:grpSpMkLst>
            <pc:docMk/>
            <pc:sldMk cId="1244539777" sldId="260"/>
            <ac:grpSpMk id="41" creationId="{0B85550E-4B32-7941-B413-C8E947C918AF}"/>
          </ac:grpSpMkLst>
        </pc:grpChg>
        <pc:grpChg chg="del">
          <ac:chgData name="Anthony Platanios" userId="7248515a-7d77-4691-934e-9cdd40b01721" providerId="ADAL" clId="{C6DBB6B8-2BC2-CB41-BC10-B50B1E20AFF1}" dt="2021-06-20T04:32:24.606" v="1312" actId="478"/>
          <ac:grpSpMkLst>
            <pc:docMk/>
            <pc:sldMk cId="1244539777" sldId="260"/>
            <ac:grpSpMk id="52" creationId="{5CE9E5F8-C5A1-0243-AAAA-33FA84ADD359}"/>
          </ac:grpSpMkLst>
        </pc:grpChg>
        <pc:grpChg chg="add mod">
          <ac:chgData name="Anthony Platanios" userId="7248515a-7d77-4691-934e-9cdd40b01721" providerId="ADAL" clId="{C6DBB6B8-2BC2-CB41-BC10-B50B1E20AFF1}" dt="2021-06-20T04:32:24.979" v="1313"/>
          <ac:grpSpMkLst>
            <pc:docMk/>
            <pc:sldMk cId="1244539777" sldId="260"/>
            <ac:grpSpMk id="62" creationId="{1A56CE10-9885-8B4E-9473-E75C88E6B8BD}"/>
          </ac:grpSpMkLst>
        </pc:grpChg>
        <pc:grpChg chg="add mod">
          <ac:chgData name="Anthony Platanios" userId="7248515a-7d77-4691-934e-9cdd40b01721" providerId="ADAL" clId="{C6DBB6B8-2BC2-CB41-BC10-B50B1E20AFF1}" dt="2021-06-20T04:32:24.979" v="1313"/>
          <ac:grpSpMkLst>
            <pc:docMk/>
            <pc:sldMk cId="1244539777" sldId="260"/>
            <ac:grpSpMk id="66" creationId="{8CB0107F-B676-5042-9474-148E85F7244D}"/>
          </ac:grpSpMkLst>
        </pc:grpChg>
        <pc:grpChg chg="add mod">
          <ac:chgData name="Anthony Platanios" userId="7248515a-7d77-4691-934e-9cdd40b01721" providerId="ADAL" clId="{C6DBB6B8-2BC2-CB41-BC10-B50B1E20AFF1}" dt="2021-06-20T04:32:24.979" v="1313"/>
          <ac:grpSpMkLst>
            <pc:docMk/>
            <pc:sldMk cId="1244539777" sldId="260"/>
            <ac:grpSpMk id="70" creationId="{26D5BA53-2CB0-5241-8274-956F90EAD900}"/>
          </ac:grpSpMkLst>
        </pc:grpChg>
        <pc:grpChg chg="add mod">
          <ac:chgData name="Anthony Platanios" userId="7248515a-7d77-4691-934e-9cdd40b01721" providerId="ADAL" clId="{C6DBB6B8-2BC2-CB41-BC10-B50B1E20AFF1}" dt="2021-06-20T04:32:24.979" v="1313"/>
          <ac:grpSpMkLst>
            <pc:docMk/>
            <pc:sldMk cId="1244539777" sldId="260"/>
            <ac:grpSpMk id="74" creationId="{B9E9D456-D34F-4A4E-B70D-4F76DCBAB300}"/>
          </ac:grpSpMkLst>
        </pc:grpChg>
        <pc:cxnChg chg="mod">
          <ac:chgData name="Anthony Platanios" userId="7248515a-7d77-4691-934e-9cdd40b01721" providerId="ADAL" clId="{C6DBB6B8-2BC2-CB41-BC10-B50B1E20AFF1}" dt="2021-06-20T04:32:24.979" v="1313"/>
          <ac:cxnSpMkLst>
            <pc:docMk/>
            <pc:sldMk cId="1244539777" sldId="260"/>
            <ac:cxnSpMk id="67" creationId="{CD170543-0DF0-364D-9DD6-D61A9C218D08}"/>
          </ac:cxnSpMkLst>
        </pc:cxnChg>
        <pc:cxnChg chg="mod">
          <ac:chgData name="Anthony Platanios" userId="7248515a-7d77-4691-934e-9cdd40b01721" providerId="ADAL" clId="{C6DBB6B8-2BC2-CB41-BC10-B50B1E20AFF1}" dt="2021-06-20T04:32:24.979" v="1313"/>
          <ac:cxnSpMkLst>
            <pc:docMk/>
            <pc:sldMk cId="1244539777" sldId="260"/>
            <ac:cxnSpMk id="77" creationId="{55506154-1D97-8844-9E14-BDAD27C0A0B8}"/>
          </ac:cxnSpMkLst>
        </pc:cxnChg>
      </pc:sldChg>
      <pc:sldChg chg="addSp delSp modSp add del mod ord modTransition delAnim modAnim">
        <pc:chgData name="Anthony Platanios" userId="7248515a-7d77-4691-934e-9cdd40b01721" providerId="ADAL" clId="{C6DBB6B8-2BC2-CB41-BC10-B50B1E20AFF1}" dt="2021-06-22T22:46:51.503" v="11345" actId="2696"/>
        <pc:sldMkLst>
          <pc:docMk/>
          <pc:sldMk cId="346203765" sldId="261"/>
        </pc:sldMkLst>
        <pc:spChg chg="del mod">
          <ac:chgData name="Anthony Platanios" userId="7248515a-7d77-4691-934e-9cdd40b01721" providerId="ADAL" clId="{C6DBB6B8-2BC2-CB41-BC10-B50B1E20AFF1}" dt="2021-06-21T05:16:38.775" v="2307" actId="478"/>
          <ac:spMkLst>
            <pc:docMk/>
            <pc:sldMk cId="346203765" sldId="261"/>
            <ac:spMk id="2" creationId="{D8B5D069-4C4D-4242-8673-7E398BE70752}"/>
          </ac:spMkLst>
        </pc:spChg>
        <pc:spChg chg="add del mod">
          <ac:chgData name="Anthony Platanios" userId="7248515a-7d77-4691-934e-9cdd40b01721" providerId="ADAL" clId="{C6DBB6B8-2BC2-CB41-BC10-B50B1E20AFF1}" dt="2021-06-21T05:16:42.056" v="2310" actId="478"/>
          <ac:spMkLst>
            <pc:docMk/>
            <pc:sldMk cId="346203765" sldId="261"/>
            <ac:spMk id="10" creationId="{AB2B52AC-ACB4-C146-9450-F15FDB59FF0A}"/>
          </ac:spMkLst>
        </pc:spChg>
        <pc:spChg chg="add mod">
          <ac:chgData name="Anthony Platanios" userId="7248515a-7d77-4691-934e-9cdd40b01721" providerId="ADAL" clId="{C6DBB6B8-2BC2-CB41-BC10-B50B1E20AFF1}" dt="2021-06-21T05:19:48.374" v="2409" actId="14100"/>
          <ac:spMkLst>
            <pc:docMk/>
            <pc:sldMk cId="346203765" sldId="261"/>
            <ac:spMk id="12" creationId="{B13F531C-1C6A-164A-9C2F-1BAB99C8A02C}"/>
          </ac:spMkLst>
        </pc:spChg>
        <pc:spChg chg="add mod">
          <ac:chgData name="Anthony Platanios" userId="7248515a-7d77-4691-934e-9cdd40b01721" providerId="ADAL" clId="{C6DBB6B8-2BC2-CB41-BC10-B50B1E20AFF1}" dt="2021-06-21T05:21:43.279" v="2489" actId="1036"/>
          <ac:spMkLst>
            <pc:docMk/>
            <pc:sldMk cId="346203765" sldId="261"/>
            <ac:spMk id="16" creationId="{BD5146B0-4C49-D34D-8E3A-C9E94666E1A8}"/>
          </ac:spMkLst>
        </pc:spChg>
        <pc:spChg chg="add mod">
          <ac:chgData name="Anthony Platanios" userId="7248515a-7d77-4691-934e-9cdd40b01721" providerId="ADAL" clId="{C6DBB6B8-2BC2-CB41-BC10-B50B1E20AFF1}" dt="2021-06-21T05:36:10.125" v="2799"/>
          <ac:spMkLst>
            <pc:docMk/>
            <pc:sldMk cId="346203765" sldId="261"/>
            <ac:spMk id="18" creationId="{149FA08D-FC54-514E-B93B-D49A856292A3}"/>
          </ac:spMkLst>
        </pc:spChg>
        <pc:spChg chg="add del">
          <ac:chgData name="Anthony Platanios" userId="7248515a-7d77-4691-934e-9cdd40b01721" providerId="ADAL" clId="{C6DBB6B8-2BC2-CB41-BC10-B50B1E20AFF1}" dt="2021-06-21T05:22:08.730" v="2508" actId="22"/>
          <ac:spMkLst>
            <pc:docMk/>
            <pc:sldMk cId="346203765" sldId="261"/>
            <ac:spMk id="20" creationId="{35F253F2-36D1-7B4A-8CFE-8D7B7BA04620}"/>
          </ac:spMkLst>
        </pc:spChg>
        <pc:spChg chg="add mod">
          <ac:chgData name="Anthony Platanios" userId="7248515a-7d77-4691-934e-9cdd40b01721" providerId="ADAL" clId="{C6DBB6B8-2BC2-CB41-BC10-B50B1E20AFF1}" dt="2021-06-21T05:26:00.441" v="2562" actId="1035"/>
          <ac:spMkLst>
            <pc:docMk/>
            <pc:sldMk cId="346203765" sldId="261"/>
            <ac:spMk id="21" creationId="{4AE19AE1-C0BC-954E-A6C8-112DB85DDAE4}"/>
          </ac:spMkLst>
        </pc:spChg>
        <pc:spChg chg="add mod">
          <ac:chgData name="Anthony Platanios" userId="7248515a-7d77-4691-934e-9cdd40b01721" providerId="ADAL" clId="{C6DBB6B8-2BC2-CB41-BC10-B50B1E20AFF1}" dt="2021-06-21T05:27:13.195" v="2597" actId="1035"/>
          <ac:spMkLst>
            <pc:docMk/>
            <pc:sldMk cId="346203765" sldId="261"/>
            <ac:spMk id="22" creationId="{09A573E3-74D8-7248-A700-C0CF51A50E58}"/>
          </ac:spMkLst>
        </pc:spChg>
        <pc:spChg chg="mod">
          <ac:chgData name="Anthony Platanios" userId="7248515a-7d77-4691-934e-9cdd40b01721" providerId="ADAL" clId="{C6DBB6B8-2BC2-CB41-BC10-B50B1E20AFF1}" dt="2021-06-21T22:37:20.441" v="8840"/>
          <ac:spMkLst>
            <pc:docMk/>
            <pc:sldMk cId="346203765" sldId="261"/>
            <ac:spMk id="36" creationId="{9051D73F-DDDF-1146-8D85-4B427B352C71}"/>
          </ac:spMkLst>
        </pc:spChg>
        <pc:spChg chg="mod">
          <ac:chgData name="Anthony Platanios" userId="7248515a-7d77-4691-934e-9cdd40b01721" providerId="ADAL" clId="{C6DBB6B8-2BC2-CB41-BC10-B50B1E20AFF1}" dt="2021-06-21T22:37:20.441" v="8840"/>
          <ac:spMkLst>
            <pc:docMk/>
            <pc:sldMk cId="346203765" sldId="261"/>
            <ac:spMk id="37" creationId="{E1E09254-802A-D046-84FF-D31B8D244C6A}"/>
          </ac:spMkLst>
        </pc:spChg>
        <pc:spChg chg="mod">
          <ac:chgData name="Anthony Platanios" userId="7248515a-7d77-4691-934e-9cdd40b01721" providerId="ADAL" clId="{C6DBB6B8-2BC2-CB41-BC10-B50B1E20AFF1}" dt="2021-06-22T22:05:46.658" v="11023" actId="207"/>
          <ac:spMkLst>
            <pc:docMk/>
            <pc:sldMk cId="346203765" sldId="261"/>
            <ac:spMk id="40" creationId="{4052C262-B132-514A-9CD0-C71C5CB0B95D}"/>
          </ac:spMkLst>
        </pc:spChg>
        <pc:spChg chg="mod">
          <ac:chgData name="Anthony Platanios" userId="7248515a-7d77-4691-934e-9cdd40b01721" providerId="ADAL" clId="{C6DBB6B8-2BC2-CB41-BC10-B50B1E20AFF1}" dt="2021-06-22T22:06:20.712" v="11031" actId="207"/>
          <ac:spMkLst>
            <pc:docMk/>
            <pc:sldMk cId="346203765" sldId="261"/>
            <ac:spMk id="41" creationId="{53CA4A04-64AB-5940-A0D2-77F6FA9B2D56}"/>
          </ac:spMkLst>
        </pc:spChg>
        <pc:spChg chg="mod">
          <ac:chgData name="Anthony Platanios" userId="7248515a-7d77-4691-934e-9cdd40b01721" providerId="ADAL" clId="{C6DBB6B8-2BC2-CB41-BC10-B50B1E20AFF1}" dt="2021-06-22T22:05:34.667" v="11020" actId="207"/>
          <ac:spMkLst>
            <pc:docMk/>
            <pc:sldMk cId="346203765" sldId="261"/>
            <ac:spMk id="42" creationId="{08BF7F20-E25B-9246-8A1E-DD54FCA6B005}"/>
          </ac:spMkLst>
        </pc:spChg>
        <pc:spChg chg="mod">
          <ac:chgData name="Anthony Platanios" userId="7248515a-7d77-4691-934e-9cdd40b01721" providerId="ADAL" clId="{C6DBB6B8-2BC2-CB41-BC10-B50B1E20AFF1}" dt="2021-06-20T04:37:02.332" v="1382" actId="255"/>
          <ac:spMkLst>
            <pc:docMk/>
            <pc:sldMk cId="346203765" sldId="261"/>
            <ac:spMk id="48" creationId="{35D18C7A-0F47-DD47-B025-5DC08FCF22DB}"/>
          </ac:spMkLst>
        </pc:spChg>
        <pc:spChg chg="mod">
          <ac:chgData name="Anthony Platanios" userId="7248515a-7d77-4691-934e-9cdd40b01721" providerId="ADAL" clId="{C6DBB6B8-2BC2-CB41-BC10-B50B1E20AFF1}" dt="2021-06-20T04:37:34.672" v="1386"/>
          <ac:spMkLst>
            <pc:docMk/>
            <pc:sldMk cId="346203765" sldId="261"/>
            <ac:spMk id="61" creationId="{02E99ED2-605F-874B-83FB-1A0342FA75DA}"/>
          </ac:spMkLst>
        </pc:spChg>
        <pc:spChg chg="mod">
          <ac:chgData name="Anthony Platanios" userId="7248515a-7d77-4691-934e-9cdd40b01721" providerId="ADAL" clId="{C6DBB6B8-2BC2-CB41-BC10-B50B1E20AFF1}" dt="2021-06-20T04:37:34.672" v="1386"/>
          <ac:spMkLst>
            <pc:docMk/>
            <pc:sldMk cId="346203765" sldId="261"/>
            <ac:spMk id="62" creationId="{0552833A-94DB-BA4F-A38A-4C67FED30B01}"/>
          </ac:spMkLst>
        </pc:spChg>
        <pc:spChg chg="mod">
          <ac:chgData name="Anthony Platanios" userId="7248515a-7d77-4691-934e-9cdd40b01721" providerId="ADAL" clId="{C6DBB6B8-2BC2-CB41-BC10-B50B1E20AFF1}" dt="2021-06-20T04:37:34.672" v="1386"/>
          <ac:spMkLst>
            <pc:docMk/>
            <pc:sldMk cId="346203765" sldId="261"/>
            <ac:spMk id="63" creationId="{4B08CC1C-DB23-3F4A-9A92-23AD420D815C}"/>
          </ac:spMkLst>
        </pc:spChg>
        <pc:spChg chg="mod">
          <ac:chgData name="Anthony Platanios" userId="7248515a-7d77-4691-934e-9cdd40b01721" providerId="ADAL" clId="{C6DBB6B8-2BC2-CB41-BC10-B50B1E20AFF1}" dt="2021-06-20T04:37:34.672" v="1386"/>
          <ac:spMkLst>
            <pc:docMk/>
            <pc:sldMk cId="346203765" sldId="261"/>
            <ac:spMk id="64" creationId="{076537DF-9FD5-0046-BB03-3F52F8682DE3}"/>
          </ac:spMkLst>
        </pc:spChg>
        <pc:spChg chg="add del mod">
          <ac:chgData name="Anthony Platanios" userId="7248515a-7d77-4691-934e-9cdd40b01721" providerId="ADAL" clId="{C6DBB6B8-2BC2-CB41-BC10-B50B1E20AFF1}" dt="2021-06-21T05:16:40.435" v="2309"/>
          <ac:spMkLst>
            <pc:docMk/>
            <pc:sldMk cId="346203765" sldId="261"/>
            <ac:spMk id="65" creationId="{03860920-65D5-2A49-92A0-902C2A13A2D7}"/>
          </ac:spMkLst>
        </pc:spChg>
        <pc:spChg chg="add del mod">
          <ac:chgData name="Anthony Platanios" userId="7248515a-7d77-4691-934e-9cdd40b01721" providerId="ADAL" clId="{C6DBB6B8-2BC2-CB41-BC10-B50B1E20AFF1}" dt="2021-06-21T05:16:40.435" v="2309"/>
          <ac:spMkLst>
            <pc:docMk/>
            <pc:sldMk cId="346203765" sldId="261"/>
            <ac:spMk id="66" creationId="{16C113CA-86A5-6F4C-A0BC-C571B05838A9}"/>
          </ac:spMkLst>
        </pc:spChg>
        <pc:spChg chg="add mod">
          <ac:chgData name="Anthony Platanios" userId="7248515a-7d77-4691-934e-9cdd40b01721" providerId="ADAL" clId="{C6DBB6B8-2BC2-CB41-BC10-B50B1E20AFF1}" dt="2021-06-21T05:16:42.277" v="2311"/>
          <ac:spMkLst>
            <pc:docMk/>
            <pc:sldMk cId="346203765" sldId="261"/>
            <ac:spMk id="67" creationId="{26A874D1-1734-6E4D-AC6C-FB833FE2C4A6}"/>
          </ac:spMkLst>
        </pc:spChg>
        <pc:spChg chg="add mod">
          <ac:chgData name="Anthony Platanios" userId="7248515a-7d77-4691-934e-9cdd40b01721" providerId="ADAL" clId="{C6DBB6B8-2BC2-CB41-BC10-B50B1E20AFF1}" dt="2021-06-21T05:16:47.633" v="2336" actId="27636"/>
          <ac:spMkLst>
            <pc:docMk/>
            <pc:sldMk cId="346203765" sldId="261"/>
            <ac:spMk id="68" creationId="{03767926-DCF4-ED4C-A867-D836751B0699}"/>
          </ac:spMkLst>
        </pc:spChg>
        <pc:spChg chg="mod topLvl">
          <ac:chgData name="Anthony Platanios" userId="7248515a-7d77-4691-934e-9cdd40b01721" providerId="ADAL" clId="{C6DBB6B8-2BC2-CB41-BC10-B50B1E20AFF1}" dt="2021-06-21T05:18:13.766" v="2364" actId="207"/>
          <ac:spMkLst>
            <pc:docMk/>
            <pc:sldMk cId="346203765" sldId="261"/>
            <ac:spMk id="70" creationId="{F4738A5E-9371-DC46-B12D-F275C1B30474}"/>
          </ac:spMkLst>
        </pc:spChg>
        <pc:spChg chg="mod topLvl">
          <ac:chgData name="Anthony Platanios" userId="7248515a-7d77-4691-934e-9cdd40b01721" providerId="ADAL" clId="{C6DBB6B8-2BC2-CB41-BC10-B50B1E20AFF1}" dt="2021-06-21T05:18:16.429" v="2365" actId="207"/>
          <ac:spMkLst>
            <pc:docMk/>
            <pc:sldMk cId="346203765" sldId="261"/>
            <ac:spMk id="71" creationId="{5FECFF3F-7C93-3640-8200-30489B8FB79A}"/>
          </ac:spMkLst>
        </pc:spChg>
        <pc:spChg chg="del mod topLvl">
          <ac:chgData name="Anthony Platanios" userId="7248515a-7d77-4691-934e-9cdd40b01721" providerId="ADAL" clId="{C6DBB6B8-2BC2-CB41-BC10-B50B1E20AFF1}" dt="2021-06-21T05:17:47.843" v="2360" actId="478"/>
          <ac:spMkLst>
            <pc:docMk/>
            <pc:sldMk cId="346203765" sldId="261"/>
            <ac:spMk id="72" creationId="{04595455-32F6-1E4C-9CD4-A125F3C07EFE}"/>
          </ac:spMkLst>
        </pc:spChg>
        <pc:spChg chg="mod">
          <ac:chgData name="Anthony Platanios" userId="7248515a-7d77-4691-934e-9cdd40b01721" providerId="ADAL" clId="{C6DBB6B8-2BC2-CB41-BC10-B50B1E20AFF1}" dt="2021-06-22T22:03:38.156" v="11002" actId="14100"/>
          <ac:spMkLst>
            <pc:docMk/>
            <pc:sldMk cId="346203765" sldId="261"/>
            <ac:spMk id="74" creationId="{6AE98873-20EA-1B4D-80E8-870148484C9B}"/>
          </ac:spMkLst>
        </pc:spChg>
        <pc:spChg chg="mod">
          <ac:chgData name="Anthony Platanios" userId="7248515a-7d77-4691-934e-9cdd40b01721" providerId="ADAL" clId="{C6DBB6B8-2BC2-CB41-BC10-B50B1E20AFF1}" dt="2021-06-21T05:18:51.592" v="2366"/>
          <ac:spMkLst>
            <pc:docMk/>
            <pc:sldMk cId="346203765" sldId="261"/>
            <ac:spMk id="75" creationId="{C877D466-8DFD-514F-AA2D-4FD1969CC13E}"/>
          </ac:spMkLst>
        </pc:spChg>
        <pc:spChg chg="mod">
          <ac:chgData name="Anthony Platanios" userId="7248515a-7d77-4691-934e-9cdd40b01721" providerId="ADAL" clId="{C6DBB6B8-2BC2-CB41-BC10-B50B1E20AFF1}" dt="2021-06-21T05:18:51.592" v="2366"/>
          <ac:spMkLst>
            <pc:docMk/>
            <pc:sldMk cId="346203765" sldId="261"/>
            <ac:spMk id="76" creationId="{14931521-46B5-B444-AE84-432E07BFA60F}"/>
          </ac:spMkLst>
        </pc:spChg>
        <pc:spChg chg="mod topLvl">
          <ac:chgData name="Anthony Platanios" userId="7248515a-7d77-4691-934e-9cdd40b01721" providerId="ADAL" clId="{C6DBB6B8-2BC2-CB41-BC10-B50B1E20AFF1}" dt="2021-06-21T05:28:55.112" v="2617" actId="14100"/>
          <ac:spMkLst>
            <pc:docMk/>
            <pc:sldMk cId="346203765" sldId="261"/>
            <ac:spMk id="89" creationId="{DCC02BA6-C473-DE4E-BCF6-4238B6F24485}"/>
          </ac:spMkLst>
        </pc:spChg>
        <pc:spChg chg="mod topLvl">
          <ac:chgData name="Anthony Platanios" userId="7248515a-7d77-4691-934e-9cdd40b01721" providerId="ADAL" clId="{C6DBB6B8-2BC2-CB41-BC10-B50B1E20AFF1}" dt="2021-06-21T05:29:36.133" v="2629" actId="1035"/>
          <ac:spMkLst>
            <pc:docMk/>
            <pc:sldMk cId="346203765" sldId="261"/>
            <ac:spMk id="90" creationId="{3ABB1E85-6787-6347-8B9C-52CAE7FD500B}"/>
          </ac:spMkLst>
        </pc:spChg>
        <pc:spChg chg="add del mod">
          <ac:chgData name="Anthony Platanios" userId="7248515a-7d77-4691-934e-9cdd40b01721" providerId="ADAL" clId="{C6DBB6B8-2BC2-CB41-BC10-B50B1E20AFF1}" dt="2021-06-21T05:54:41.987" v="3086" actId="478"/>
          <ac:spMkLst>
            <pc:docMk/>
            <pc:sldMk cId="346203765" sldId="261"/>
            <ac:spMk id="96" creationId="{408F1CA1-75F5-8A4C-A098-675ECBFFC332}"/>
          </ac:spMkLst>
        </pc:spChg>
        <pc:spChg chg="mod">
          <ac:chgData name="Anthony Platanios" userId="7248515a-7d77-4691-934e-9cdd40b01721" providerId="ADAL" clId="{C6DBB6B8-2BC2-CB41-BC10-B50B1E20AFF1}" dt="2021-06-21T05:30:27.990" v="2638" actId="14100"/>
          <ac:spMkLst>
            <pc:docMk/>
            <pc:sldMk cId="346203765" sldId="261"/>
            <ac:spMk id="98" creationId="{567A1026-E418-DA43-B4F2-B94DB5A43541}"/>
          </ac:spMkLst>
        </pc:spChg>
        <pc:spChg chg="mod">
          <ac:chgData name="Anthony Platanios" userId="7248515a-7d77-4691-934e-9cdd40b01721" providerId="ADAL" clId="{C6DBB6B8-2BC2-CB41-BC10-B50B1E20AFF1}" dt="2021-06-21T05:31:20.801" v="2657" actId="1076"/>
          <ac:spMkLst>
            <pc:docMk/>
            <pc:sldMk cId="346203765" sldId="261"/>
            <ac:spMk id="99" creationId="{E73048E2-CC55-F942-B943-66C4094B8A94}"/>
          </ac:spMkLst>
        </pc:spChg>
        <pc:spChg chg="add del mod">
          <ac:chgData name="Anthony Platanios" userId="7248515a-7d77-4691-934e-9cdd40b01721" providerId="ADAL" clId="{C6DBB6B8-2BC2-CB41-BC10-B50B1E20AFF1}" dt="2021-06-21T05:34:19.858" v="2688" actId="478"/>
          <ac:spMkLst>
            <pc:docMk/>
            <pc:sldMk cId="346203765" sldId="261"/>
            <ac:spMk id="101" creationId="{FBCD40B9-4F3E-094A-806D-3C216A4F55AB}"/>
          </ac:spMkLst>
        </pc:spChg>
        <pc:spChg chg="add del mod">
          <ac:chgData name="Anthony Platanios" userId="7248515a-7d77-4691-934e-9cdd40b01721" providerId="ADAL" clId="{C6DBB6B8-2BC2-CB41-BC10-B50B1E20AFF1}" dt="2021-06-21T05:54:41.987" v="3086" actId="478"/>
          <ac:spMkLst>
            <pc:docMk/>
            <pc:sldMk cId="346203765" sldId="261"/>
            <ac:spMk id="102" creationId="{7B8CBC30-CAA6-4D4D-984F-5F6B1230CA28}"/>
          </ac:spMkLst>
        </pc:spChg>
        <pc:spChg chg="mod">
          <ac:chgData name="Anthony Platanios" userId="7248515a-7d77-4691-934e-9cdd40b01721" providerId="ADAL" clId="{C6DBB6B8-2BC2-CB41-BC10-B50B1E20AFF1}" dt="2021-06-21T05:32:00.394" v="2664" actId="14100"/>
          <ac:spMkLst>
            <pc:docMk/>
            <pc:sldMk cId="346203765" sldId="261"/>
            <ac:spMk id="104" creationId="{234CF5A3-A30A-644D-8A0A-F8AFF6D80C16}"/>
          </ac:spMkLst>
        </pc:spChg>
        <pc:spChg chg="mod">
          <ac:chgData name="Anthony Platanios" userId="7248515a-7d77-4691-934e-9cdd40b01721" providerId="ADAL" clId="{C6DBB6B8-2BC2-CB41-BC10-B50B1E20AFF1}" dt="2021-06-21T05:32:28.777" v="2675" actId="1038"/>
          <ac:spMkLst>
            <pc:docMk/>
            <pc:sldMk cId="346203765" sldId="261"/>
            <ac:spMk id="105" creationId="{73A9ABCD-2A86-6645-A860-8DAC06331512}"/>
          </ac:spMkLst>
        </pc:spChg>
        <pc:spChg chg="add del mod">
          <ac:chgData name="Anthony Platanios" userId="7248515a-7d77-4691-934e-9cdd40b01721" providerId="ADAL" clId="{C6DBB6B8-2BC2-CB41-BC10-B50B1E20AFF1}" dt="2021-06-21T05:54:41.987" v="3086" actId="478"/>
          <ac:spMkLst>
            <pc:docMk/>
            <pc:sldMk cId="346203765" sldId="261"/>
            <ac:spMk id="108" creationId="{053B6DD2-A52B-8449-AF9B-4A205D053BEF}"/>
          </ac:spMkLst>
        </pc:spChg>
        <pc:spChg chg="add del">
          <ac:chgData name="Anthony Platanios" userId="7248515a-7d77-4691-934e-9cdd40b01721" providerId="ADAL" clId="{C6DBB6B8-2BC2-CB41-BC10-B50B1E20AFF1}" dt="2021-06-21T05:37:03.032" v="2815" actId="478"/>
          <ac:spMkLst>
            <pc:docMk/>
            <pc:sldMk cId="346203765" sldId="261"/>
            <ac:spMk id="110" creationId="{A07DDC57-63FE-9341-B246-1F8552B643B9}"/>
          </ac:spMkLst>
        </pc:spChg>
        <pc:spChg chg="add del mod">
          <ac:chgData name="Anthony Platanios" userId="7248515a-7d77-4691-934e-9cdd40b01721" providerId="ADAL" clId="{C6DBB6B8-2BC2-CB41-BC10-B50B1E20AFF1}" dt="2021-06-21T05:54:41.987" v="3086" actId="478"/>
          <ac:spMkLst>
            <pc:docMk/>
            <pc:sldMk cId="346203765" sldId="261"/>
            <ac:spMk id="117" creationId="{B0A470D6-154D-6846-A0BF-00BCB737E178}"/>
          </ac:spMkLst>
        </pc:spChg>
        <pc:spChg chg="add mod">
          <ac:chgData name="Anthony Platanios" userId="7248515a-7d77-4691-934e-9cdd40b01721" providerId="ADAL" clId="{C6DBB6B8-2BC2-CB41-BC10-B50B1E20AFF1}" dt="2021-06-21T06:18:07.518" v="3417" actId="20577"/>
          <ac:spMkLst>
            <pc:docMk/>
            <pc:sldMk cId="346203765" sldId="261"/>
            <ac:spMk id="118" creationId="{8F0AA0E4-784F-3942-9527-14BBE8B2DA4C}"/>
          </ac:spMkLst>
        </pc:spChg>
        <pc:spChg chg="add mod">
          <ac:chgData name="Anthony Platanios" userId="7248515a-7d77-4691-934e-9cdd40b01721" providerId="ADAL" clId="{C6DBB6B8-2BC2-CB41-BC10-B50B1E20AFF1}" dt="2021-06-21T06:18:05.674" v="3415" actId="20577"/>
          <ac:spMkLst>
            <pc:docMk/>
            <pc:sldMk cId="346203765" sldId="261"/>
            <ac:spMk id="119" creationId="{8E83D6A4-4D1F-D245-8B80-D7E746F4FBCE}"/>
          </ac:spMkLst>
        </pc:spChg>
        <pc:spChg chg="add mod">
          <ac:chgData name="Anthony Platanios" userId="7248515a-7d77-4691-934e-9cdd40b01721" providerId="ADAL" clId="{C6DBB6B8-2BC2-CB41-BC10-B50B1E20AFF1}" dt="2021-06-21T05:41:45.956" v="2900" actId="1076"/>
          <ac:spMkLst>
            <pc:docMk/>
            <pc:sldMk cId="346203765" sldId="261"/>
            <ac:spMk id="120" creationId="{7AE1C83E-BBAF-6A49-9DFB-6A3EEA69D2B7}"/>
          </ac:spMkLst>
        </pc:spChg>
        <pc:spChg chg="add del mod">
          <ac:chgData name="Anthony Platanios" userId="7248515a-7d77-4691-934e-9cdd40b01721" providerId="ADAL" clId="{C6DBB6B8-2BC2-CB41-BC10-B50B1E20AFF1}" dt="2021-06-21T05:42:25.971" v="2910" actId="478"/>
          <ac:spMkLst>
            <pc:docMk/>
            <pc:sldMk cId="346203765" sldId="261"/>
            <ac:spMk id="121" creationId="{2521986E-5A1C-5248-B0C9-555655C6F779}"/>
          </ac:spMkLst>
        </pc:spChg>
        <pc:spChg chg="add mod">
          <ac:chgData name="Anthony Platanios" userId="7248515a-7d77-4691-934e-9cdd40b01721" providerId="ADAL" clId="{C6DBB6B8-2BC2-CB41-BC10-B50B1E20AFF1}" dt="2021-06-21T05:42:49.932" v="2920" actId="1076"/>
          <ac:spMkLst>
            <pc:docMk/>
            <pc:sldMk cId="346203765" sldId="261"/>
            <ac:spMk id="122" creationId="{B4DBA944-94A5-794A-A530-A873EB639B8F}"/>
          </ac:spMkLst>
        </pc:spChg>
        <pc:spChg chg="add mod">
          <ac:chgData name="Anthony Platanios" userId="7248515a-7d77-4691-934e-9cdd40b01721" providerId="ADAL" clId="{C6DBB6B8-2BC2-CB41-BC10-B50B1E20AFF1}" dt="2021-06-21T05:45:24.536" v="2972" actId="1036"/>
          <ac:spMkLst>
            <pc:docMk/>
            <pc:sldMk cId="346203765" sldId="261"/>
            <ac:spMk id="124" creationId="{841C5D12-693B-024C-B7A3-D426F9B1C410}"/>
          </ac:spMkLst>
        </pc:spChg>
        <pc:spChg chg="add mod">
          <ac:chgData name="Anthony Platanios" userId="7248515a-7d77-4691-934e-9cdd40b01721" providerId="ADAL" clId="{C6DBB6B8-2BC2-CB41-BC10-B50B1E20AFF1}" dt="2021-06-21T05:45:24.536" v="2972" actId="1036"/>
          <ac:spMkLst>
            <pc:docMk/>
            <pc:sldMk cId="346203765" sldId="261"/>
            <ac:spMk id="126" creationId="{4D90361F-E597-A148-B423-C2CB9D67C862}"/>
          </ac:spMkLst>
        </pc:spChg>
        <pc:spChg chg="add mod">
          <ac:chgData name="Anthony Platanios" userId="7248515a-7d77-4691-934e-9cdd40b01721" providerId="ADAL" clId="{C6DBB6B8-2BC2-CB41-BC10-B50B1E20AFF1}" dt="2021-06-21T05:45:24.536" v="2972" actId="1036"/>
          <ac:spMkLst>
            <pc:docMk/>
            <pc:sldMk cId="346203765" sldId="261"/>
            <ac:spMk id="128" creationId="{94B1C9C5-2F2C-5F4C-95A0-7DB27488268D}"/>
          </ac:spMkLst>
        </pc:spChg>
        <pc:spChg chg="add mod">
          <ac:chgData name="Anthony Platanios" userId="7248515a-7d77-4691-934e-9cdd40b01721" providerId="ADAL" clId="{C6DBB6B8-2BC2-CB41-BC10-B50B1E20AFF1}" dt="2021-06-21T05:45:24.536" v="2972" actId="1036"/>
          <ac:spMkLst>
            <pc:docMk/>
            <pc:sldMk cId="346203765" sldId="261"/>
            <ac:spMk id="130" creationId="{A407F91D-6385-1C45-BDB5-943AC3EFA6D7}"/>
          </ac:spMkLst>
        </pc:spChg>
        <pc:spChg chg="add del mod">
          <ac:chgData name="Anthony Platanios" userId="7248515a-7d77-4691-934e-9cdd40b01721" providerId="ADAL" clId="{C6DBB6B8-2BC2-CB41-BC10-B50B1E20AFF1}" dt="2021-06-21T05:54:30.583" v="3084" actId="478"/>
          <ac:spMkLst>
            <pc:docMk/>
            <pc:sldMk cId="346203765" sldId="261"/>
            <ac:spMk id="160" creationId="{4117CF1D-DA56-734F-99F5-2B1007783145}"/>
          </ac:spMkLst>
        </pc:spChg>
        <pc:spChg chg="add del mod">
          <ac:chgData name="Anthony Platanios" userId="7248515a-7d77-4691-934e-9cdd40b01721" providerId="ADAL" clId="{C6DBB6B8-2BC2-CB41-BC10-B50B1E20AFF1}" dt="2021-06-21T05:54:19.452" v="3082" actId="478"/>
          <ac:spMkLst>
            <pc:docMk/>
            <pc:sldMk cId="346203765" sldId="261"/>
            <ac:spMk id="162" creationId="{B5E41B97-4150-C145-80C4-44F450EBC4F1}"/>
          </ac:spMkLst>
        </pc:spChg>
        <pc:spChg chg="add del mod">
          <ac:chgData name="Anthony Platanios" userId="7248515a-7d77-4691-934e-9cdd40b01721" providerId="ADAL" clId="{C6DBB6B8-2BC2-CB41-BC10-B50B1E20AFF1}" dt="2021-06-21T05:54:19.452" v="3082" actId="478"/>
          <ac:spMkLst>
            <pc:docMk/>
            <pc:sldMk cId="346203765" sldId="261"/>
            <ac:spMk id="164" creationId="{053C3CE0-C684-E141-AEED-D61888BA0585}"/>
          </ac:spMkLst>
        </pc:spChg>
        <pc:grpChg chg="del">
          <ac:chgData name="Anthony Platanios" userId="7248515a-7d77-4691-934e-9cdd40b01721" providerId="ADAL" clId="{C6DBB6B8-2BC2-CB41-BC10-B50B1E20AFF1}" dt="2021-06-20T04:34:40.889" v="1359" actId="478"/>
          <ac:grpSpMkLst>
            <pc:docMk/>
            <pc:sldMk cId="346203765" sldId="261"/>
            <ac:grpSpMk id="3" creationId="{70227BFB-1092-F14C-81DA-1F6BE511D726}"/>
          </ac:grpSpMkLst>
        </pc:grpChg>
        <pc:grpChg chg="del">
          <ac:chgData name="Anthony Platanios" userId="7248515a-7d77-4691-934e-9cdd40b01721" providerId="ADAL" clId="{C6DBB6B8-2BC2-CB41-BC10-B50B1E20AFF1}" dt="2021-06-20T04:34:47.962" v="1362" actId="478"/>
          <ac:grpSpMkLst>
            <pc:docMk/>
            <pc:sldMk cId="346203765" sldId="261"/>
            <ac:grpSpMk id="4" creationId="{41F27C0E-5E34-C946-85A4-F71B8E11C0FF}"/>
          </ac:grpSpMkLst>
        </pc:grpChg>
        <pc:grpChg chg="del mod">
          <ac:chgData name="Anthony Platanios" userId="7248515a-7d77-4691-934e-9cdd40b01721" providerId="ADAL" clId="{C6DBB6B8-2BC2-CB41-BC10-B50B1E20AFF1}" dt="2021-06-21T05:19:17.571" v="2376" actId="478"/>
          <ac:grpSpMkLst>
            <pc:docMk/>
            <pc:sldMk cId="346203765" sldId="261"/>
            <ac:grpSpMk id="5" creationId="{F494C2D3-DAA5-FA4F-A170-E7C8C9412909}"/>
          </ac:grpSpMkLst>
        </pc:grpChg>
        <pc:grpChg chg="add">
          <ac:chgData name="Anthony Platanios" userId="7248515a-7d77-4691-934e-9cdd40b01721" providerId="ADAL" clId="{C6DBB6B8-2BC2-CB41-BC10-B50B1E20AFF1}" dt="2021-06-21T05:18:06.130" v="2363" actId="164"/>
          <ac:grpSpMkLst>
            <pc:docMk/>
            <pc:sldMk cId="346203765" sldId="261"/>
            <ac:grpSpMk id="11" creationId="{FBE775FE-6384-0A43-B821-7E8336ABA121}"/>
          </ac:grpSpMkLst>
        </pc:grpChg>
        <pc:grpChg chg="del">
          <ac:chgData name="Anthony Platanios" userId="7248515a-7d77-4691-934e-9cdd40b01721" providerId="ADAL" clId="{C6DBB6B8-2BC2-CB41-BC10-B50B1E20AFF1}" dt="2021-06-20T04:35:05.346" v="1364" actId="478"/>
          <ac:grpSpMkLst>
            <pc:docMk/>
            <pc:sldMk cId="346203765" sldId="261"/>
            <ac:grpSpMk id="13" creationId="{5C627264-4A65-7243-A54B-F3E6733A08A5}"/>
          </ac:grpSpMkLst>
        </pc:grpChg>
        <pc:grpChg chg="del">
          <ac:chgData name="Anthony Platanios" userId="7248515a-7d77-4691-934e-9cdd40b01721" providerId="ADAL" clId="{C6DBB6B8-2BC2-CB41-BC10-B50B1E20AFF1}" dt="2021-06-20T04:34:43.225" v="1360" actId="478"/>
          <ac:grpSpMkLst>
            <pc:docMk/>
            <pc:sldMk cId="346203765" sldId="261"/>
            <ac:grpSpMk id="31" creationId="{ED787180-A195-A64B-BCE6-63CD2D9E4FE5}"/>
          </ac:grpSpMkLst>
        </pc:grpChg>
        <pc:grpChg chg="add del mod">
          <ac:chgData name="Anthony Platanios" userId="7248515a-7d77-4691-934e-9cdd40b01721" providerId="ADAL" clId="{C6DBB6B8-2BC2-CB41-BC10-B50B1E20AFF1}" dt="2021-06-21T22:37:47.822" v="8853" actId="478"/>
          <ac:grpSpMkLst>
            <pc:docMk/>
            <pc:sldMk cId="346203765" sldId="261"/>
            <ac:grpSpMk id="35" creationId="{4C98FFBA-FC26-D541-BBE5-1336FAF8A816}"/>
          </ac:grpSpMkLst>
        </pc:grpChg>
        <pc:grpChg chg="add mod">
          <ac:chgData name="Anthony Platanios" userId="7248515a-7d77-4691-934e-9cdd40b01721" providerId="ADAL" clId="{C6DBB6B8-2BC2-CB41-BC10-B50B1E20AFF1}" dt="2021-06-22T22:05:24.586" v="11018" actId="167"/>
          <ac:grpSpMkLst>
            <pc:docMk/>
            <pc:sldMk cId="346203765" sldId="261"/>
            <ac:grpSpMk id="39" creationId="{DE2E4601-0033-E341-BCCA-67B1F5C0876B}"/>
          </ac:grpSpMkLst>
        </pc:grpChg>
        <pc:grpChg chg="del mod">
          <ac:chgData name="Anthony Platanios" userId="7248515a-7d77-4691-934e-9cdd40b01721" providerId="ADAL" clId="{C6DBB6B8-2BC2-CB41-BC10-B50B1E20AFF1}" dt="2021-06-21T04:43:53.578" v="1430" actId="478"/>
          <ac:grpSpMkLst>
            <pc:docMk/>
            <pc:sldMk cId="346203765" sldId="261"/>
            <ac:grpSpMk id="41" creationId="{0B85550E-4B32-7941-B413-C8E947C918AF}"/>
          </ac:grpSpMkLst>
        </pc:grpChg>
        <pc:grpChg chg="del">
          <ac:chgData name="Anthony Platanios" userId="7248515a-7d77-4691-934e-9cdd40b01721" providerId="ADAL" clId="{C6DBB6B8-2BC2-CB41-BC10-B50B1E20AFF1}" dt="2021-06-20T04:34:40.889" v="1359" actId="478"/>
          <ac:grpSpMkLst>
            <pc:docMk/>
            <pc:sldMk cId="346203765" sldId="261"/>
            <ac:grpSpMk id="43" creationId="{CEFABC95-E024-FA42-A45E-8172AE08D63A}"/>
          </ac:grpSpMkLst>
        </pc:grpChg>
        <pc:grpChg chg="add del mod">
          <ac:chgData name="Anthony Platanios" userId="7248515a-7d77-4691-934e-9cdd40b01721" providerId="ADAL" clId="{C6DBB6B8-2BC2-CB41-BC10-B50B1E20AFF1}" dt="2021-06-21T04:43:53.578" v="1430" actId="478"/>
          <ac:grpSpMkLst>
            <pc:docMk/>
            <pc:sldMk cId="346203765" sldId="261"/>
            <ac:grpSpMk id="44" creationId="{21D58F42-4B6A-FD42-B5F9-93253D9897BA}"/>
          </ac:grpSpMkLst>
        </pc:grpChg>
        <pc:grpChg chg="add del mod">
          <ac:chgData name="Anthony Platanios" userId="7248515a-7d77-4691-934e-9cdd40b01721" providerId="ADAL" clId="{C6DBB6B8-2BC2-CB41-BC10-B50B1E20AFF1}" dt="2021-06-20T04:38:10.471" v="1429" actId="478"/>
          <ac:grpSpMkLst>
            <pc:docMk/>
            <pc:sldMk cId="346203765" sldId="261"/>
            <ac:grpSpMk id="49" creationId="{E03BB7D4-8F17-514E-BCC7-D7B04009592E}"/>
          </ac:grpSpMkLst>
        </pc:grpChg>
        <pc:grpChg chg="del">
          <ac:chgData name="Anthony Platanios" userId="7248515a-7d77-4691-934e-9cdd40b01721" providerId="ADAL" clId="{C6DBB6B8-2BC2-CB41-BC10-B50B1E20AFF1}" dt="2021-06-20T04:34:45.630" v="1361" actId="478"/>
          <ac:grpSpMkLst>
            <pc:docMk/>
            <pc:sldMk cId="346203765" sldId="261"/>
            <ac:grpSpMk id="51" creationId="{E66F0D54-8C22-EE40-81B6-05108BD95F47}"/>
          </ac:grpSpMkLst>
        </pc:grpChg>
        <pc:grpChg chg="del mod">
          <ac:chgData name="Anthony Platanios" userId="7248515a-7d77-4691-934e-9cdd40b01721" providerId="ADAL" clId="{C6DBB6B8-2BC2-CB41-BC10-B50B1E20AFF1}" dt="2021-06-20T04:36:10.242" v="1372" actId="478"/>
          <ac:grpSpMkLst>
            <pc:docMk/>
            <pc:sldMk cId="346203765" sldId="261"/>
            <ac:grpSpMk id="52" creationId="{5CE9E5F8-C5A1-0243-AAAA-33FA84ADD359}"/>
          </ac:grpSpMkLst>
        </pc:grpChg>
        <pc:grpChg chg="mod">
          <ac:chgData name="Anthony Platanios" userId="7248515a-7d77-4691-934e-9cdd40b01721" providerId="ADAL" clId="{C6DBB6B8-2BC2-CB41-BC10-B50B1E20AFF1}" dt="2021-06-20T04:37:34.672" v="1386"/>
          <ac:grpSpMkLst>
            <pc:docMk/>
            <pc:sldMk cId="346203765" sldId="261"/>
            <ac:grpSpMk id="55" creationId="{80CD5838-E252-774A-9F19-BB861C14B4AA}"/>
          </ac:grpSpMkLst>
        </pc:grpChg>
        <pc:grpChg chg="mod">
          <ac:chgData name="Anthony Platanios" userId="7248515a-7d77-4691-934e-9cdd40b01721" providerId="ADAL" clId="{C6DBB6B8-2BC2-CB41-BC10-B50B1E20AFF1}" dt="2021-06-20T04:37:34.672" v="1386"/>
          <ac:grpSpMkLst>
            <pc:docMk/>
            <pc:sldMk cId="346203765" sldId="261"/>
            <ac:grpSpMk id="57" creationId="{B46C853C-F7A2-CA41-9FD9-9FFEC37FA520}"/>
          </ac:grpSpMkLst>
        </pc:grpChg>
        <pc:grpChg chg="add del mod">
          <ac:chgData name="Anthony Platanios" userId="7248515a-7d77-4691-934e-9cdd40b01721" providerId="ADAL" clId="{C6DBB6B8-2BC2-CB41-BC10-B50B1E20AFF1}" dt="2021-06-21T05:17:44.905" v="2359" actId="165"/>
          <ac:grpSpMkLst>
            <pc:docMk/>
            <pc:sldMk cId="346203765" sldId="261"/>
            <ac:grpSpMk id="69" creationId="{BC68A8E1-6B64-AB41-9267-08DFAD4B0D3C}"/>
          </ac:grpSpMkLst>
        </pc:grpChg>
        <pc:grpChg chg="add del mod">
          <ac:chgData name="Anthony Platanios" userId="7248515a-7d77-4691-934e-9cdd40b01721" providerId="ADAL" clId="{C6DBB6B8-2BC2-CB41-BC10-B50B1E20AFF1}" dt="2021-06-22T22:05:28.870" v="11019" actId="478"/>
          <ac:grpSpMkLst>
            <pc:docMk/>
            <pc:sldMk cId="346203765" sldId="261"/>
            <ac:grpSpMk id="73" creationId="{4E60F9B5-81AB-8E43-A861-26B0FBF43369}"/>
          </ac:grpSpMkLst>
        </pc:grpChg>
        <pc:grpChg chg="add">
          <ac:chgData name="Anthony Platanios" userId="7248515a-7d77-4691-934e-9cdd40b01721" providerId="ADAL" clId="{C6DBB6B8-2BC2-CB41-BC10-B50B1E20AFF1}" dt="2021-06-21T05:28:07.605" v="2603" actId="164"/>
          <ac:grpSpMkLst>
            <pc:docMk/>
            <pc:sldMk cId="346203765" sldId="261"/>
            <ac:grpSpMk id="84" creationId="{F5C9260F-15AD-9643-BAE4-465E7DEB520D}"/>
          </ac:grpSpMkLst>
        </pc:grpChg>
        <pc:grpChg chg="add del mod">
          <ac:chgData name="Anthony Platanios" userId="7248515a-7d77-4691-934e-9cdd40b01721" providerId="ADAL" clId="{C6DBB6B8-2BC2-CB41-BC10-B50B1E20AFF1}" dt="2021-06-21T05:28:30.809" v="2606" actId="165"/>
          <ac:grpSpMkLst>
            <pc:docMk/>
            <pc:sldMk cId="346203765" sldId="261"/>
            <ac:grpSpMk id="88" creationId="{26B045A2-E5F7-104C-9412-B616948F101D}"/>
          </ac:grpSpMkLst>
        </pc:grpChg>
        <pc:grpChg chg="add mod">
          <ac:chgData name="Anthony Platanios" userId="7248515a-7d77-4691-934e-9cdd40b01721" providerId="ADAL" clId="{C6DBB6B8-2BC2-CB41-BC10-B50B1E20AFF1}" dt="2021-06-21T22:37:42.087" v="8852" actId="1036"/>
          <ac:grpSpMkLst>
            <pc:docMk/>
            <pc:sldMk cId="346203765" sldId="261"/>
            <ac:grpSpMk id="93" creationId="{676F3AD9-55C4-7147-B6AE-A02921820F31}"/>
          </ac:grpSpMkLst>
        </pc:grpChg>
        <pc:grpChg chg="add mod">
          <ac:chgData name="Anthony Platanios" userId="7248515a-7d77-4691-934e-9cdd40b01721" providerId="ADAL" clId="{C6DBB6B8-2BC2-CB41-BC10-B50B1E20AFF1}" dt="2021-06-21T22:37:42.087" v="8852" actId="1036"/>
          <ac:grpSpMkLst>
            <pc:docMk/>
            <pc:sldMk cId="346203765" sldId="261"/>
            <ac:grpSpMk id="97" creationId="{F0CCD0B3-B814-DB4D-B906-0E5E27AD62A2}"/>
          </ac:grpSpMkLst>
        </pc:grpChg>
        <pc:grpChg chg="add mod">
          <ac:chgData name="Anthony Platanios" userId="7248515a-7d77-4691-934e-9cdd40b01721" providerId="ADAL" clId="{C6DBB6B8-2BC2-CB41-BC10-B50B1E20AFF1}" dt="2021-06-21T22:37:42.087" v="8852" actId="1036"/>
          <ac:grpSpMkLst>
            <pc:docMk/>
            <pc:sldMk cId="346203765" sldId="261"/>
            <ac:grpSpMk id="103" creationId="{3695EE1F-9F77-F249-B803-2BC543EC6270}"/>
          </ac:grpSpMkLst>
        </pc:grpChg>
        <pc:grpChg chg="del">
          <ac:chgData name="Anthony Platanios" userId="7248515a-7d77-4691-934e-9cdd40b01721" providerId="ADAL" clId="{C6DBB6B8-2BC2-CB41-BC10-B50B1E20AFF1}" dt="2021-06-20T04:35:03.803" v="1363" actId="478"/>
          <ac:grpSpMkLst>
            <pc:docMk/>
            <pc:sldMk cId="346203765" sldId="261"/>
            <ac:grpSpMk id="116" creationId="{67E0226D-5445-B149-9053-978C707A7117}"/>
          </ac:grpSpMkLst>
        </pc:grpChg>
        <pc:grpChg chg="add">
          <ac:chgData name="Anthony Platanios" userId="7248515a-7d77-4691-934e-9cdd40b01721" providerId="ADAL" clId="{C6DBB6B8-2BC2-CB41-BC10-B50B1E20AFF1}" dt="2021-06-21T05:47:40.671" v="2997" actId="164"/>
          <ac:grpSpMkLst>
            <pc:docMk/>
            <pc:sldMk cId="346203765" sldId="261"/>
            <ac:grpSpMk id="141" creationId="{09B6F8FD-A19C-A64D-862C-D9586498E7CC}"/>
          </ac:grpSpMkLst>
        </pc:grpChg>
        <pc:grpChg chg="add del">
          <ac:chgData name="Anthony Platanios" userId="7248515a-7d77-4691-934e-9cdd40b01721" providerId="ADAL" clId="{C6DBB6B8-2BC2-CB41-BC10-B50B1E20AFF1}" dt="2021-06-21T05:54:30.583" v="3084" actId="478"/>
          <ac:grpSpMkLst>
            <pc:docMk/>
            <pc:sldMk cId="346203765" sldId="261"/>
            <ac:grpSpMk id="142" creationId="{142D7208-48F9-5344-8F42-57E7F78925B3}"/>
          </ac:grpSpMkLst>
        </pc:grpChg>
        <pc:grpChg chg="add">
          <ac:chgData name="Anthony Platanios" userId="7248515a-7d77-4691-934e-9cdd40b01721" providerId="ADAL" clId="{C6DBB6B8-2BC2-CB41-BC10-B50B1E20AFF1}" dt="2021-06-21T05:48:25.235" v="3002" actId="164"/>
          <ac:grpSpMkLst>
            <pc:docMk/>
            <pc:sldMk cId="346203765" sldId="261"/>
            <ac:grpSpMk id="145" creationId="{AE245D93-79D3-5642-8651-38519EBFD30A}"/>
          </ac:grpSpMkLst>
        </pc:grpChg>
        <pc:grpChg chg="add del">
          <ac:chgData name="Anthony Platanios" userId="7248515a-7d77-4691-934e-9cdd40b01721" providerId="ADAL" clId="{C6DBB6B8-2BC2-CB41-BC10-B50B1E20AFF1}" dt="2021-06-21T05:54:33.055" v="3085" actId="478"/>
          <ac:grpSpMkLst>
            <pc:docMk/>
            <pc:sldMk cId="346203765" sldId="261"/>
            <ac:grpSpMk id="146" creationId="{991C0D30-BCB1-1447-A3A2-9B4F0E5DD246}"/>
          </ac:grpSpMkLst>
        </pc:grpChg>
        <pc:grpChg chg="add">
          <ac:chgData name="Anthony Platanios" userId="7248515a-7d77-4691-934e-9cdd40b01721" providerId="ADAL" clId="{C6DBB6B8-2BC2-CB41-BC10-B50B1E20AFF1}" dt="2021-06-21T05:50:09.636" v="3015" actId="164"/>
          <ac:grpSpMkLst>
            <pc:docMk/>
            <pc:sldMk cId="346203765" sldId="261"/>
            <ac:grpSpMk id="155" creationId="{4D7D8807-B78F-4D43-8F5B-6BF88A1B36EB}"/>
          </ac:grpSpMkLst>
        </pc:grpChg>
        <pc:grpChg chg="add del">
          <ac:chgData name="Anthony Platanios" userId="7248515a-7d77-4691-934e-9cdd40b01721" providerId="ADAL" clId="{C6DBB6B8-2BC2-CB41-BC10-B50B1E20AFF1}" dt="2021-06-21T05:54:33.055" v="3085" actId="478"/>
          <ac:grpSpMkLst>
            <pc:docMk/>
            <pc:sldMk cId="346203765" sldId="261"/>
            <ac:grpSpMk id="156" creationId="{6B6F6EF8-65AB-FE48-82A0-EA659A286614}"/>
          </ac:grpSpMkLst>
        </pc:grpChg>
        <pc:grpChg chg="add del">
          <ac:chgData name="Anthony Platanios" userId="7248515a-7d77-4691-934e-9cdd40b01721" providerId="ADAL" clId="{C6DBB6B8-2BC2-CB41-BC10-B50B1E20AFF1}" dt="2021-06-21T05:54:30.583" v="3084" actId="478"/>
          <ac:grpSpMkLst>
            <pc:docMk/>
            <pc:sldMk cId="346203765" sldId="261"/>
            <ac:grpSpMk id="157" creationId="{F1084600-E425-0F4D-B466-4064928790FA}"/>
          </ac:grpSpMkLst>
        </pc:grpChg>
        <pc:cxnChg chg="add mod">
          <ac:chgData name="Anthony Platanios" userId="7248515a-7d77-4691-934e-9cdd40b01721" providerId="ADAL" clId="{C6DBB6B8-2BC2-CB41-BC10-B50B1E20AFF1}" dt="2021-06-21T05:27:51.575" v="2602" actId="1582"/>
          <ac:cxnSpMkLst>
            <pc:docMk/>
            <pc:sldMk cId="346203765" sldId="261"/>
            <ac:cxnSpMk id="28" creationId="{B4B31942-D80F-634A-BE57-B1FC1622086D}"/>
          </ac:cxnSpMkLst>
        </pc:cxnChg>
        <pc:cxnChg chg="mod">
          <ac:chgData name="Anthony Platanios" userId="7248515a-7d77-4691-934e-9cdd40b01721" providerId="ADAL" clId="{C6DBB6B8-2BC2-CB41-BC10-B50B1E20AFF1}" dt="2021-06-21T22:37:20.441" v="8840"/>
          <ac:cxnSpMkLst>
            <pc:docMk/>
            <pc:sldMk cId="346203765" sldId="261"/>
            <ac:cxnSpMk id="38" creationId="{34E0A5DB-F1BA-7347-82A4-D3905D7DE7A1}"/>
          </ac:cxnSpMkLst>
        </pc:cxnChg>
        <pc:cxnChg chg="mod">
          <ac:chgData name="Anthony Platanios" userId="7248515a-7d77-4691-934e-9cdd40b01721" providerId="ADAL" clId="{C6DBB6B8-2BC2-CB41-BC10-B50B1E20AFF1}" dt="2021-06-20T04:36:10.720" v="1373"/>
          <ac:cxnSpMkLst>
            <pc:docMk/>
            <pc:sldMk cId="346203765" sldId="261"/>
            <ac:cxnSpMk id="47" creationId="{59A390FD-F920-D042-B257-28BCF519D196}"/>
          </ac:cxnSpMkLst>
        </pc:cxnChg>
        <pc:cxnChg chg="mod">
          <ac:chgData name="Anthony Platanios" userId="7248515a-7d77-4691-934e-9cdd40b01721" providerId="ADAL" clId="{C6DBB6B8-2BC2-CB41-BC10-B50B1E20AFF1}" dt="2021-06-20T04:37:34.672" v="1386"/>
          <ac:cxnSpMkLst>
            <pc:docMk/>
            <pc:sldMk cId="346203765" sldId="261"/>
            <ac:cxnSpMk id="59" creationId="{F48B4079-BD2B-2544-86E8-6D9E905DA90B}"/>
          </ac:cxnSpMkLst>
        </pc:cxnChg>
        <pc:cxnChg chg="mod topLvl">
          <ac:chgData name="Anthony Platanios" userId="7248515a-7d77-4691-934e-9cdd40b01721" providerId="ADAL" clId="{C6DBB6B8-2BC2-CB41-BC10-B50B1E20AFF1}" dt="2021-06-21T05:29:20.760" v="2623" actId="14100"/>
          <ac:cxnSpMkLst>
            <pc:docMk/>
            <pc:sldMk cId="346203765" sldId="261"/>
            <ac:cxnSpMk id="91" creationId="{AFF8B7C0-E252-A244-85A0-BF05841A453F}"/>
          </ac:cxnSpMkLst>
        </pc:cxnChg>
        <pc:cxnChg chg="mod">
          <ac:chgData name="Anthony Platanios" userId="7248515a-7d77-4691-934e-9cdd40b01721" providerId="ADAL" clId="{C6DBB6B8-2BC2-CB41-BC10-B50B1E20AFF1}" dt="2021-06-21T05:31:16.057" v="2656" actId="1038"/>
          <ac:cxnSpMkLst>
            <pc:docMk/>
            <pc:sldMk cId="346203765" sldId="261"/>
            <ac:cxnSpMk id="100" creationId="{D8D53A98-3A02-844C-AB3F-35B1BAF6FC4C}"/>
          </ac:cxnSpMkLst>
        </pc:cxnChg>
        <pc:cxnChg chg="mod">
          <ac:chgData name="Anthony Platanios" userId="7248515a-7d77-4691-934e-9cdd40b01721" providerId="ADAL" clId="{C6DBB6B8-2BC2-CB41-BC10-B50B1E20AFF1}" dt="2021-06-21T05:32:13.037" v="2666" actId="1037"/>
          <ac:cxnSpMkLst>
            <pc:docMk/>
            <pc:sldMk cId="346203765" sldId="261"/>
            <ac:cxnSpMk id="106" creationId="{46E0383F-FDAD-DC44-8C33-D58C4E9B2CAC}"/>
          </ac:cxnSpMkLst>
        </pc:cxnChg>
        <pc:cxnChg chg="add mod">
          <ac:chgData name="Anthony Platanios" userId="7248515a-7d77-4691-934e-9cdd40b01721" providerId="ADAL" clId="{C6DBB6B8-2BC2-CB41-BC10-B50B1E20AFF1}" dt="2021-06-21T05:47:31.450" v="2996" actId="692"/>
          <ac:cxnSpMkLst>
            <pc:docMk/>
            <pc:sldMk cId="346203765" sldId="261"/>
            <ac:cxnSpMk id="131" creationId="{92DAE425-3EE0-3040-A0E7-D21A388DD99F}"/>
          </ac:cxnSpMkLst>
        </pc:cxnChg>
        <pc:cxnChg chg="add mod">
          <ac:chgData name="Anthony Platanios" userId="7248515a-7d77-4691-934e-9cdd40b01721" providerId="ADAL" clId="{C6DBB6B8-2BC2-CB41-BC10-B50B1E20AFF1}" dt="2021-06-21T05:49:43.797" v="3011" actId="14100"/>
          <ac:cxnSpMkLst>
            <pc:docMk/>
            <pc:sldMk cId="346203765" sldId="261"/>
            <ac:cxnSpMk id="134" creationId="{423F579B-123C-FB47-9E5B-37BAE5C2017F}"/>
          </ac:cxnSpMkLst>
        </pc:cxnChg>
        <pc:cxnChg chg="add mod">
          <ac:chgData name="Anthony Platanios" userId="7248515a-7d77-4691-934e-9cdd40b01721" providerId="ADAL" clId="{C6DBB6B8-2BC2-CB41-BC10-B50B1E20AFF1}" dt="2021-06-21T05:48:04.981" v="2999" actId="14100"/>
          <ac:cxnSpMkLst>
            <pc:docMk/>
            <pc:sldMk cId="346203765" sldId="261"/>
            <ac:cxnSpMk id="135" creationId="{DAD5C7D7-E70E-B24D-97F7-B0F11A8E4EBA}"/>
          </ac:cxnSpMkLst>
        </pc:cxnChg>
        <pc:cxnChg chg="add mod">
          <ac:chgData name="Anthony Platanios" userId="7248515a-7d77-4691-934e-9cdd40b01721" providerId="ADAL" clId="{C6DBB6B8-2BC2-CB41-BC10-B50B1E20AFF1}" dt="2021-06-21T05:47:20.864" v="2994" actId="692"/>
          <ac:cxnSpMkLst>
            <pc:docMk/>
            <pc:sldMk cId="346203765" sldId="261"/>
            <ac:cxnSpMk id="136" creationId="{843202AF-B50A-CB46-B845-58465A2093D6}"/>
          </ac:cxnSpMkLst>
        </pc:cxnChg>
        <pc:cxnChg chg="add mod">
          <ac:chgData name="Anthony Platanios" userId="7248515a-7d77-4691-934e-9cdd40b01721" providerId="ADAL" clId="{C6DBB6B8-2BC2-CB41-BC10-B50B1E20AFF1}" dt="2021-06-21T05:47:23.978" v="2995" actId="692"/>
          <ac:cxnSpMkLst>
            <pc:docMk/>
            <pc:sldMk cId="346203765" sldId="261"/>
            <ac:cxnSpMk id="139" creationId="{7B7183AD-A1B3-2849-A327-C793E2CD3FE5}"/>
          </ac:cxnSpMkLst>
        </pc:cxnChg>
        <pc:cxnChg chg="add mod">
          <ac:chgData name="Anthony Platanios" userId="7248515a-7d77-4691-934e-9cdd40b01721" providerId="ADAL" clId="{C6DBB6B8-2BC2-CB41-BC10-B50B1E20AFF1}" dt="2021-06-21T05:48:14.731" v="3001" actId="1076"/>
          <ac:cxnSpMkLst>
            <pc:docMk/>
            <pc:sldMk cId="346203765" sldId="261"/>
            <ac:cxnSpMk id="144" creationId="{C992548A-01D3-DF4F-8A42-DDF2502EEAED}"/>
          </ac:cxnSpMkLst>
        </pc:cxnChg>
        <pc:cxnChg chg="add mod">
          <ac:chgData name="Anthony Platanios" userId="7248515a-7d77-4691-934e-9cdd40b01721" providerId="ADAL" clId="{C6DBB6B8-2BC2-CB41-BC10-B50B1E20AFF1}" dt="2021-06-21T05:50:45.973" v="3020" actId="1035"/>
          <ac:cxnSpMkLst>
            <pc:docMk/>
            <pc:sldMk cId="346203765" sldId="261"/>
            <ac:cxnSpMk id="147" creationId="{6D0D432E-1AC0-7D47-9C67-7849DADBDCE8}"/>
          </ac:cxnSpMkLst>
        </pc:cxnChg>
        <pc:cxnChg chg="add mod">
          <ac:chgData name="Anthony Platanios" userId="7248515a-7d77-4691-934e-9cdd40b01721" providerId="ADAL" clId="{C6DBB6B8-2BC2-CB41-BC10-B50B1E20AFF1}" dt="2021-06-21T05:50:45.973" v="3020" actId="1035"/>
          <ac:cxnSpMkLst>
            <pc:docMk/>
            <pc:sldMk cId="346203765" sldId="261"/>
            <ac:cxnSpMk id="149" creationId="{3224D2A0-65A4-3B4E-AD69-F20143DAC25E}"/>
          </ac:cxnSpMkLst>
        </pc:cxnChg>
        <pc:cxnChg chg="add mod">
          <ac:chgData name="Anthony Platanios" userId="7248515a-7d77-4691-934e-9cdd40b01721" providerId="ADAL" clId="{C6DBB6B8-2BC2-CB41-BC10-B50B1E20AFF1}" dt="2021-06-21T05:50:53.096" v="3021" actId="14100"/>
          <ac:cxnSpMkLst>
            <pc:docMk/>
            <pc:sldMk cId="346203765" sldId="261"/>
            <ac:cxnSpMk id="153" creationId="{83354B8C-5FF8-2A4C-BE4D-505330243D2E}"/>
          </ac:cxnSpMkLst>
        </pc:cxnChg>
      </pc:sldChg>
      <pc:sldChg chg="addSp delSp modSp add del mod modTransition">
        <pc:chgData name="Anthony Platanios" userId="7248515a-7d77-4691-934e-9cdd40b01721" providerId="ADAL" clId="{C6DBB6B8-2BC2-CB41-BC10-B50B1E20AFF1}" dt="2021-06-21T06:21:57.820" v="3481" actId="2696"/>
        <pc:sldMkLst>
          <pc:docMk/>
          <pc:sldMk cId="3639111989" sldId="262"/>
        </pc:sldMkLst>
        <pc:spChg chg="topLvl">
          <ac:chgData name="Anthony Platanios" userId="7248515a-7d77-4691-934e-9cdd40b01721" providerId="ADAL" clId="{C6DBB6B8-2BC2-CB41-BC10-B50B1E20AFF1}" dt="2021-06-21T04:45:51.635" v="1511" actId="478"/>
          <ac:spMkLst>
            <pc:docMk/>
            <pc:sldMk cId="3639111989" sldId="262"/>
            <ac:spMk id="7" creationId="{8E1A6972-C27A-ED40-818F-23D298AB3B31}"/>
          </ac:spMkLst>
        </pc:spChg>
        <pc:spChg chg="add del mod">
          <ac:chgData name="Anthony Platanios" userId="7248515a-7d77-4691-934e-9cdd40b01721" providerId="ADAL" clId="{C6DBB6B8-2BC2-CB41-BC10-B50B1E20AFF1}" dt="2021-06-21T04:52:12.305" v="1836" actId="478"/>
          <ac:spMkLst>
            <pc:docMk/>
            <pc:sldMk cId="3639111989" sldId="262"/>
            <ac:spMk id="9" creationId="{451AC33C-290F-AB44-98AA-D3EEF7D1510B}"/>
          </ac:spMkLst>
        </pc:spChg>
        <pc:spChg chg="add mod">
          <ac:chgData name="Anthony Platanios" userId="7248515a-7d77-4691-934e-9cdd40b01721" providerId="ADAL" clId="{C6DBB6B8-2BC2-CB41-BC10-B50B1E20AFF1}" dt="2021-06-21T04:55:04.425" v="1865" actId="1076"/>
          <ac:spMkLst>
            <pc:docMk/>
            <pc:sldMk cId="3639111989" sldId="262"/>
            <ac:spMk id="10" creationId="{734BFDB3-3978-0C49-984D-D07A6F8A1B8B}"/>
          </ac:spMkLst>
        </pc:spChg>
        <pc:spChg chg="add del mod">
          <ac:chgData name="Anthony Platanios" userId="7248515a-7d77-4691-934e-9cdd40b01721" providerId="ADAL" clId="{C6DBB6B8-2BC2-CB41-BC10-B50B1E20AFF1}" dt="2021-06-21T04:55:12.250" v="1867" actId="478"/>
          <ac:spMkLst>
            <pc:docMk/>
            <pc:sldMk cId="3639111989" sldId="262"/>
            <ac:spMk id="28" creationId="{9A3A2A67-5BE7-6343-B457-C78CFD453AB9}"/>
          </ac:spMkLst>
        </pc:spChg>
        <pc:spChg chg="mod">
          <ac:chgData name="Anthony Platanios" userId="7248515a-7d77-4691-934e-9cdd40b01721" providerId="ADAL" clId="{C6DBB6B8-2BC2-CB41-BC10-B50B1E20AFF1}" dt="2021-06-21T04:53:40.701" v="1850" actId="166"/>
          <ac:spMkLst>
            <pc:docMk/>
            <pc:sldMk cId="3639111989" sldId="262"/>
            <ac:spMk id="47" creationId="{2C9B61B0-BE69-2E4A-99FD-B23477B2CB6F}"/>
          </ac:spMkLst>
        </pc:spChg>
        <pc:spChg chg="mod">
          <ac:chgData name="Anthony Platanios" userId="7248515a-7d77-4691-934e-9cdd40b01721" providerId="ADAL" clId="{C6DBB6B8-2BC2-CB41-BC10-B50B1E20AFF1}" dt="2021-06-21T04:47:38.359" v="1591" actId="20577"/>
          <ac:spMkLst>
            <pc:docMk/>
            <pc:sldMk cId="3639111989" sldId="262"/>
            <ac:spMk id="48" creationId="{3612289C-03B7-144E-8766-C63C88847740}"/>
          </ac:spMkLst>
        </pc:spChg>
        <pc:spChg chg="mod">
          <ac:chgData name="Anthony Platanios" userId="7248515a-7d77-4691-934e-9cdd40b01721" providerId="ADAL" clId="{C6DBB6B8-2BC2-CB41-BC10-B50B1E20AFF1}" dt="2021-06-21T04:49:12.508" v="1769" actId="120"/>
          <ac:spMkLst>
            <pc:docMk/>
            <pc:sldMk cId="3639111989" sldId="262"/>
            <ac:spMk id="49" creationId="{41F836AC-AABE-264F-A515-75B449C342A8}"/>
          </ac:spMkLst>
        </pc:spChg>
        <pc:spChg chg="del topLvl">
          <ac:chgData name="Anthony Platanios" userId="7248515a-7d77-4691-934e-9cdd40b01721" providerId="ADAL" clId="{C6DBB6B8-2BC2-CB41-BC10-B50B1E20AFF1}" dt="2021-06-21T04:46:30.005" v="1527" actId="478"/>
          <ac:spMkLst>
            <pc:docMk/>
            <pc:sldMk cId="3639111989" sldId="262"/>
            <ac:spMk id="54" creationId="{C8289C76-F204-FA44-B5BA-D488F234FEDE}"/>
          </ac:spMkLst>
        </pc:spChg>
        <pc:spChg chg="mod">
          <ac:chgData name="Anthony Platanios" userId="7248515a-7d77-4691-934e-9cdd40b01721" providerId="ADAL" clId="{C6DBB6B8-2BC2-CB41-BC10-B50B1E20AFF1}" dt="2021-06-21T04:49:53.084" v="1773"/>
          <ac:spMkLst>
            <pc:docMk/>
            <pc:sldMk cId="3639111989" sldId="262"/>
            <ac:spMk id="63" creationId="{04F4E83B-35E6-684A-A1FC-FC981E142FF2}"/>
          </ac:spMkLst>
        </pc:spChg>
        <pc:spChg chg="mod">
          <ac:chgData name="Anthony Platanios" userId="7248515a-7d77-4691-934e-9cdd40b01721" providerId="ADAL" clId="{C6DBB6B8-2BC2-CB41-BC10-B50B1E20AFF1}" dt="2021-06-21T04:49:53.084" v="1773"/>
          <ac:spMkLst>
            <pc:docMk/>
            <pc:sldMk cId="3639111989" sldId="262"/>
            <ac:spMk id="64" creationId="{EEEE8406-B5A2-094C-BD89-8FED58A3904D}"/>
          </ac:spMkLst>
        </pc:spChg>
        <pc:spChg chg="mod">
          <ac:chgData name="Anthony Platanios" userId="7248515a-7d77-4691-934e-9cdd40b01721" providerId="ADAL" clId="{C6DBB6B8-2BC2-CB41-BC10-B50B1E20AFF1}" dt="2021-06-21T04:49:53.084" v="1773"/>
          <ac:spMkLst>
            <pc:docMk/>
            <pc:sldMk cId="3639111989" sldId="262"/>
            <ac:spMk id="65" creationId="{05F27C85-D843-0F4A-8F6D-51A49AA61B37}"/>
          </ac:spMkLst>
        </pc:spChg>
        <pc:spChg chg="add mod">
          <ac:chgData name="Anthony Platanios" userId="7248515a-7d77-4691-934e-9cdd40b01721" providerId="ADAL" clId="{C6DBB6B8-2BC2-CB41-BC10-B50B1E20AFF1}" dt="2021-06-21T04:59:29.135" v="1933" actId="14100"/>
          <ac:spMkLst>
            <pc:docMk/>
            <pc:sldMk cId="3639111989" sldId="262"/>
            <ac:spMk id="78" creationId="{A71E050C-8D05-424C-B944-F6EC09BE9639}"/>
          </ac:spMkLst>
        </pc:spChg>
        <pc:spChg chg="add mod">
          <ac:chgData name="Anthony Platanios" userId="7248515a-7d77-4691-934e-9cdd40b01721" providerId="ADAL" clId="{C6DBB6B8-2BC2-CB41-BC10-B50B1E20AFF1}" dt="2021-06-21T04:59:54.896" v="1945" actId="1582"/>
          <ac:spMkLst>
            <pc:docMk/>
            <pc:sldMk cId="3639111989" sldId="262"/>
            <ac:spMk id="79" creationId="{AA7BC373-BD60-9644-8E21-6B6FCC0B8436}"/>
          </ac:spMkLst>
        </pc:spChg>
        <pc:spChg chg="mod topLvl">
          <ac:chgData name="Anthony Platanios" userId="7248515a-7d77-4691-934e-9cdd40b01721" providerId="ADAL" clId="{C6DBB6B8-2BC2-CB41-BC10-B50B1E20AFF1}" dt="2021-06-21T05:00:22.123" v="1949" actId="14100"/>
          <ac:spMkLst>
            <pc:docMk/>
            <pc:sldMk cId="3639111989" sldId="262"/>
            <ac:spMk id="83" creationId="{F221EF5C-14B1-0F41-B0B4-F903298B652C}"/>
          </ac:spMkLst>
        </pc:spChg>
        <pc:spChg chg="del mod">
          <ac:chgData name="Anthony Platanios" userId="7248515a-7d77-4691-934e-9cdd40b01721" providerId="ADAL" clId="{C6DBB6B8-2BC2-CB41-BC10-B50B1E20AFF1}" dt="2021-06-21T04:57:21.144" v="1896" actId="478"/>
          <ac:spMkLst>
            <pc:docMk/>
            <pc:sldMk cId="3639111989" sldId="262"/>
            <ac:spMk id="84" creationId="{78FA906A-BB32-E64A-802A-A8A748974AB0}"/>
          </ac:spMkLst>
        </pc:spChg>
        <pc:spChg chg="mod topLvl">
          <ac:chgData name="Anthony Platanios" userId="7248515a-7d77-4691-934e-9cdd40b01721" providerId="ADAL" clId="{C6DBB6B8-2BC2-CB41-BC10-B50B1E20AFF1}" dt="2021-06-21T04:57:43.631" v="1898" actId="165"/>
          <ac:spMkLst>
            <pc:docMk/>
            <pc:sldMk cId="3639111989" sldId="262"/>
            <ac:spMk id="85" creationId="{9436F987-FA66-9A4E-BC85-68FC793CF3E8}"/>
          </ac:spMkLst>
        </pc:spChg>
        <pc:spChg chg="add del topLvl">
          <ac:chgData name="Anthony Platanios" userId="7248515a-7d77-4691-934e-9cdd40b01721" providerId="ADAL" clId="{C6DBB6B8-2BC2-CB41-BC10-B50B1E20AFF1}" dt="2021-06-21T04:50:45.266" v="1815" actId="478"/>
          <ac:spMkLst>
            <pc:docMk/>
            <pc:sldMk cId="3639111989" sldId="262"/>
            <ac:spMk id="112" creationId="{EE5D6B35-D0C3-A84E-840A-E18FB347B295}"/>
          </ac:spMkLst>
        </pc:spChg>
        <pc:grpChg chg="del mod">
          <ac:chgData name="Anthony Platanios" userId="7248515a-7d77-4691-934e-9cdd40b01721" providerId="ADAL" clId="{C6DBB6B8-2BC2-CB41-BC10-B50B1E20AFF1}" dt="2021-06-21T04:49:52.571" v="1772" actId="478"/>
          <ac:grpSpMkLst>
            <pc:docMk/>
            <pc:sldMk cId="3639111989" sldId="262"/>
            <ac:grpSpMk id="5" creationId="{F494C2D3-DAA5-FA4F-A170-E7C8C9412909}"/>
          </ac:grpSpMkLst>
        </pc:grpChg>
        <pc:grpChg chg="del">
          <ac:chgData name="Anthony Platanios" userId="7248515a-7d77-4691-934e-9cdd40b01721" providerId="ADAL" clId="{C6DBB6B8-2BC2-CB41-BC10-B50B1E20AFF1}" dt="2021-06-21T04:45:51.635" v="1511" actId="478"/>
          <ac:grpSpMkLst>
            <pc:docMk/>
            <pc:sldMk cId="3639111989" sldId="262"/>
            <ac:grpSpMk id="13" creationId="{5C627264-4A65-7243-A54B-F3E6733A08A5}"/>
          </ac:grpSpMkLst>
        </pc:grpChg>
        <pc:grpChg chg="mod">
          <ac:chgData name="Anthony Platanios" userId="7248515a-7d77-4691-934e-9cdd40b01721" providerId="ADAL" clId="{C6DBB6B8-2BC2-CB41-BC10-B50B1E20AFF1}" dt="2021-06-21T04:50:46.567" v="1817" actId="1036"/>
          <ac:grpSpMkLst>
            <pc:docMk/>
            <pc:sldMk cId="3639111989" sldId="262"/>
            <ac:grpSpMk id="41" creationId="{0B85550E-4B32-7941-B413-C8E947C918AF}"/>
          </ac:grpSpMkLst>
        </pc:grpChg>
        <pc:grpChg chg="add mod">
          <ac:chgData name="Anthony Platanios" userId="7248515a-7d77-4691-934e-9cdd40b01721" providerId="ADAL" clId="{C6DBB6B8-2BC2-CB41-BC10-B50B1E20AFF1}" dt="2021-06-21T04:53:46.114" v="1851" actId="166"/>
          <ac:grpSpMkLst>
            <pc:docMk/>
            <pc:sldMk cId="3639111989" sldId="262"/>
            <ac:grpSpMk id="44" creationId="{71848965-EAA5-454E-AE25-ACB62BFAAF28}"/>
          </ac:grpSpMkLst>
        </pc:grpChg>
        <pc:grpChg chg="add mod">
          <ac:chgData name="Anthony Platanios" userId="7248515a-7d77-4691-934e-9cdd40b01721" providerId="ADAL" clId="{C6DBB6B8-2BC2-CB41-BC10-B50B1E20AFF1}" dt="2021-06-21T04:50:58.123" v="1818" actId="1076"/>
          <ac:grpSpMkLst>
            <pc:docMk/>
            <pc:sldMk cId="3639111989" sldId="262"/>
            <ac:grpSpMk id="62" creationId="{DEF6C071-470A-8643-861A-2D0AA4027796}"/>
          </ac:grpSpMkLst>
        </pc:grpChg>
        <pc:grpChg chg="add mod">
          <ac:chgData name="Anthony Platanios" userId="7248515a-7d77-4691-934e-9cdd40b01721" providerId="ADAL" clId="{C6DBB6B8-2BC2-CB41-BC10-B50B1E20AFF1}" dt="2021-06-21T05:00:34.507" v="1966" actId="1036"/>
          <ac:grpSpMkLst>
            <pc:docMk/>
            <pc:sldMk cId="3639111989" sldId="262"/>
            <ac:grpSpMk id="80" creationId="{4F40C607-6E63-5A47-8EF1-609768E2A8F2}"/>
          </ac:grpSpMkLst>
        </pc:grpChg>
        <pc:grpChg chg="add del mod">
          <ac:chgData name="Anthony Platanios" userId="7248515a-7d77-4691-934e-9cdd40b01721" providerId="ADAL" clId="{C6DBB6B8-2BC2-CB41-BC10-B50B1E20AFF1}" dt="2021-06-21T04:57:43.631" v="1898" actId="165"/>
          <ac:grpSpMkLst>
            <pc:docMk/>
            <pc:sldMk cId="3639111989" sldId="262"/>
            <ac:grpSpMk id="82" creationId="{C9F5088C-7B54-2C40-811B-7B312E97EA28}"/>
          </ac:grpSpMkLst>
        </pc:grpChg>
        <pc:grpChg chg="del">
          <ac:chgData name="Anthony Platanios" userId="7248515a-7d77-4691-934e-9cdd40b01721" providerId="ADAL" clId="{C6DBB6B8-2BC2-CB41-BC10-B50B1E20AFF1}" dt="2021-06-21T04:45:37.975" v="1508" actId="478"/>
          <ac:grpSpMkLst>
            <pc:docMk/>
            <pc:sldMk cId="3639111989" sldId="262"/>
            <ac:grpSpMk id="116" creationId="{67E0226D-5445-B149-9053-978C707A7117}"/>
          </ac:grpSpMkLst>
        </pc:grpChg>
        <pc:grpChg chg="add del">
          <ac:chgData name="Anthony Platanios" userId="7248515a-7d77-4691-934e-9cdd40b01721" providerId="ADAL" clId="{C6DBB6B8-2BC2-CB41-BC10-B50B1E20AFF1}" dt="2021-06-21T04:46:30.005" v="1527" actId="478"/>
          <ac:grpSpMkLst>
            <pc:docMk/>
            <pc:sldMk cId="3639111989" sldId="262"/>
            <ac:grpSpMk id="117" creationId="{EBEEECC7-380D-984C-91D9-C9F1F8EEE6FD}"/>
          </ac:grpSpMkLst>
        </pc:grpChg>
        <pc:cxnChg chg="add mod">
          <ac:chgData name="Anthony Platanios" userId="7248515a-7d77-4691-934e-9cdd40b01721" providerId="ADAL" clId="{C6DBB6B8-2BC2-CB41-BC10-B50B1E20AFF1}" dt="2021-06-21T04:55:04.425" v="1865" actId="1076"/>
          <ac:cxnSpMkLst>
            <pc:docMk/>
            <pc:sldMk cId="3639111989" sldId="262"/>
            <ac:cxnSpMk id="16" creationId="{E7D240DB-F0F1-AC41-935F-23C2688BDCD6}"/>
          </ac:cxnSpMkLst>
        </pc:cxnChg>
        <pc:cxnChg chg="del topLvl">
          <ac:chgData name="Anthony Platanios" userId="7248515a-7d77-4691-934e-9cdd40b01721" providerId="ADAL" clId="{C6DBB6B8-2BC2-CB41-BC10-B50B1E20AFF1}" dt="2021-06-21T04:45:51.635" v="1511" actId="478"/>
          <ac:cxnSpMkLst>
            <pc:docMk/>
            <pc:sldMk cId="3639111989" sldId="262"/>
            <ac:cxnSpMk id="39" creationId="{6C383027-EE81-6E4A-951C-40B1AAE38DF5}"/>
          </ac:cxnSpMkLst>
        </pc:cxnChg>
        <pc:cxnChg chg="del mod">
          <ac:chgData name="Anthony Platanios" userId="7248515a-7d77-4691-934e-9cdd40b01721" providerId="ADAL" clId="{C6DBB6B8-2BC2-CB41-BC10-B50B1E20AFF1}" dt="2021-06-21T04:48:01.818" v="1592" actId="478"/>
          <ac:cxnSpMkLst>
            <pc:docMk/>
            <pc:sldMk cId="3639111989" sldId="262"/>
            <ac:cxnSpMk id="52" creationId="{880396E0-8EB4-E14A-9D0E-D794B621F806}"/>
          </ac:cxnSpMkLst>
        </pc:cxnChg>
        <pc:cxnChg chg="del mod topLvl">
          <ac:chgData name="Anthony Platanios" userId="7248515a-7d77-4691-934e-9cdd40b01721" providerId="ADAL" clId="{C6DBB6B8-2BC2-CB41-BC10-B50B1E20AFF1}" dt="2021-06-21T04:51:02.264" v="1819" actId="478"/>
          <ac:cxnSpMkLst>
            <pc:docMk/>
            <pc:sldMk cId="3639111989" sldId="262"/>
            <ac:cxnSpMk id="53" creationId="{10321B67-5875-BB4E-950D-4D2D8142F132}"/>
          </ac:cxnSpMkLst>
        </pc:cxnChg>
        <pc:cxnChg chg="del mod">
          <ac:chgData name="Anthony Platanios" userId="7248515a-7d77-4691-934e-9cdd40b01721" providerId="ADAL" clId="{C6DBB6B8-2BC2-CB41-BC10-B50B1E20AFF1}" dt="2021-06-21T04:48:04.127" v="1593" actId="478"/>
          <ac:cxnSpMkLst>
            <pc:docMk/>
            <pc:sldMk cId="3639111989" sldId="262"/>
            <ac:cxnSpMk id="55" creationId="{71D801B3-FBDD-2F42-A3EC-B69C1BE58BD4}"/>
          </ac:cxnSpMkLst>
        </pc:cxnChg>
        <pc:cxnChg chg="del mod">
          <ac:chgData name="Anthony Platanios" userId="7248515a-7d77-4691-934e-9cdd40b01721" providerId="ADAL" clId="{C6DBB6B8-2BC2-CB41-BC10-B50B1E20AFF1}" dt="2021-06-21T04:48:06.646" v="1594" actId="478"/>
          <ac:cxnSpMkLst>
            <pc:docMk/>
            <pc:sldMk cId="3639111989" sldId="262"/>
            <ac:cxnSpMk id="57" creationId="{A2ABE75F-BDA2-4B4C-BBA0-91D2A385C34C}"/>
          </ac:cxnSpMkLst>
        </pc:cxnChg>
        <pc:cxnChg chg="del mod">
          <ac:chgData name="Anthony Platanios" userId="7248515a-7d77-4691-934e-9cdd40b01721" providerId="ADAL" clId="{C6DBB6B8-2BC2-CB41-BC10-B50B1E20AFF1}" dt="2021-06-21T04:48:09.062" v="1595" actId="478"/>
          <ac:cxnSpMkLst>
            <pc:docMk/>
            <pc:sldMk cId="3639111989" sldId="262"/>
            <ac:cxnSpMk id="59" creationId="{2E10F322-7B14-1F43-B7B2-D39EE48F80F8}"/>
          </ac:cxnSpMkLst>
        </pc:cxnChg>
        <pc:cxnChg chg="del mod">
          <ac:chgData name="Anthony Platanios" userId="7248515a-7d77-4691-934e-9cdd40b01721" providerId="ADAL" clId="{C6DBB6B8-2BC2-CB41-BC10-B50B1E20AFF1}" dt="2021-06-21T04:48:11.756" v="1596" actId="478"/>
          <ac:cxnSpMkLst>
            <pc:docMk/>
            <pc:sldMk cId="3639111989" sldId="262"/>
            <ac:cxnSpMk id="61" creationId="{55434C5F-0C7D-BD4F-AD92-D4BA22CDD6FD}"/>
          </ac:cxnSpMkLst>
        </pc:cxnChg>
        <pc:cxnChg chg="add mod">
          <ac:chgData name="Anthony Platanios" userId="7248515a-7d77-4691-934e-9cdd40b01721" providerId="ADAL" clId="{C6DBB6B8-2BC2-CB41-BC10-B50B1E20AFF1}" dt="2021-06-21T04:55:09.960" v="1866" actId="14100"/>
          <ac:cxnSpMkLst>
            <pc:docMk/>
            <pc:sldMk cId="3639111989" sldId="262"/>
            <ac:cxnSpMk id="66" creationId="{B4C658BB-9D4E-E040-AB1D-69ABF9912816}"/>
          </ac:cxnSpMkLst>
        </pc:cxnChg>
        <pc:cxnChg chg="add del mod">
          <ac:chgData name="Anthony Platanios" userId="7248515a-7d77-4691-934e-9cdd40b01721" providerId="ADAL" clId="{C6DBB6B8-2BC2-CB41-BC10-B50B1E20AFF1}" dt="2021-06-21T04:53:10.657" v="1845" actId="478"/>
          <ac:cxnSpMkLst>
            <pc:docMk/>
            <pc:sldMk cId="3639111989" sldId="262"/>
            <ac:cxnSpMk id="69" creationId="{2E2C7325-3217-1648-B477-1D1F5296EA96}"/>
          </ac:cxnSpMkLst>
        </pc:cxnChg>
        <pc:cxnChg chg="add mod">
          <ac:chgData name="Anthony Platanios" userId="7248515a-7d77-4691-934e-9cdd40b01721" providerId="ADAL" clId="{C6DBB6B8-2BC2-CB41-BC10-B50B1E20AFF1}" dt="2021-06-21T04:55:38.646" v="1872" actId="14100"/>
          <ac:cxnSpMkLst>
            <pc:docMk/>
            <pc:sldMk cId="3639111989" sldId="262"/>
            <ac:cxnSpMk id="77" creationId="{7EED4BE7-78A9-734B-A74A-3D09F4802A93}"/>
          </ac:cxnSpMkLst>
        </pc:cxnChg>
        <pc:cxnChg chg="add mod">
          <ac:chgData name="Anthony Platanios" userId="7248515a-7d77-4691-934e-9cdd40b01721" providerId="ADAL" clId="{C6DBB6B8-2BC2-CB41-BC10-B50B1E20AFF1}" dt="2021-06-21T05:01:51.080" v="1971" actId="14100"/>
          <ac:cxnSpMkLst>
            <pc:docMk/>
            <pc:sldMk cId="3639111989" sldId="262"/>
            <ac:cxnSpMk id="91" creationId="{03FD09EF-5159-F641-A67E-0748F764141D}"/>
          </ac:cxnSpMkLst>
        </pc:cxnChg>
        <pc:cxnChg chg="add mod">
          <ac:chgData name="Anthony Platanios" userId="7248515a-7d77-4691-934e-9cdd40b01721" providerId="ADAL" clId="{C6DBB6B8-2BC2-CB41-BC10-B50B1E20AFF1}" dt="2021-06-21T05:02:35.042" v="1976" actId="14100"/>
          <ac:cxnSpMkLst>
            <pc:docMk/>
            <pc:sldMk cId="3639111989" sldId="262"/>
            <ac:cxnSpMk id="96" creationId="{A08CF742-F477-AA44-97F1-C2029E793129}"/>
          </ac:cxnSpMkLst>
        </pc:cxnChg>
        <pc:cxnChg chg="del topLvl">
          <ac:chgData name="Anthony Platanios" userId="7248515a-7d77-4691-934e-9cdd40b01721" providerId="ADAL" clId="{C6DBB6B8-2BC2-CB41-BC10-B50B1E20AFF1}" dt="2021-06-21T04:45:37.975" v="1508" actId="478"/>
          <ac:cxnSpMkLst>
            <pc:docMk/>
            <pc:sldMk cId="3639111989" sldId="262"/>
            <ac:cxnSpMk id="113" creationId="{96F6D3C5-AD9D-FA45-901D-64CEE6FCFED2}"/>
          </ac:cxnSpMkLst>
        </pc:cxnChg>
      </pc:sldChg>
      <pc:sldChg chg="addSp delSp modSp add del mod modTransition">
        <pc:chgData name="Anthony Platanios" userId="7248515a-7d77-4691-934e-9cdd40b01721" providerId="ADAL" clId="{C6DBB6B8-2BC2-CB41-BC10-B50B1E20AFF1}" dt="2021-06-21T06:21:05.696" v="3475" actId="2696"/>
        <pc:sldMkLst>
          <pc:docMk/>
          <pc:sldMk cId="106443179" sldId="263"/>
        </pc:sldMkLst>
        <pc:spChg chg="mod">
          <ac:chgData name="Anthony Platanios" userId="7248515a-7d77-4691-934e-9cdd40b01721" providerId="ADAL" clId="{C6DBB6B8-2BC2-CB41-BC10-B50B1E20AFF1}" dt="2021-06-21T05:05:32.571" v="2031" actId="20577"/>
          <ac:spMkLst>
            <pc:docMk/>
            <pc:sldMk cId="106443179" sldId="263"/>
            <ac:spMk id="2" creationId="{D8B5D069-4C4D-4242-8673-7E398BE70752}"/>
          </ac:spMkLst>
        </pc:spChg>
        <pc:spChg chg="mod">
          <ac:chgData name="Anthony Platanios" userId="7248515a-7d77-4691-934e-9cdd40b01721" providerId="ADAL" clId="{C6DBB6B8-2BC2-CB41-BC10-B50B1E20AFF1}" dt="2021-06-21T05:07:04.689" v="2033" actId="207"/>
          <ac:spMkLst>
            <pc:docMk/>
            <pc:sldMk cId="106443179" sldId="263"/>
            <ac:spMk id="6" creationId="{CF3A963D-5CD4-1E4D-872C-1DC3FE57FED8}"/>
          </ac:spMkLst>
        </pc:spChg>
        <pc:spChg chg="add del mod">
          <ac:chgData name="Anthony Platanios" userId="7248515a-7d77-4691-934e-9cdd40b01721" providerId="ADAL" clId="{C6DBB6B8-2BC2-CB41-BC10-B50B1E20AFF1}" dt="2021-06-21T05:13:30.977" v="2298" actId="478"/>
          <ac:spMkLst>
            <pc:docMk/>
            <pc:sldMk cId="106443179" sldId="263"/>
            <ac:spMk id="13" creationId="{9A6F8C98-176C-8740-88EA-FBE8076710EB}"/>
          </ac:spMkLst>
        </pc:spChg>
        <pc:spChg chg="mod">
          <ac:chgData name="Anthony Platanios" userId="7248515a-7d77-4691-934e-9cdd40b01721" providerId="ADAL" clId="{C6DBB6B8-2BC2-CB41-BC10-B50B1E20AFF1}" dt="2021-06-21T05:07:42.708" v="2041" actId="207"/>
          <ac:spMkLst>
            <pc:docMk/>
            <pc:sldMk cId="106443179" sldId="263"/>
            <ac:spMk id="14" creationId="{50D36E19-FA60-2544-B546-D20D5AD01E33}"/>
          </ac:spMkLst>
        </pc:spChg>
        <pc:spChg chg="mod">
          <ac:chgData name="Anthony Platanios" userId="7248515a-7d77-4691-934e-9cdd40b01721" providerId="ADAL" clId="{C6DBB6B8-2BC2-CB41-BC10-B50B1E20AFF1}" dt="2021-06-21T05:07:07.063" v="2034" actId="207"/>
          <ac:spMkLst>
            <pc:docMk/>
            <pc:sldMk cId="106443179" sldId="263"/>
            <ac:spMk id="15" creationId="{657E7F06-976B-864D-99F5-86A62E2B6D2F}"/>
          </ac:spMkLst>
        </pc:spChg>
        <pc:spChg chg="add del mod">
          <ac:chgData name="Anthony Platanios" userId="7248515a-7d77-4691-934e-9cdd40b01721" providerId="ADAL" clId="{C6DBB6B8-2BC2-CB41-BC10-B50B1E20AFF1}" dt="2021-06-21T06:20:18.315" v="3470" actId="478"/>
          <ac:spMkLst>
            <pc:docMk/>
            <pc:sldMk cId="106443179" sldId="263"/>
            <ac:spMk id="16" creationId="{64FF2EB1-4F6D-1F4A-AB3D-B3AC603D79A9}"/>
          </ac:spMkLst>
        </pc:spChg>
        <pc:spChg chg="mod">
          <ac:chgData name="Anthony Platanios" userId="7248515a-7d77-4691-934e-9cdd40b01721" providerId="ADAL" clId="{C6DBB6B8-2BC2-CB41-BC10-B50B1E20AFF1}" dt="2021-06-21T05:07:52.583" v="2043" actId="207"/>
          <ac:spMkLst>
            <pc:docMk/>
            <pc:sldMk cId="106443179" sldId="263"/>
            <ac:spMk id="19" creationId="{1DE51D6D-2597-D247-9273-D4CC7AA67C92}"/>
          </ac:spMkLst>
        </pc:spChg>
        <pc:spChg chg="mod">
          <ac:chgData name="Anthony Platanios" userId="7248515a-7d77-4691-934e-9cdd40b01721" providerId="ADAL" clId="{C6DBB6B8-2BC2-CB41-BC10-B50B1E20AFF1}" dt="2021-06-21T05:07:33.973" v="2040" actId="208"/>
          <ac:spMkLst>
            <pc:docMk/>
            <pc:sldMk cId="106443179" sldId="263"/>
            <ac:spMk id="24" creationId="{562D6FE3-29D0-9848-AD41-4606D95120A8}"/>
          </ac:spMkLst>
        </pc:spChg>
        <pc:spChg chg="mod">
          <ac:chgData name="Anthony Platanios" userId="7248515a-7d77-4691-934e-9cdd40b01721" providerId="ADAL" clId="{C6DBB6B8-2BC2-CB41-BC10-B50B1E20AFF1}" dt="2021-06-21T05:07:24.004" v="2037" actId="207"/>
          <ac:spMkLst>
            <pc:docMk/>
            <pc:sldMk cId="106443179" sldId="263"/>
            <ac:spMk id="25" creationId="{B2EDA4F8-5828-6641-B60A-F59147DF0070}"/>
          </ac:spMkLst>
        </pc:spChg>
        <pc:spChg chg="mod">
          <ac:chgData name="Anthony Platanios" userId="7248515a-7d77-4691-934e-9cdd40b01721" providerId="ADAL" clId="{C6DBB6B8-2BC2-CB41-BC10-B50B1E20AFF1}" dt="2021-06-21T05:07:27.729" v="2038" actId="207"/>
          <ac:spMkLst>
            <pc:docMk/>
            <pc:sldMk cId="106443179" sldId="263"/>
            <ac:spMk id="26" creationId="{5BA4A54F-02A8-584C-B2C3-C85BD5253334}"/>
          </ac:spMkLst>
        </pc:spChg>
        <pc:spChg chg="mod">
          <ac:chgData name="Anthony Platanios" userId="7248515a-7d77-4691-934e-9cdd40b01721" providerId="ADAL" clId="{C6DBB6B8-2BC2-CB41-BC10-B50B1E20AFF1}" dt="2021-06-21T05:07:10.998" v="2035" actId="207"/>
          <ac:spMkLst>
            <pc:docMk/>
            <pc:sldMk cId="106443179" sldId="263"/>
            <ac:spMk id="36" creationId="{F1C3418D-2B99-044F-B40E-42224ECCF44A}"/>
          </ac:spMkLst>
        </pc:spChg>
        <pc:spChg chg="mod">
          <ac:chgData name="Anthony Platanios" userId="7248515a-7d77-4691-934e-9cdd40b01721" providerId="ADAL" clId="{C6DBB6B8-2BC2-CB41-BC10-B50B1E20AFF1}" dt="2021-06-21T05:07:46.352" v="2042" actId="207"/>
          <ac:spMkLst>
            <pc:docMk/>
            <pc:sldMk cId="106443179" sldId="263"/>
            <ac:spMk id="40" creationId="{2A428F89-3218-574A-91FD-6ADB22D5E0FB}"/>
          </ac:spMkLst>
        </pc:spChg>
        <pc:spChg chg="mod topLvl">
          <ac:chgData name="Anthony Platanios" userId="7248515a-7d77-4691-934e-9cdd40b01721" providerId="ADAL" clId="{C6DBB6B8-2BC2-CB41-BC10-B50B1E20AFF1}" dt="2021-06-21T05:13:39.857" v="2299" actId="14100"/>
          <ac:spMkLst>
            <pc:docMk/>
            <pc:sldMk cId="106443179" sldId="263"/>
            <ac:spMk id="47" creationId="{10CD60AA-76DE-8D46-9535-FF6B0890B55D}"/>
          </ac:spMkLst>
        </pc:spChg>
        <pc:spChg chg="mod topLvl">
          <ac:chgData name="Anthony Platanios" userId="7248515a-7d77-4691-934e-9cdd40b01721" providerId="ADAL" clId="{C6DBB6B8-2BC2-CB41-BC10-B50B1E20AFF1}" dt="2021-06-21T05:10:23.754" v="2053" actId="165"/>
          <ac:spMkLst>
            <pc:docMk/>
            <pc:sldMk cId="106443179" sldId="263"/>
            <ac:spMk id="48" creationId="{BB267E97-EDD7-DF4E-BFBE-26D6799CF358}"/>
          </ac:spMkLst>
        </pc:spChg>
        <pc:spChg chg="mod topLvl">
          <ac:chgData name="Anthony Platanios" userId="7248515a-7d77-4691-934e-9cdd40b01721" providerId="ADAL" clId="{C6DBB6B8-2BC2-CB41-BC10-B50B1E20AFF1}" dt="2021-06-21T05:10:23.754" v="2053" actId="165"/>
          <ac:spMkLst>
            <pc:docMk/>
            <pc:sldMk cId="106443179" sldId="263"/>
            <ac:spMk id="49" creationId="{82DB6FC0-3D1A-3946-BB30-1F7A32B56645}"/>
          </ac:spMkLst>
        </pc:spChg>
        <pc:spChg chg="mod topLvl">
          <ac:chgData name="Anthony Platanios" userId="7248515a-7d77-4691-934e-9cdd40b01721" providerId="ADAL" clId="{C6DBB6B8-2BC2-CB41-BC10-B50B1E20AFF1}" dt="2021-06-21T05:10:23.754" v="2053" actId="165"/>
          <ac:spMkLst>
            <pc:docMk/>
            <pc:sldMk cId="106443179" sldId="263"/>
            <ac:spMk id="52" creationId="{450345B6-571D-974A-B9F4-2ABDC789374A}"/>
          </ac:spMkLst>
        </pc:spChg>
        <pc:spChg chg="add mod">
          <ac:chgData name="Anthony Platanios" userId="7248515a-7d77-4691-934e-9cdd40b01721" providerId="ADAL" clId="{C6DBB6B8-2BC2-CB41-BC10-B50B1E20AFF1}" dt="2021-06-21T05:05:36.902" v="2032" actId="207"/>
          <ac:spMkLst>
            <pc:docMk/>
            <pc:sldMk cId="106443179" sldId="263"/>
            <ac:spMk id="55" creationId="{770E3ECB-9DFE-1047-9228-0FC0FE733F28}"/>
          </ac:spMkLst>
        </pc:spChg>
        <pc:spChg chg="mod">
          <ac:chgData name="Anthony Platanios" userId="7248515a-7d77-4691-934e-9cdd40b01721" providerId="ADAL" clId="{C6DBB6B8-2BC2-CB41-BC10-B50B1E20AFF1}" dt="2021-06-21T05:08:14.154" v="2048" actId="207"/>
          <ac:spMkLst>
            <pc:docMk/>
            <pc:sldMk cId="106443179" sldId="263"/>
            <ac:spMk id="56" creationId="{A41390FB-BF60-754D-843C-280B9CD98FB4}"/>
          </ac:spMkLst>
        </pc:spChg>
        <pc:spChg chg="mod">
          <ac:chgData name="Anthony Platanios" userId="7248515a-7d77-4691-934e-9cdd40b01721" providerId="ADAL" clId="{C6DBB6B8-2BC2-CB41-BC10-B50B1E20AFF1}" dt="2021-06-21T05:08:00.447" v="2045" actId="207"/>
          <ac:spMkLst>
            <pc:docMk/>
            <pc:sldMk cId="106443179" sldId="263"/>
            <ac:spMk id="58" creationId="{5BC06048-70C9-E843-A9F5-020BA4268D82}"/>
          </ac:spMkLst>
        </pc:spChg>
        <pc:spChg chg="mod">
          <ac:chgData name="Anthony Platanios" userId="7248515a-7d77-4691-934e-9cdd40b01721" providerId="ADAL" clId="{C6DBB6B8-2BC2-CB41-BC10-B50B1E20AFF1}" dt="2021-06-21T05:08:03.307" v="2046" actId="207"/>
          <ac:spMkLst>
            <pc:docMk/>
            <pc:sldMk cId="106443179" sldId="263"/>
            <ac:spMk id="60" creationId="{204278D2-CDBB-4040-B609-721F2FC23402}"/>
          </ac:spMkLst>
        </pc:spChg>
        <pc:grpChg chg="mod">
          <ac:chgData name="Anthony Platanios" userId="7248515a-7d77-4691-934e-9cdd40b01721" providerId="ADAL" clId="{C6DBB6B8-2BC2-CB41-BC10-B50B1E20AFF1}" dt="2021-06-21T05:12:43.381" v="2267" actId="1076"/>
          <ac:grpSpMkLst>
            <pc:docMk/>
            <pc:sldMk cId="106443179" sldId="263"/>
            <ac:grpSpMk id="5" creationId="{F494C2D3-DAA5-FA4F-A170-E7C8C9412909}"/>
          </ac:grpSpMkLst>
        </pc:grpChg>
        <pc:grpChg chg="add">
          <ac:chgData name="Anthony Platanios" userId="7248515a-7d77-4691-934e-9cdd40b01721" providerId="ADAL" clId="{C6DBB6B8-2BC2-CB41-BC10-B50B1E20AFF1}" dt="2021-06-21T05:56:57.927" v="3105" actId="164"/>
          <ac:grpSpMkLst>
            <pc:docMk/>
            <pc:sldMk cId="106443179" sldId="263"/>
            <ac:grpSpMk id="18" creationId="{0DEA2069-FA8A-6045-9A45-5B325C98F018}"/>
          </ac:grpSpMkLst>
        </pc:grpChg>
        <pc:grpChg chg="add del mod">
          <ac:chgData name="Anthony Platanios" userId="7248515a-7d77-4691-934e-9cdd40b01721" providerId="ADAL" clId="{C6DBB6B8-2BC2-CB41-BC10-B50B1E20AFF1}" dt="2021-06-21T05:10:23.754" v="2053" actId="165"/>
          <ac:grpSpMkLst>
            <pc:docMk/>
            <pc:sldMk cId="106443179" sldId="263"/>
            <ac:grpSpMk id="44" creationId="{0F664651-7DFC-C94E-8550-B9502D68FE77}"/>
          </ac:grpSpMkLst>
        </pc:grpChg>
        <pc:cxnChg chg="mod">
          <ac:chgData name="Anthony Platanios" userId="7248515a-7d77-4691-934e-9cdd40b01721" providerId="ADAL" clId="{C6DBB6B8-2BC2-CB41-BC10-B50B1E20AFF1}" dt="2021-06-21T05:07:18.842" v="2036" actId="208"/>
          <ac:cxnSpMkLst>
            <pc:docMk/>
            <pc:sldMk cId="106443179" sldId="263"/>
            <ac:cxnSpMk id="34" creationId="{69C60D4D-1F5D-9F45-B420-024CCC093339}"/>
          </ac:cxnSpMkLst>
        </pc:cxnChg>
        <pc:cxnChg chg="mod">
          <ac:chgData name="Anthony Platanios" userId="7248515a-7d77-4691-934e-9cdd40b01721" providerId="ADAL" clId="{C6DBB6B8-2BC2-CB41-BC10-B50B1E20AFF1}" dt="2021-06-21T05:07:55.940" v="2044" actId="208"/>
          <ac:cxnSpMkLst>
            <pc:docMk/>
            <pc:sldMk cId="106443179" sldId="263"/>
            <ac:cxnSpMk id="39" creationId="{6C383027-EE81-6E4A-951C-40B1AAE38DF5}"/>
          </ac:cxnSpMkLst>
        </pc:cxnChg>
        <pc:cxnChg chg="mod">
          <ac:chgData name="Anthony Platanios" userId="7248515a-7d77-4691-934e-9cdd40b01721" providerId="ADAL" clId="{C6DBB6B8-2BC2-CB41-BC10-B50B1E20AFF1}" dt="2021-06-21T05:10:15.574" v="2052" actId="14100"/>
          <ac:cxnSpMkLst>
            <pc:docMk/>
            <pc:sldMk cId="106443179" sldId="263"/>
            <ac:cxnSpMk id="113" creationId="{96F6D3C5-AD9D-FA45-901D-64CEE6FCFED2}"/>
          </ac:cxnSpMkLst>
        </pc:cxnChg>
      </pc:sldChg>
      <pc:sldChg chg="addSp delSp modSp add del mod delAnim modAnim">
        <pc:chgData name="Anthony Platanios" userId="7248515a-7d77-4691-934e-9cdd40b01721" providerId="ADAL" clId="{C6DBB6B8-2BC2-CB41-BC10-B50B1E20AFF1}" dt="2021-06-22T22:46:51.503" v="11345" actId="2696"/>
        <pc:sldMkLst>
          <pc:docMk/>
          <pc:sldMk cId="399858398" sldId="264"/>
        </pc:sldMkLst>
        <pc:spChg chg="add mod">
          <ac:chgData name="Anthony Platanios" userId="7248515a-7d77-4691-934e-9cdd40b01721" providerId="ADAL" clId="{C6DBB6B8-2BC2-CB41-BC10-B50B1E20AFF1}" dt="2021-06-21T05:59:22.695" v="3125" actId="948"/>
          <ac:spMkLst>
            <pc:docMk/>
            <pc:sldMk cId="399858398" sldId="264"/>
            <ac:spMk id="2" creationId="{9FCA3B2F-1FA7-5C47-9F98-11D553066E4F}"/>
          </ac:spMkLst>
        </pc:spChg>
        <pc:spChg chg="mod">
          <ac:chgData name="Anthony Platanios" userId="7248515a-7d77-4691-934e-9cdd40b01721" providerId="ADAL" clId="{C6DBB6B8-2BC2-CB41-BC10-B50B1E20AFF1}" dt="2021-06-21T05:55:38.259" v="3092" actId="208"/>
          <ac:spMkLst>
            <pc:docMk/>
            <pc:sldMk cId="399858398" sldId="264"/>
            <ac:spMk id="21" creationId="{4AE19AE1-C0BC-954E-A6C8-112DB85DDAE4}"/>
          </ac:spMkLst>
        </pc:spChg>
        <pc:spChg chg="mod">
          <ac:chgData name="Anthony Platanios" userId="7248515a-7d77-4691-934e-9cdd40b01721" providerId="ADAL" clId="{C6DBB6B8-2BC2-CB41-BC10-B50B1E20AFF1}" dt="2021-06-21T05:55:17.899" v="3090" actId="207"/>
          <ac:spMkLst>
            <pc:docMk/>
            <pc:sldMk cId="399858398" sldId="264"/>
            <ac:spMk id="22" creationId="{09A573E3-74D8-7248-A700-C0CF51A50E58}"/>
          </ac:spMkLst>
        </pc:spChg>
        <pc:spChg chg="add">
          <ac:chgData name="Anthony Platanios" userId="7248515a-7d77-4691-934e-9cdd40b01721" providerId="ADAL" clId="{C6DBB6B8-2BC2-CB41-BC10-B50B1E20AFF1}" dt="2021-06-21T22:38:15.529" v="8855" actId="22"/>
          <ac:spMkLst>
            <pc:docMk/>
            <pc:sldMk cId="399858398" sldId="264"/>
            <ac:spMk id="24" creationId="{1FA4B3EE-80F3-B846-BC05-F5F101586C09}"/>
          </ac:spMkLst>
        </pc:spChg>
        <pc:spChg chg="add">
          <ac:chgData name="Anthony Platanios" userId="7248515a-7d77-4691-934e-9cdd40b01721" providerId="ADAL" clId="{C6DBB6B8-2BC2-CB41-BC10-B50B1E20AFF1}" dt="2021-06-21T22:38:15.529" v="8855" actId="22"/>
          <ac:spMkLst>
            <pc:docMk/>
            <pc:sldMk cId="399858398" sldId="264"/>
            <ac:spMk id="25" creationId="{EF1E6F17-0CC3-A449-9162-2D0D44EDFA0A}"/>
          </ac:spMkLst>
        </pc:spChg>
        <pc:spChg chg="mod">
          <ac:chgData name="Anthony Platanios" userId="7248515a-7d77-4691-934e-9cdd40b01721" providerId="ADAL" clId="{C6DBB6B8-2BC2-CB41-BC10-B50B1E20AFF1}" dt="2021-06-21T05:57:02.112" v="3106"/>
          <ac:spMkLst>
            <pc:docMk/>
            <pc:sldMk cId="399858398" sldId="264"/>
            <ac:spMk id="61" creationId="{5C4C8306-B3D9-FA48-8B09-57BD998370CB}"/>
          </ac:spMkLst>
        </pc:spChg>
        <pc:spChg chg="mod">
          <ac:chgData name="Anthony Platanios" userId="7248515a-7d77-4691-934e-9cdd40b01721" providerId="ADAL" clId="{C6DBB6B8-2BC2-CB41-BC10-B50B1E20AFF1}" dt="2021-06-21T05:57:02.112" v="3106"/>
          <ac:spMkLst>
            <pc:docMk/>
            <pc:sldMk cId="399858398" sldId="264"/>
            <ac:spMk id="62" creationId="{B46BCCB7-5003-F440-B691-E5B34669EE71}"/>
          </ac:spMkLst>
        </pc:spChg>
        <pc:spChg chg="mod">
          <ac:chgData name="Anthony Platanios" userId="7248515a-7d77-4691-934e-9cdd40b01721" providerId="ADAL" clId="{C6DBB6B8-2BC2-CB41-BC10-B50B1E20AFF1}" dt="2021-06-21T05:57:02.112" v="3106"/>
          <ac:spMkLst>
            <pc:docMk/>
            <pc:sldMk cId="399858398" sldId="264"/>
            <ac:spMk id="63" creationId="{DFB641D1-0182-FB4F-8D1D-4C4F0BB0D271}"/>
          </ac:spMkLst>
        </pc:spChg>
        <pc:spChg chg="mod">
          <ac:chgData name="Anthony Platanios" userId="7248515a-7d77-4691-934e-9cdd40b01721" providerId="ADAL" clId="{C6DBB6B8-2BC2-CB41-BC10-B50B1E20AFF1}" dt="2021-06-21T05:57:02.112" v="3106"/>
          <ac:spMkLst>
            <pc:docMk/>
            <pc:sldMk cId="399858398" sldId="264"/>
            <ac:spMk id="64" creationId="{0BCA48FC-5F70-D84C-A799-497E2269C5E6}"/>
          </ac:spMkLst>
        </pc:spChg>
        <pc:spChg chg="mod">
          <ac:chgData name="Anthony Platanios" userId="7248515a-7d77-4691-934e-9cdd40b01721" providerId="ADAL" clId="{C6DBB6B8-2BC2-CB41-BC10-B50B1E20AFF1}" dt="2021-06-22T22:03:51.206" v="11003" actId="14100"/>
          <ac:spMkLst>
            <pc:docMk/>
            <pc:sldMk cId="399858398" sldId="264"/>
            <ac:spMk id="74" creationId="{6AE98873-20EA-1B4D-80E8-870148484C9B}"/>
          </ac:spMkLst>
        </pc:spChg>
        <pc:spChg chg="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79" creationId="{33AE31A1-5F21-3949-995D-821FD5FAECA9}"/>
          </ac:spMkLst>
        </pc:spChg>
        <pc:spChg chg="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80" creationId="{C53D11D8-0F6E-7244-A945-E997C552F096}"/>
          </ac:spMkLst>
        </pc:spChg>
        <pc:spChg chg="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83" creationId="{ECB42138-E394-994B-BB29-71E5FC3E787C}"/>
          </ac:spMkLst>
        </pc:spChg>
        <pc:spChg chg="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85" creationId="{3AA59C05-222C-3A46-81AA-FC0D88E277BF}"/>
          </ac:spMkLst>
        </pc:spChg>
        <pc:spChg chg="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88" creationId="{020F2C7A-7EE2-4546-BD82-7FE7B3E36A9F}"/>
          </ac:spMkLst>
        </pc:spChg>
        <pc:spChg chg="mod">
          <ac:chgData name="Anthony Platanios" userId="7248515a-7d77-4691-934e-9cdd40b01721" providerId="ADAL" clId="{C6DBB6B8-2BC2-CB41-BC10-B50B1E20AFF1}" dt="2021-06-21T05:55:50.267" v="3093" actId="208"/>
          <ac:spMkLst>
            <pc:docMk/>
            <pc:sldMk cId="399858398" sldId="264"/>
            <ac:spMk id="89" creationId="{DCC02BA6-C473-DE4E-BCF6-4238B6F24485}"/>
          </ac:spMkLst>
        </pc:spChg>
        <pc:spChg chg="mod">
          <ac:chgData name="Anthony Platanios" userId="7248515a-7d77-4691-934e-9cdd40b01721" providerId="ADAL" clId="{C6DBB6B8-2BC2-CB41-BC10-B50B1E20AFF1}" dt="2021-06-21T05:55:58.671" v="3095" actId="207"/>
          <ac:spMkLst>
            <pc:docMk/>
            <pc:sldMk cId="399858398" sldId="264"/>
            <ac:spMk id="90" creationId="{3ABB1E85-6787-6347-8B9C-52CAE7FD500B}"/>
          </ac:spMkLst>
        </pc:spChg>
        <pc:spChg chg="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92" creationId="{2A8B9246-1A43-8148-9BDE-A664416595D6}"/>
          </ac:spMkLst>
        </pc:spChg>
        <pc:spChg chg="add 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95" creationId="{7B0A710F-55D9-A647-AEF8-D8D8A4AD6824}"/>
          </ac:spMkLst>
        </pc:spChg>
        <pc:spChg chg="del">
          <ac:chgData name="Anthony Platanios" userId="7248515a-7d77-4691-934e-9cdd40b01721" providerId="ADAL" clId="{C6DBB6B8-2BC2-CB41-BC10-B50B1E20AFF1}" dt="2021-06-21T22:38:14.139" v="8854" actId="478"/>
          <ac:spMkLst>
            <pc:docMk/>
            <pc:sldMk cId="399858398" sldId="264"/>
            <ac:spMk id="96" creationId="{408F1CA1-75F5-8A4C-A098-675ECBFFC332}"/>
          </ac:spMkLst>
        </pc:spChg>
        <pc:spChg chg="mod">
          <ac:chgData name="Anthony Platanios" userId="7248515a-7d77-4691-934e-9cdd40b01721" providerId="ADAL" clId="{C6DBB6B8-2BC2-CB41-BC10-B50B1E20AFF1}" dt="2021-06-21T05:56:25.247" v="3101" actId="208"/>
          <ac:spMkLst>
            <pc:docMk/>
            <pc:sldMk cId="399858398" sldId="264"/>
            <ac:spMk id="98" creationId="{567A1026-E418-DA43-B4F2-B94DB5A43541}"/>
          </ac:spMkLst>
        </pc:spChg>
        <pc:spChg chg="mod">
          <ac:chgData name="Anthony Platanios" userId="7248515a-7d77-4691-934e-9cdd40b01721" providerId="ADAL" clId="{C6DBB6B8-2BC2-CB41-BC10-B50B1E20AFF1}" dt="2021-06-21T05:56:06.499" v="3097" actId="207"/>
          <ac:spMkLst>
            <pc:docMk/>
            <pc:sldMk cId="399858398" sldId="264"/>
            <ac:spMk id="99" creationId="{E73048E2-CC55-F942-B943-66C4094B8A94}"/>
          </ac:spMkLst>
        </pc:spChg>
        <pc:spChg chg="add 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101" creationId="{9DFA69B8-878D-6048-BDEC-DE43954C087C}"/>
          </ac:spMkLst>
        </pc:spChg>
        <pc:spChg chg="del">
          <ac:chgData name="Anthony Platanios" userId="7248515a-7d77-4691-934e-9cdd40b01721" providerId="ADAL" clId="{C6DBB6B8-2BC2-CB41-BC10-B50B1E20AFF1}" dt="2021-06-21T17:37:33.675" v="8232" actId="478"/>
          <ac:spMkLst>
            <pc:docMk/>
            <pc:sldMk cId="399858398" sldId="264"/>
            <ac:spMk id="102" creationId="{7B8CBC30-CAA6-4D4D-984F-5F6B1230CA28}"/>
          </ac:spMkLst>
        </pc:spChg>
        <pc:spChg chg="mod">
          <ac:chgData name="Anthony Platanios" userId="7248515a-7d77-4691-934e-9cdd40b01721" providerId="ADAL" clId="{C6DBB6B8-2BC2-CB41-BC10-B50B1E20AFF1}" dt="2021-06-21T05:56:31.149" v="3103" actId="208"/>
          <ac:spMkLst>
            <pc:docMk/>
            <pc:sldMk cId="399858398" sldId="264"/>
            <ac:spMk id="104" creationId="{234CF5A3-A30A-644D-8A0A-F8AFF6D80C16}"/>
          </ac:spMkLst>
        </pc:spChg>
        <pc:spChg chg="mod">
          <ac:chgData name="Anthony Platanios" userId="7248515a-7d77-4691-934e-9cdd40b01721" providerId="ADAL" clId="{C6DBB6B8-2BC2-CB41-BC10-B50B1E20AFF1}" dt="2021-06-21T05:56:12.807" v="3099" actId="207"/>
          <ac:spMkLst>
            <pc:docMk/>
            <pc:sldMk cId="399858398" sldId="264"/>
            <ac:spMk id="105" creationId="{73A9ABCD-2A86-6645-A860-8DAC06331512}"/>
          </ac:spMkLst>
        </pc:spChg>
        <pc:spChg chg="add mod">
          <ac:chgData name="Anthony Platanios" userId="7248515a-7d77-4691-934e-9cdd40b01721" providerId="ADAL" clId="{C6DBB6B8-2BC2-CB41-BC10-B50B1E20AFF1}" dt="2021-06-21T22:37:04.345" v="8839"/>
          <ac:spMkLst>
            <pc:docMk/>
            <pc:sldMk cId="399858398" sldId="264"/>
            <ac:spMk id="107" creationId="{7D92AC1E-7050-1F4D-A935-27029591176D}"/>
          </ac:spMkLst>
        </pc:spChg>
        <pc:spChg chg="del">
          <ac:chgData name="Anthony Platanios" userId="7248515a-7d77-4691-934e-9cdd40b01721" providerId="ADAL" clId="{C6DBB6B8-2BC2-CB41-BC10-B50B1E20AFF1}" dt="2021-06-21T22:38:14.139" v="8854" actId="478"/>
          <ac:spMkLst>
            <pc:docMk/>
            <pc:sldMk cId="399858398" sldId="264"/>
            <ac:spMk id="108" creationId="{053B6DD2-A52B-8449-AF9B-4A205D053BEF}"/>
          </ac:spMkLst>
        </pc:spChg>
        <pc:spChg chg="mod">
          <ac:chgData name="Anthony Platanios" userId="7248515a-7d77-4691-934e-9cdd40b01721" providerId="ADAL" clId="{C6DBB6B8-2BC2-CB41-BC10-B50B1E20AFF1}" dt="2021-06-22T22:06:37.364" v="11033"/>
          <ac:spMkLst>
            <pc:docMk/>
            <pc:sldMk cId="399858398" sldId="264"/>
            <ac:spMk id="112" creationId="{296D8C2F-CF42-4F4B-AEFB-8917A831B8FC}"/>
          </ac:spMkLst>
        </pc:spChg>
        <pc:spChg chg="mod">
          <ac:chgData name="Anthony Platanios" userId="7248515a-7d77-4691-934e-9cdd40b01721" providerId="ADAL" clId="{C6DBB6B8-2BC2-CB41-BC10-B50B1E20AFF1}" dt="2021-06-22T22:06:37.364" v="11033"/>
          <ac:spMkLst>
            <pc:docMk/>
            <pc:sldMk cId="399858398" sldId="264"/>
            <ac:spMk id="113" creationId="{0762C9FC-CA7B-F043-AB4B-6309A3EBB3B8}"/>
          </ac:spMkLst>
        </pc:spChg>
        <pc:spChg chg="mod">
          <ac:chgData name="Anthony Platanios" userId="7248515a-7d77-4691-934e-9cdd40b01721" providerId="ADAL" clId="{C6DBB6B8-2BC2-CB41-BC10-B50B1E20AFF1}" dt="2021-06-22T22:06:37.364" v="11033"/>
          <ac:spMkLst>
            <pc:docMk/>
            <pc:sldMk cId="399858398" sldId="264"/>
            <ac:spMk id="114" creationId="{928AFBF5-71C9-DC4C-93C8-09568A0A4892}"/>
          </ac:spMkLst>
        </pc:spChg>
        <pc:spChg chg="del">
          <ac:chgData name="Anthony Platanios" userId="7248515a-7d77-4691-934e-9cdd40b01721" providerId="ADAL" clId="{C6DBB6B8-2BC2-CB41-BC10-B50B1E20AFF1}" dt="2021-06-21T17:37:33.675" v="8232" actId="478"/>
          <ac:spMkLst>
            <pc:docMk/>
            <pc:sldMk cId="399858398" sldId="264"/>
            <ac:spMk id="117" creationId="{B0A470D6-154D-6846-A0BF-00BCB737E178}"/>
          </ac:spMkLst>
        </pc:spChg>
        <pc:spChg chg="mod">
          <ac:chgData name="Anthony Platanios" userId="7248515a-7d77-4691-934e-9cdd40b01721" providerId="ADAL" clId="{C6DBB6B8-2BC2-CB41-BC10-B50B1E20AFF1}" dt="2021-06-21T05:55:20.871" v="3091" actId="207"/>
          <ac:spMkLst>
            <pc:docMk/>
            <pc:sldMk cId="399858398" sldId="264"/>
            <ac:spMk id="118" creationId="{8F0AA0E4-784F-3942-9527-14BBE8B2DA4C}"/>
          </ac:spMkLst>
        </pc:spChg>
        <pc:spChg chg="del mod">
          <ac:chgData name="Anthony Platanios" userId="7248515a-7d77-4691-934e-9cdd40b01721" providerId="ADAL" clId="{C6DBB6B8-2BC2-CB41-BC10-B50B1E20AFF1}" dt="2021-06-21T22:37:03.280" v="8838" actId="478"/>
          <ac:spMkLst>
            <pc:docMk/>
            <pc:sldMk cId="399858398" sldId="264"/>
            <ac:spMk id="119" creationId="{8E83D6A4-4D1F-D245-8B80-D7E746F4FBCE}"/>
          </ac:spMkLst>
        </pc:spChg>
        <pc:spChg chg="del mod">
          <ac:chgData name="Anthony Platanios" userId="7248515a-7d77-4691-934e-9cdd40b01721" providerId="ADAL" clId="{C6DBB6B8-2BC2-CB41-BC10-B50B1E20AFF1}" dt="2021-06-21T22:37:03.280" v="8838" actId="478"/>
          <ac:spMkLst>
            <pc:docMk/>
            <pc:sldMk cId="399858398" sldId="264"/>
            <ac:spMk id="120" creationId="{7AE1C83E-BBAF-6A49-9DFB-6A3EEA69D2B7}"/>
          </ac:spMkLst>
        </pc:spChg>
        <pc:spChg chg="del mod">
          <ac:chgData name="Anthony Platanios" userId="7248515a-7d77-4691-934e-9cdd40b01721" providerId="ADAL" clId="{C6DBB6B8-2BC2-CB41-BC10-B50B1E20AFF1}" dt="2021-06-21T22:37:03.280" v="8838" actId="478"/>
          <ac:spMkLst>
            <pc:docMk/>
            <pc:sldMk cId="399858398" sldId="264"/>
            <ac:spMk id="122" creationId="{B4DBA944-94A5-794A-A530-A873EB639B8F}"/>
          </ac:spMkLst>
        </pc:spChg>
        <pc:spChg chg="topLvl">
          <ac:chgData name="Anthony Platanios" userId="7248515a-7d77-4691-934e-9cdd40b01721" providerId="ADAL" clId="{C6DBB6B8-2BC2-CB41-BC10-B50B1E20AFF1}" dt="2021-06-21T06:11:48.235" v="3250" actId="165"/>
          <ac:spMkLst>
            <pc:docMk/>
            <pc:sldMk cId="399858398" sldId="264"/>
            <ac:spMk id="126" creationId="{4D90361F-E597-A148-B423-C2CB9D67C862}"/>
          </ac:spMkLst>
        </pc:spChg>
        <pc:grpChg chg="add del topLvl">
          <ac:chgData name="Anthony Platanios" userId="7248515a-7d77-4691-934e-9cdd40b01721" providerId="ADAL" clId="{C6DBB6B8-2BC2-CB41-BC10-B50B1E20AFF1}" dt="2021-06-21T06:11:54.607" v="3251" actId="165"/>
          <ac:grpSpMkLst>
            <pc:docMk/>
            <pc:sldMk cId="399858398" sldId="264"/>
            <ac:grpSpMk id="15" creationId="{76B1765C-8540-BD4E-BFFB-6109DA46DCC9}"/>
          </ac:grpSpMkLst>
        </pc:grpChg>
        <pc:grpChg chg="add del">
          <ac:chgData name="Anthony Platanios" userId="7248515a-7d77-4691-934e-9cdd40b01721" providerId="ADAL" clId="{C6DBB6B8-2BC2-CB41-BC10-B50B1E20AFF1}" dt="2021-06-21T06:11:48.235" v="3250" actId="165"/>
          <ac:grpSpMkLst>
            <pc:docMk/>
            <pc:sldMk cId="399858398" sldId="264"/>
            <ac:grpSpMk id="17" creationId="{9D51AA5F-9413-7C49-84F7-D6E551852BAA}"/>
          </ac:grpSpMkLst>
        </pc:grpChg>
        <pc:grpChg chg="add del">
          <ac:chgData name="Anthony Platanios" userId="7248515a-7d77-4691-934e-9cdd40b01721" providerId="ADAL" clId="{C6DBB6B8-2BC2-CB41-BC10-B50B1E20AFF1}" dt="2021-06-21T06:12:02.355" v="3254" actId="21"/>
          <ac:grpSpMkLst>
            <pc:docMk/>
            <pc:sldMk cId="399858398" sldId="264"/>
            <ac:grpSpMk id="19" creationId="{216B6076-B117-D64F-8DDA-F10617D11C2A}"/>
          </ac:grpSpMkLst>
        </pc:grpChg>
        <pc:grpChg chg="add">
          <ac:chgData name="Anthony Platanios" userId="7248515a-7d77-4691-934e-9cdd40b01721" providerId="ADAL" clId="{C6DBB6B8-2BC2-CB41-BC10-B50B1E20AFF1}" dt="2021-06-21T06:12:06.341" v="3255" actId="164"/>
          <ac:grpSpMkLst>
            <pc:docMk/>
            <pc:sldMk cId="399858398" sldId="264"/>
            <ac:grpSpMk id="20" creationId="{A7EEFD78-0BB1-C544-8C4B-395D9C9ACADF}"/>
          </ac:grpSpMkLst>
        </pc:grpChg>
        <pc:grpChg chg="add mod">
          <ac:chgData name="Anthony Platanios" userId="7248515a-7d77-4691-934e-9cdd40b01721" providerId="ADAL" clId="{C6DBB6B8-2BC2-CB41-BC10-B50B1E20AFF1}" dt="2021-06-21T05:57:16.652" v="3108" actId="1076"/>
          <ac:grpSpMkLst>
            <pc:docMk/>
            <pc:sldMk cId="399858398" sldId="264"/>
            <ac:grpSpMk id="60" creationId="{AC869E5A-7C5C-4449-8843-763A0F3C17E2}"/>
          </ac:grpSpMkLst>
        </pc:grpChg>
        <pc:grpChg chg="del">
          <ac:chgData name="Anthony Platanios" userId="7248515a-7d77-4691-934e-9cdd40b01721" providerId="ADAL" clId="{C6DBB6B8-2BC2-CB41-BC10-B50B1E20AFF1}" dt="2021-06-22T22:06:36.610" v="11032" actId="478"/>
          <ac:grpSpMkLst>
            <pc:docMk/>
            <pc:sldMk cId="399858398" sldId="264"/>
            <ac:grpSpMk id="73" creationId="{4E60F9B5-81AB-8E43-A861-26B0FBF43369}"/>
          </ac:grpSpMkLst>
        </pc:grpChg>
        <pc:grpChg chg="add mod">
          <ac:chgData name="Anthony Platanios" userId="7248515a-7d77-4691-934e-9cdd40b01721" providerId="ADAL" clId="{C6DBB6B8-2BC2-CB41-BC10-B50B1E20AFF1}" dt="2021-06-21T22:37:04.345" v="8839"/>
          <ac:grpSpMkLst>
            <pc:docMk/>
            <pc:sldMk cId="399858398" sldId="264"/>
            <ac:grpSpMk id="78" creationId="{25560060-9E98-0646-BF3B-6BD6E8FC3FA5}"/>
          </ac:grpSpMkLst>
        </pc:grpChg>
        <pc:grpChg chg="add mod">
          <ac:chgData name="Anthony Platanios" userId="7248515a-7d77-4691-934e-9cdd40b01721" providerId="ADAL" clId="{C6DBB6B8-2BC2-CB41-BC10-B50B1E20AFF1}" dt="2021-06-21T22:37:04.345" v="8839"/>
          <ac:grpSpMkLst>
            <pc:docMk/>
            <pc:sldMk cId="399858398" sldId="264"/>
            <ac:grpSpMk id="82" creationId="{B00212F4-65C1-C64C-979F-193DAFC6607E}"/>
          </ac:grpSpMkLst>
        </pc:grpChg>
        <pc:grpChg chg="add mod">
          <ac:chgData name="Anthony Platanios" userId="7248515a-7d77-4691-934e-9cdd40b01721" providerId="ADAL" clId="{C6DBB6B8-2BC2-CB41-BC10-B50B1E20AFF1}" dt="2021-06-21T22:37:04.345" v="8839"/>
          <ac:grpSpMkLst>
            <pc:docMk/>
            <pc:sldMk cId="399858398" sldId="264"/>
            <ac:grpSpMk id="87" creationId="{36FF17C4-278E-D04A-BF24-834F8E70B76E}"/>
          </ac:grpSpMkLst>
        </pc:grpChg>
        <pc:grpChg chg="del">
          <ac:chgData name="Anthony Platanios" userId="7248515a-7d77-4691-934e-9cdd40b01721" providerId="ADAL" clId="{C6DBB6B8-2BC2-CB41-BC10-B50B1E20AFF1}" dt="2021-06-21T22:37:03.280" v="8838" actId="478"/>
          <ac:grpSpMkLst>
            <pc:docMk/>
            <pc:sldMk cId="399858398" sldId="264"/>
            <ac:grpSpMk id="93" creationId="{676F3AD9-55C4-7147-B6AE-A02921820F31}"/>
          </ac:grpSpMkLst>
        </pc:grpChg>
        <pc:grpChg chg="del">
          <ac:chgData name="Anthony Platanios" userId="7248515a-7d77-4691-934e-9cdd40b01721" providerId="ADAL" clId="{C6DBB6B8-2BC2-CB41-BC10-B50B1E20AFF1}" dt="2021-06-21T22:37:03.280" v="8838" actId="478"/>
          <ac:grpSpMkLst>
            <pc:docMk/>
            <pc:sldMk cId="399858398" sldId="264"/>
            <ac:grpSpMk id="97" creationId="{F0CCD0B3-B814-DB4D-B906-0E5E27AD62A2}"/>
          </ac:grpSpMkLst>
        </pc:grpChg>
        <pc:grpChg chg="del">
          <ac:chgData name="Anthony Platanios" userId="7248515a-7d77-4691-934e-9cdd40b01721" providerId="ADAL" clId="{C6DBB6B8-2BC2-CB41-BC10-B50B1E20AFF1}" dt="2021-06-21T22:37:03.280" v="8838" actId="478"/>
          <ac:grpSpMkLst>
            <pc:docMk/>
            <pc:sldMk cId="399858398" sldId="264"/>
            <ac:grpSpMk id="103" creationId="{3695EE1F-9F77-F249-B803-2BC543EC6270}"/>
          </ac:grpSpMkLst>
        </pc:grpChg>
        <pc:grpChg chg="add mod">
          <ac:chgData name="Anthony Platanios" userId="7248515a-7d77-4691-934e-9cdd40b01721" providerId="ADAL" clId="{C6DBB6B8-2BC2-CB41-BC10-B50B1E20AFF1}" dt="2021-06-22T22:06:37.364" v="11033"/>
          <ac:grpSpMkLst>
            <pc:docMk/>
            <pc:sldMk cId="399858398" sldId="264"/>
            <ac:grpSpMk id="111" creationId="{343EA907-39ED-0240-8C90-EF5E28A52FB4}"/>
          </ac:grpSpMkLst>
        </pc:grpChg>
        <pc:grpChg chg="del topLvl">
          <ac:chgData name="Anthony Platanios" userId="7248515a-7d77-4691-934e-9cdd40b01721" providerId="ADAL" clId="{C6DBB6B8-2BC2-CB41-BC10-B50B1E20AFF1}" dt="2021-06-21T06:10:35.828" v="3242" actId="165"/>
          <ac:grpSpMkLst>
            <pc:docMk/>
            <pc:sldMk cId="399858398" sldId="264"/>
            <ac:grpSpMk id="145" creationId="{AE245D93-79D3-5642-8651-38519EBFD30A}"/>
          </ac:grpSpMkLst>
        </pc:grpChg>
        <pc:grpChg chg="del">
          <ac:chgData name="Anthony Platanios" userId="7248515a-7d77-4691-934e-9cdd40b01721" providerId="ADAL" clId="{C6DBB6B8-2BC2-CB41-BC10-B50B1E20AFF1}" dt="2021-06-21T06:08:29.494" v="3222" actId="165"/>
          <ac:grpSpMkLst>
            <pc:docMk/>
            <pc:sldMk cId="399858398" sldId="264"/>
            <ac:grpSpMk id="146" creationId="{991C0D30-BCB1-1447-A3A2-9B4F0E5DD246}"/>
          </ac:grpSpMkLst>
        </pc:grpChg>
        <pc:grpChg chg="del">
          <ac:chgData name="Anthony Platanios" userId="7248515a-7d77-4691-934e-9cdd40b01721" providerId="ADAL" clId="{C6DBB6B8-2BC2-CB41-BC10-B50B1E20AFF1}" dt="2021-06-21T05:59:52.861" v="3127" actId="478"/>
          <ac:grpSpMkLst>
            <pc:docMk/>
            <pc:sldMk cId="399858398" sldId="264"/>
            <ac:grpSpMk id="156" creationId="{6B6F6EF8-65AB-FE48-82A0-EA659A286614}"/>
          </ac:grpSpMkLst>
        </pc:grpChg>
        <pc:grpChg chg="del">
          <ac:chgData name="Anthony Platanios" userId="7248515a-7d77-4691-934e-9cdd40b01721" providerId="ADAL" clId="{C6DBB6B8-2BC2-CB41-BC10-B50B1E20AFF1}" dt="2021-06-21T05:59:54.755" v="3128" actId="478"/>
          <ac:grpSpMkLst>
            <pc:docMk/>
            <pc:sldMk cId="399858398" sldId="264"/>
            <ac:grpSpMk id="157" creationId="{F1084600-E425-0F4D-B466-4064928790FA}"/>
          </ac:grpSpMkLst>
        </pc:grpChg>
        <pc:cxnChg chg="mod">
          <ac:chgData name="Anthony Platanios" userId="7248515a-7d77-4691-934e-9cdd40b01721" providerId="ADAL" clId="{C6DBB6B8-2BC2-CB41-BC10-B50B1E20AFF1}" dt="2021-06-21T05:55:12.939" v="3089" actId="208"/>
          <ac:cxnSpMkLst>
            <pc:docMk/>
            <pc:sldMk cId="399858398" sldId="264"/>
            <ac:cxnSpMk id="28" creationId="{B4B31942-D80F-634A-BE57-B1FC1622086D}"/>
          </ac:cxnSpMkLst>
        </pc:cxnChg>
        <pc:cxnChg chg="add mod topLvl">
          <ac:chgData name="Anthony Platanios" userId="7248515a-7d77-4691-934e-9cdd40b01721" providerId="ADAL" clId="{C6DBB6B8-2BC2-CB41-BC10-B50B1E20AFF1}" dt="2021-06-21T06:11:54.607" v="3251" actId="165"/>
          <ac:cxnSpMkLst>
            <pc:docMk/>
            <pc:sldMk cId="399858398" sldId="264"/>
            <ac:cxnSpMk id="69" creationId="{B5891043-86BB-E94D-91C2-3D891D2807EE}"/>
          </ac:cxnSpMkLst>
        </pc:cxnChg>
        <pc:cxnChg chg="add mod topLvl">
          <ac:chgData name="Anthony Platanios" userId="7248515a-7d77-4691-934e-9cdd40b01721" providerId="ADAL" clId="{C6DBB6B8-2BC2-CB41-BC10-B50B1E20AFF1}" dt="2021-06-21T06:11:54.607" v="3251" actId="165"/>
          <ac:cxnSpMkLst>
            <pc:docMk/>
            <pc:sldMk cId="399858398" sldId="264"/>
            <ac:cxnSpMk id="72" creationId="{0ACCEE48-95A7-DF43-AAC8-95000036FEB0}"/>
          </ac:cxnSpMkLst>
        </pc:cxnChg>
        <pc:cxnChg chg="add del mod">
          <ac:chgData name="Anthony Platanios" userId="7248515a-7d77-4691-934e-9cdd40b01721" providerId="ADAL" clId="{C6DBB6B8-2BC2-CB41-BC10-B50B1E20AFF1}" dt="2021-06-21T06:11:43.968" v="3249" actId="21"/>
          <ac:cxnSpMkLst>
            <pc:docMk/>
            <pc:sldMk cId="399858398" sldId="264"/>
            <ac:cxnSpMk id="77" creationId="{989725D0-16AB-204A-9F8B-513AB5685AF3}"/>
          </ac:cxnSpMkLst>
        </pc:cxnChg>
        <pc:cxnChg chg="mod">
          <ac:chgData name="Anthony Platanios" userId="7248515a-7d77-4691-934e-9cdd40b01721" providerId="ADAL" clId="{C6DBB6B8-2BC2-CB41-BC10-B50B1E20AFF1}" dt="2021-06-21T22:37:04.345" v="8839"/>
          <ac:cxnSpMkLst>
            <pc:docMk/>
            <pc:sldMk cId="399858398" sldId="264"/>
            <ac:cxnSpMk id="81" creationId="{E372666C-0F82-AF4A-9BD1-247DA0768301}"/>
          </ac:cxnSpMkLst>
        </pc:cxnChg>
        <pc:cxnChg chg="mod">
          <ac:chgData name="Anthony Platanios" userId="7248515a-7d77-4691-934e-9cdd40b01721" providerId="ADAL" clId="{C6DBB6B8-2BC2-CB41-BC10-B50B1E20AFF1}" dt="2021-06-21T22:37:04.345" v="8839"/>
          <ac:cxnSpMkLst>
            <pc:docMk/>
            <pc:sldMk cId="399858398" sldId="264"/>
            <ac:cxnSpMk id="86" creationId="{F022D242-DE73-A641-85A6-E811B8DCF6A3}"/>
          </ac:cxnSpMkLst>
        </pc:cxnChg>
        <pc:cxnChg chg="mod">
          <ac:chgData name="Anthony Platanios" userId="7248515a-7d77-4691-934e-9cdd40b01721" providerId="ADAL" clId="{C6DBB6B8-2BC2-CB41-BC10-B50B1E20AFF1}" dt="2021-06-21T05:55:53.623" v="3094" actId="208"/>
          <ac:cxnSpMkLst>
            <pc:docMk/>
            <pc:sldMk cId="399858398" sldId="264"/>
            <ac:cxnSpMk id="91" creationId="{AFF8B7C0-E252-A244-85A0-BF05841A453F}"/>
          </ac:cxnSpMkLst>
        </pc:cxnChg>
        <pc:cxnChg chg="mod">
          <ac:chgData name="Anthony Platanios" userId="7248515a-7d77-4691-934e-9cdd40b01721" providerId="ADAL" clId="{C6DBB6B8-2BC2-CB41-BC10-B50B1E20AFF1}" dt="2021-06-21T22:37:04.345" v="8839"/>
          <ac:cxnSpMkLst>
            <pc:docMk/>
            <pc:sldMk cId="399858398" sldId="264"/>
            <ac:cxnSpMk id="94" creationId="{C54EF6BD-EA5F-EB40-8A66-FD2433BC0292}"/>
          </ac:cxnSpMkLst>
        </pc:cxnChg>
        <pc:cxnChg chg="mod">
          <ac:chgData name="Anthony Platanios" userId="7248515a-7d77-4691-934e-9cdd40b01721" providerId="ADAL" clId="{C6DBB6B8-2BC2-CB41-BC10-B50B1E20AFF1}" dt="2021-06-21T05:56:27.576" v="3102" actId="208"/>
          <ac:cxnSpMkLst>
            <pc:docMk/>
            <pc:sldMk cId="399858398" sldId="264"/>
            <ac:cxnSpMk id="100" creationId="{D8D53A98-3A02-844C-AB3F-35B1BAF6FC4C}"/>
          </ac:cxnSpMkLst>
        </pc:cxnChg>
        <pc:cxnChg chg="mod">
          <ac:chgData name="Anthony Platanios" userId="7248515a-7d77-4691-934e-9cdd40b01721" providerId="ADAL" clId="{C6DBB6B8-2BC2-CB41-BC10-B50B1E20AFF1}" dt="2021-06-21T05:56:33.812" v="3104" actId="208"/>
          <ac:cxnSpMkLst>
            <pc:docMk/>
            <pc:sldMk cId="399858398" sldId="264"/>
            <ac:cxnSpMk id="106" creationId="{46E0383F-FDAD-DC44-8C33-D58C4E9B2CAC}"/>
          </ac:cxnSpMkLst>
        </pc:cxnChg>
        <pc:cxnChg chg="mod topLvl">
          <ac:chgData name="Anthony Platanios" userId="7248515a-7d77-4691-934e-9cdd40b01721" providerId="ADAL" clId="{C6DBB6B8-2BC2-CB41-BC10-B50B1E20AFF1}" dt="2021-06-21T06:11:54.607" v="3251" actId="165"/>
          <ac:cxnSpMkLst>
            <pc:docMk/>
            <pc:sldMk cId="399858398" sldId="264"/>
            <ac:cxnSpMk id="135" creationId="{DAD5C7D7-E70E-B24D-97F7-B0F11A8E4EBA}"/>
          </ac:cxnSpMkLst>
        </pc:cxnChg>
        <pc:cxnChg chg="mod topLvl">
          <ac:chgData name="Anthony Platanios" userId="7248515a-7d77-4691-934e-9cdd40b01721" providerId="ADAL" clId="{C6DBB6B8-2BC2-CB41-BC10-B50B1E20AFF1}" dt="2021-06-21T06:11:54.607" v="3251" actId="165"/>
          <ac:cxnSpMkLst>
            <pc:docMk/>
            <pc:sldMk cId="399858398" sldId="264"/>
            <ac:cxnSpMk id="144" creationId="{C992548A-01D3-DF4F-8A42-DDF2502EEAED}"/>
          </ac:cxnSpMkLst>
        </pc:cxnChg>
      </pc:sldChg>
      <pc:sldChg chg="addSp delSp modSp add del mod modTransition modAnim">
        <pc:chgData name="Anthony Platanios" userId="7248515a-7d77-4691-934e-9cdd40b01721" providerId="ADAL" clId="{C6DBB6B8-2BC2-CB41-BC10-B50B1E20AFF1}" dt="2021-06-22T22:46:51.503" v="11345" actId="2696"/>
        <pc:sldMkLst>
          <pc:docMk/>
          <pc:sldMk cId="663086586" sldId="265"/>
        </pc:sldMkLst>
        <pc:spChg chg="mod">
          <ac:chgData name="Anthony Platanios" userId="7248515a-7d77-4691-934e-9cdd40b01721" providerId="ADAL" clId="{C6DBB6B8-2BC2-CB41-BC10-B50B1E20AFF1}" dt="2021-06-21T06:00:45.513" v="3134" actId="207"/>
          <ac:spMkLst>
            <pc:docMk/>
            <pc:sldMk cId="663086586" sldId="265"/>
            <ac:spMk id="2" creationId="{9FCA3B2F-1FA7-5C47-9F98-11D553066E4F}"/>
          </ac:spMkLst>
        </pc:spChg>
        <pc:spChg chg="mod">
          <ac:chgData name="Anthony Platanios" userId="7248515a-7d77-4691-934e-9cdd40b01721" providerId="ADAL" clId="{C6DBB6B8-2BC2-CB41-BC10-B50B1E20AFF1}" dt="2021-06-21T06:02:04.594" v="3147" actId="207"/>
          <ac:spMkLst>
            <pc:docMk/>
            <pc:sldMk cId="663086586" sldId="265"/>
            <ac:spMk id="61" creationId="{5C4C8306-B3D9-FA48-8B09-57BD998370CB}"/>
          </ac:spMkLst>
        </pc:spChg>
        <pc:spChg chg="mod">
          <ac:chgData name="Anthony Platanios" userId="7248515a-7d77-4691-934e-9cdd40b01721" providerId="ADAL" clId="{C6DBB6B8-2BC2-CB41-BC10-B50B1E20AFF1}" dt="2021-06-21T06:00:36.966" v="3131" actId="207"/>
          <ac:spMkLst>
            <pc:docMk/>
            <pc:sldMk cId="663086586" sldId="265"/>
            <ac:spMk id="62" creationId="{B46BCCB7-5003-F440-B691-E5B34669EE71}"/>
          </ac:spMkLst>
        </pc:spChg>
        <pc:spChg chg="mod">
          <ac:chgData name="Anthony Platanios" userId="7248515a-7d77-4691-934e-9cdd40b01721" providerId="ADAL" clId="{C6DBB6B8-2BC2-CB41-BC10-B50B1E20AFF1}" dt="2021-06-21T06:01:10.216" v="3142" actId="207"/>
          <ac:spMkLst>
            <pc:docMk/>
            <pc:sldMk cId="663086586" sldId="265"/>
            <ac:spMk id="63" creationId="{DFB641D1-0182-FB4F-8D1D-4C4F0BB0D271}"/>
          </ac:spMkLst>
        </pc:spChg>
        <pc:spChg chg="mod">
          <ac:chgData name="Anthony Platanios" userId="7248515a-7d77-4691-934e-9cdd40b01721" providerId="ADAL" clId="{C6DBB6B8-2BC2-CB41-BC10-B50B1E20AFF1}" dt="2021-06-21T06:01:15.217" v="3144" actId="208"/>
          <ac:spMkLst>
            <pc:docMk/>
            <pc:sldMk cId="663086586" sldId="265"/>
            <ac:spMk id="64" creationId="{0BCA48FC-5F70-D84C-A799-497E2269C5E6}"/>
          </ac:spMkLst>
        </pc:spChg>
        <pc:spChg chg="mod">
          <ac:chgData name="Anthony Platanios" userId="7248515a-7d77-4691-934e-9cdd40b01721" providerId="ADAL" clId="{C6DBB6B8-2BC2-CB41-BC10-B50B1E20AFF1}" dt="2021-06-21T06:12:26.510" v="3259"/>
          <ac:spMkLst>
            <pc:docMk/>
            <pc:sldMk cId="663086586" sldId="265"/>
            <ac:spMk id="69" creationId="{25968C84-90AC-4E49-B5EB-D34D5B4DDF18}"/>
          </ac:spMkLst>
        </pc:spChg>
        <pc:spChg chg="mod">
          <ac:chgData name="Anthony Platanios" userId="7248515a-7d77-4691-934e-9cdd40b01721" providerId="ADAL" clId="{C6DBB6B8-2BC2-CB41-BC10-B50B1E20AFF1}" dt="2021-06-22T22:03:59.856" v="11004" actId="14100"/>
          <ac:spMkLst>
            <pc:docMk/>
            <pc:sldMk cId="663086586" sldId="265"/>
            <ac:spMk id="74" creationId="{6AE98873-20EA-1B4D-80E8-870148484C9B}"/>
          </ac:spMkLst>
        </pc:spChg>
        <pc:spChg chg="mod">
          <ac:chgData name="Anthony Platanios" userId="7248515a-7d77-4691-934e-9cdd40b01721" providerId="ADAL" clId="{C6DBB6B8-2BC2-CB41-BC10-B50B1E20AFF1}" dt="2021-06-22T22:06:41.806" v="11035"/>
          <ac:spMkLst>
            <pc:docMk/>
            <pc:sldMk cId="663086586" sldId="265"/>
            <ac:spMk id="82" creationId="{C40B1E92-2BCD-CA4E-899B-852D0E5C66CA}"/>
          </ac:spMkLst>
        </pc:spChg>
        <pc:spChg chg="mod">
          <ac:chgData name="Anthony Platanios" userId="7248515a-7d77-4691-934e-9cdd40b01721" providerId="ADAL" clId="{C6DBB6B8-2BC2-CB41-BC10-B50B1E20AFF1}" dt="2021-06-22T22:06:41.806" v="11035"/>
          <ac:spMkLst>
            <pc:docMk/>
            <pc:sldMk cId="663086586" sldId="265"/>
            <ac:spMk id="83" creationId="{97B905A1-536F-3B46-82E1-3441D085DE8A}"/>
          </ac:spMkLst>
        </pc:spChg>
        <pc:spChg chg="mod">
          <ac:chgData name="Anthony Platanios" userId="7248515a-7d77-4691-934e-9cdd40b01721" providerId="ADAL" clId="{C6DBB6B8-2BC2-CB41-BC10-B50B1E20AFF1}" dt="2021-06-22T22:06:41.806" v="11035"/>
          <ac:spMkLst>
            <pc:docMk/>
            <pc:sldMk cId="663086586" sldId="265"/>
            <ac:spMk id="85" creationId="{61AF9111-A571-114D-B398-8BE7C85726EF}"/>
          </ac:spMkLst>
        </pc:spChg>
        <pc:grpChg chg="add mod">
          <ac:chgData name="Anthony Platanios" userId="7248515a-7d77-4691-934e-9cdd40b01721" providerId="ADAL" clId="{C6DBB6B8-2BC2-CB41-BC10-B50B1E20AFF1}" dt="2021-06-22T22:06:41.806" v="11035"/>
          <ac:grpSpMkLst>
            <pc:docMk/>
            <pc:sldMk cId="663086586" sldId="265"/>
            <ac:grpSpMk id="65" creationId="{20C3D4B3-69EB-3940-9BD9-D4F74CFE4E6F}"/>
          </ac:grpSpMkLst>
        </pc:grpChg>
        <pc:grpChg chg="add mod">
          <ac:chgData name="Anthony Platanios" userId="7248515a-7d77-4691-934e-9cdd40b01721" providerId="ADAL" clId="{C6DBB6B8-2BC2-CB41-BC10-B50B1E20AFF1}" dt="2021-06-21T06:12:26.510" v="3259"/>
          <ac:grpSpMkLst>
            <pc:docMk/>
            <pc:sldMk cId="663086586" sldId="265"/>
            <ac:grpSpMk id="66" creationId="{75CC42AA-21B3-544E-AE35-C9CC76612DF2}"/>
          </ac:grpSpMkLst>
        </pc:grpChg>
        <pc:grpChg chg="mod">
          <ac:chgData name="Anthony Platanios" userId="7248515a-7d77-4691-934e-9cdd40b01721" providerId="ADAL" clId="{C6DBB6B8-2BC2-CB41-BC10-B50B1E20AFF1}" dt="2021-06-21T06:12:26.510" v="3259"/>
          <ac:grpSpMkLst>
            <pc:docMk/>
            <pc:sldMk cId="663086586" sldId="265"/>
            <ac:grpSpMk id="72" creationId="{42205F7A-01A4-7746-97EC-747B5320A808}"/>
          </ac:grpSpMkLst>
        </pc:grpChg>
        <pc:grpChg chg="del">
          <ac:chgData name="Anthony Platanios" userId="7248515a-7d77-4691-934e-9cdd40b01721" providerId="ADAL" clId="{C6DBB6B8-2BC2-CB41-BC10-B50B1E20AFF1}" dt="2021-06-22T22:06:41.217" v="11034" actId="478"/>
          <ac:grpSpMkLst>
            <pc:docMk/>
            <pc:sldMk cId="663086586" sldId="265"/>
            <ac:grpSpMk id="73" creationId="{4E60F9B5-81AB-8E43-A861-26B0FBF43369}"/>
          </ac:grpSpMkLst>
        </pc:grpChg>
        <pc:grpChg chg="del">
          <ac:chgData name="Anthony Platanios" userId="7248515a-7d77-4691-934e-9cdd40b01721" providerId="ADAL" clId="{C6DBB6B8-2BC2-CB41-BC10-B50B1E20AFF1}" dt="2021-06-21T06:12:25.801" v="3258" actId="478"/>
          <ac:grpSpMkLst>
            <pc:docMk/>
            <pc:sldMk cId="663086586" sldId="265"/>
            <ac:grpSpMk id="146" creationId="{991C0D30-BCB1-1447-A3A2-9B4F0E5DD246}"/>
          </ac:grpSpMkLst>
        </pc:grpChg>
        <pc:grpChg chg="del">
          <ac:chgData name="Anthony Platanios" userId="7248515a-7d77-4691-934e-9cdd40b01721" providerId="ADAL" clId="{C6DBB6B8-2BC2-CB41-BC10-B50B1E20AFF1}" dt="2021-06-21T06:13:04.104" v="3262" actId="478"/>
          <ac:grpSpMkLst>
            <pc:docMk/>
            <pc:sldMk cId="663086586" sldId="265"/>
            <ac:grpSpMk id="155" creationId="{4D7D8807-B78F-4D43-8F5B-6BF88A1B36EB}"/>
          </ac:grpSpMkLst>
        </pc:grpChg>
        <pc:cxnChg chg="mod">
          <ac:chgData name="Anthony Platanios" userId="7248515a-7d77-4691-934e-9cdd40b01721" providerId="ADAL" clId="{C6DBB6B8-2BC2-CB41-BC10-B50B1E20AFF1}" dt="2021-06-21T06:12:26.510" v="3259"/>
          <ac:cxnSpMkLst>
            <pc:docMk/>
            <pc:sldMk cId="663086586" sldId="265"/>
            <ac:cxnSpMk id="77" creationId="{188952A1-CB64-BC4F-BD77-9F061D616651}"/>
          </ac:cxnSpMkLst>
        </pc:cxnChg>
        <pc:cxnChg chg="mod">
          <ac:chgData name="Anthony Platanios" userId="7248515a-7d77-4691-934e-9cdd40b01721" providerId="ADAL" clId="{C6DBB6B8-2BC2-CB41-BC10-B50B1E20AFF1}" dt="2021-06-21T06:12:26.510" v="3259"/>
          <ac:cxnSpMkLst>
            <pc:docMk/>
            <pc:sldMk cId="663086586" sldId="265"/>
            <ac:cxnSpMk id="78" creationId="{9B89ED08-985C-FE4E-AC54-C6038FAB6BC7}"/>
          </ac:cxnSpMkLst>
        </pc:cxnChg>
        <pc:cxnChg chg="mod">
          <ac:chgData name="Anthony Platanios" userId="7248515a-7d77-4691-934e-9cdd40b01721" providerId="ADAL" clId="{C6DBB6B8-2BC2-CB41-BC10-B50B1E20AFF1}" dt="2021-06-21T06:12:26.510" v="3259"/>
          <ac:cxnSpMkLst>
            <pc:docMk/>
            <pc:sldMk cId="663086586" sldId="265"/>
            <ac:cxnSpMk id="79" creationId="{C3638536-9600-A14A-A57A-985E218F1F5B}"/>
          </ac:cxnSpMkLst>
        </pc:cxnChg>
        <pc:cxnChg chg="mod">
          <ac:chgData name="Anthony Platanios" userId="7248515a-7d77-4691-934e-9cdd40b01721" providerId="ADAL" clId="{C6DBB6B8-2BC2-CB41-BC10-B50B1E20AFF1}" dt="2021-06-21T06:12:26.510" v="3259"/>
          <ac:cxnSpMkLst>
            <pc:docMk/>
            <pc:sldMk cId="663086586" sldId="265"/>
            <ac:cxnSpMk id="80" creationId="{4E8C1641-8D26-D641-A3C3-F5A5F9A82BB3}"/>
          </ac:cxnSpMkLst>
        </pc:cxnChg>
        <pc:cxnChg chg="mod">
          <ac:chgData name="Anthony Platanios" userId="7248515a-7d77-4691-934e-9cdd40b01721" providerId="ADAL" clId="{C6DBB6B8-2BC2-CB41-BC10-B50B1E20AFF1}" dt="2021-06-21T06:12:26.510" v="3259"/>
          <ac:cxnSpMkLst>
            <pc:docMk/>
            <pc:sldMk cId="663086586" sldId="265"/>
            <ac:cxnSpMk id="81" creationId="{4F1FBC18-5CF1-7E40-BD7A-F82D0C427F54}"/>
          </ac:cxnSpMkLst>
        </pc:cxnChg>
        <pc:cxnChg chg="del">
          <ac:chgData name="Anthony Platanios" userId="7248515a-7d77-4691-934e-9cdd40b01721" providerId="ADAL" clId="{C6DBB6B8-2BC2-CB41-BC10-B50B1E20AFF1}" dt="2021-06-21T06:13:04.104" v="3262" actId="478"/>
          <ac:cxnSpMkLst>
            <pc:docMk/>
            <pc:sldMk cId="663086586" sldId="265"/>
            <ac:cxnSpMk id="147" creationId="{6D0D432E-1AC0-7D47-9C67-7849DADBDCE8}"/>
          </ac:cxnSpMkLst>
        </pc:cxnChg>
        <pc:cxnChg chg="del">
          <ac:chgData name="Anthony Platanios" userId="7248515a-7d77-4691-934e-9cdd40b01721" providerId="ADAL" clId="{C6DBB6B8-2BC2-CB41-BC10-B50B1E20AFF1}" dt="2021-06-21T06:13:00.495" v="3261" actId="478"/>
          <ac:cxnSpMkLst>
            <pc:docMk/>
            <pc:sldMk cId="663086586" sldId="265"/>
            <ac:cxnSpMk id="149" creationId="{3224D2A0-65A4-3B4E-AD69-F20143DAC25E}"/>
          </ac:cxnSpMkLst>
        </pc:cxnChg>
        <pc:cxnChg chg="del">
          <ac:chgData name="Anthony Platanios" userId="7248515a-7d77-4691-934e-9cdd40b01721" providerId="ADAL" clId="{C6DBB6B8-2BC2-CB41-BC10-B50B1E20AFF1}" dt="2021-06-21T06:13:00.495" v="3261" actId="478"/>
          <ac:cxnSpMkLst>
            <pc:docMk/>
            <pc:sldMk cId="663086586" sldId="265"/>
            <ac:cxnSpMk id="153" creationId="{83354B8C-5FF8-2A4C-BE4D-505330243D2E}"/>
          </ac:cxnSpMkLst>
        </pc:cxnChg>
      </pc:sldChg>
      <pc:sldChg chg="addSp delSp modSp add del mod modTransition delAnim">
        <pc:chgData name="Anthony Platanios" userId="7248515a-7d77-4691-934e-9cdd40b01721" providerId="ADAL" clId="{C6DBB6B8-2BC2-CB41-BC10-B50B1E20AFF1}" dt="2021-06-22T22:46:51.503" v="11345" actId="2696"/>
        <pc:sldMkLst>
          <pc:docMk/>
          <pc:sldMk cId="3115144690" sldId="266"/>
        </pc:sldMkLst>
        <pc:spChg chg="mod">
          <ac:chgData name="Anthony Platanios" userId="7248515a-7d77-4691-934e-9cdd40b01721" providerId="ADAL" clId="{C6DBB6B8-2BC2-CB41-BC10-B50B1E20AFF1}" dt="2021-06-21T06:03:18.121" v="3155" actId="207"/>
          <ac:spMkLst>
            <pc:docMk/>
            <pc:sldMk cId="3115144690" sldId="266"/>
            <ac:spMk id="12" creationId="{B13F531C-1C6A-164A-9C2F-1BAB99C8A02C}"/>
          </ac:spMkLst>
        </pc:spChg>
        <pc:spChg chg="add mod">
          <ac:chgData name="Anthony Platanios" userId="7248515a-7d77-4691-934e-9cdd40b01721" providerId="ADAL" clId="{C6DBB6B8-2BC2-CB41-BC10-B50B1E20AFF1}" dt="2021-06-21T17:38:32.335" v="8240" actId="207"/>
          <ac:spMkLst>
            <pc:docMk/>
            <pc:sldMk cId="3115144690" sldId="266"/>
            <ac:spMk id="13" creationId="{23404FC6-BAFF-4F4F-9288-CDDD31897FB8}"/>
          </ac:spMkLst>
        </pc:spChg>
        <pc:spChg chg="add mod">
          <ac:chgData name="Anthony Platanios" userId="7248515a-7d77-4691-934e-9cdd40b01721" providerId="ADAL" clId="{C6DBB6B8-2BC2-CB41-BC10-B50B1E20AFF1}" dt="2021-06-21T17:38:42.587" v="8241" actId="207"/>
          <ac:spMkLst>
            <pc:docMk/>
            <pc:sldMk cId="3115144690" sldId="266"/>
            <ac:spMk id="14" creationId="{2BAFB2A8-268E-B946-9A62-0993818202BA}"/>
          </ac:spMkLst>
        </pc:spChg>
        <pc:spChg chg="add mod">
          <ac:chgData name="Anthony Platanios" userId="7248515a-7d77-4691-934e-9cdd40b01721" providerId="ADAL" clId="{C6DBB6B8-2BC2-CB41-BC10-B50B1E20AFF1}" dt="2021-06-21T06:19:57.282" v="3467" actId="1035"/>
          <ac:spMkLst>
            <pc:docMk/>
            <pc:sldMk cId="3115144690" sldId="266"/>
            <ac:spMk id="15" creationId="{56822AEA-A5CE-0648-AC29-34405A0C409A}"/>
          </ac:spMkLst>
        </pc:spChg>
        <pc:spChg chg="mod">
          <ac:chgData name="Anthony Platanios" userId="7248515a-7d77-4691-934e-9cdd40b01721" providerId="ADAL" clId="{C6DBB6B8-2BC2-CB41-BC10-B50B1E20AFF1}" dt="2021-06-21T06:03:20.377" v="3156" actId="207"/>
          <ac:spMkLst>
            <pc:docMk/>
            <pc:sldMk cId="3115144690" sldId="266"/>
            <ac:spMk id="16" creationId="{BD5146B0-4C49-D34D-8E3A-C9E94666E1A8}"/>
          </ac:spMkLst>
        </pc:spChg>
        <pc:spChg chg="mod">
          <ac:chgData name="Anthony Platanios" userId="7248515a-7d77-4691-934e-9cdd40b01721" providerId="ADAL" clId="{C6DBB6B8-2BC2-CB41-BC10-B50B1E20AFF1}" dt="2021-06-22T22:06:45.512" v="11037"/>
          <ac:spMkLst>
            <pc:docMk/>
            <pc:sldMk cId="3115144690" sldId="266"/>
            <ac:spMk id="66" creationId="{8F912434-70A3-8342-B79E-C8874252DD50}"/>
          </ac:spMkLst>
        </pc:spChg>
        <pc:spChg chg="mod">
          <ac:chgData name="Anthony Platanios" userId="7248515a-7d77-4691-934e-9cdd40b01721" providerId="ADAL" clId="{C6DBB6B8-2BC2-CB41-BC10-B50B1E20AFF1}" dt="2021-06-21T06:14:16.924" v="3268" actId="20577"/>
          <ac:spMkLst>
            <pc:docMk/>
            <pc:sldMk cId="3115144690" sldId="266"/>
            <ac:spMk id="68" creationId="{03767926-DCF4-ED4C-A867-D836751B0699}"/>
          </ac:spMkLst>
        </pc:spChg>
        <pc:spChg chg="mod">
          <ac:chgData name="Anthony Platanios" userId="7248515a-7d77-4691-934e-9cdd40b01721" providerId="ADAL" clId="{C6DBB6B8-2BC2-CB41-BC10-B50B1E20AFF1}" dt="2021-06-22T22:06:45.512" v="11037"/>
          <ac:spMkLst>
            <pc:docMk/>
            <pc:sldMk cId="3115144690" sldId="266"/>
            <ac:spMk id="72" creationId="{7B01B99C-DBDC-864F-9DDB-CFB24FFFB8C4}"/>
          </ac:spMkLst>
        </pc:spChg>
        <pc:spChg chg="mod">
          <ac:chgData name="Anthony Platanios" userId="7248515a-7d77-4691-934e-9cdd40b01721" providerId="ADAL" clId="{C6DBB6B8-2BC2-CB41-BC10-B50B1E20AFF1}" dt="2021-06-22T22:04:09.157" v="11005" actId="14100"/>
          <ac:spMkLst>
            <pc:docMk/>
            <pc:sldMk cId="3115144690" sldId="266"/>
            <ac:spMk id="74" creationId="{6AE98873-20EA-1B4D-80E8-870148484C9B}"/>
          </ac:spMkLst>
        </pc:spChg>
        <pc:spChg chg="mod">
          <ac:chgData name="Anthony Platanios" userId="7248515a-7d77-4691-934e-9cdd40b01721" providerId="ADAL" clId="{C6DBB6B8-2BC2-CB41-BC10-B50B1E20AFF1}" dt="2021-06-22T22:06:45.512" v="11037"/>
          <ac:spMkLst>
            <pc:docMk/>
            <pc:sldMk cId="3115144690" sldId="266"/>
            <ac:spMk id="80" creationId="{86AF15DF-F820-2E41-9E3F-733ED3C993E2}"/>
          </ac:spMkLst>
        </pc:spChg>
        <pc:spChg chg="add mod">
          <ac:chgData name="Anthony Platanios" userId="7248515a-7d77-4691-934e-9cdd40b01721" providerId="ADAL" clId="{C6DBB6B8-2BC2-CB41-BC10-B50B1E20AFF1}" dt="2021-06-21T17:38:42.587" v="8241" actId="207"/>
          <ac:spMkLst>
            <pc:docMk/>
            <pc:sldMk cId="3115144690" sldId="266"/>
            <ac:spMk id="83" creationId="{6BF98E9C-DFA1-214B-B4B2-00A43991BA6F}"/>
          </ac:spMkLst>
        </pc:spChg>
        <pc:spChg chg="add mod">
          <ac:chgData name="Anthony Platanios" userId="7248515a-7d77-4691-934e-9cdd40b01721" providerId="ADAL" clId="{C6DBB6B8-2BC2-CB41-BC10-B50B1E20AFF1}" dt="2021-06-21T17:38:42.587" v="8241" actId="207"/>
          <ac:spMkLst>
            <pc:docMk/>
            <pc:sldMk cId="3115144690" sldId="266"/>
            <ac:spMk id="86" creationId="{126CDDC3-53B7-8643-95F1-91196FF28580}"/>
          </ac:spMkLst>
        </pc:spChg>
        <pc:spChg chg="add mod">
          <ac:chgData name="Anthony Platanios" userId="7248515a-7d77-4691-934e-9cdd40b01721" providerId="ADAL" clId="{C6DBB6B8-2BC2-CB41-BC10-B50B1E20AFF1}" dt="2021-06-21T17:38:42.587" v="8241" actId="207"/>
          <ac:spMkLst>
            <pc:docMk/>
            <pc:sldMk cId="3115144690" sldId="266"/>
            <ac:spMk id="92" creationId="{B757A343-6243-EB46-A3BD-4231499D6CD7}"/>
          </ac:spMkLst>
        </pc:spChg>
        <pc:spChg chg="del">
          <ac:chgData name="Anthony Platanios" userId="7248515a-7d77-4691-934e-9cdd40b01721" providerId="ADAL" clId="{C6DBB6B8-2BC2-CB41-BC10-B50B1E20AFF1}" dt="2021-06-21T06:03:58.438" v="3166" actId="478"/>
          <ac:spMkLst>
            <pc:docMk/>
            <pc:sldMk cId="3115144690" sldId="266"/>
            <ac:spMk id="96" creationId="{408F1CA1-75F5-8A4C-A098-675ECBFFC332}"/>
          </ac:spMkLst>
        </pc:spChg>
        <pc:spChg chg="del">
          <ac:chgData name="Anthony Platanios" userId="7248515a-7d77-4691-934e-9cdd40b01721" providerId="ADAL" clId="{C6DBB6B8-2BC2-CB41-BC10-B50B1E20AFF1}" dt="2021-06-21T06:04:10.159" v="3169" actId="478"/>
          <ac:spMkLst>
            <pc:docMk/>
            <pc:sldMk cId="3115144690" sldId="266"/>
            <ac:spMk id="102" creationId="{7B8CBC30-CAA6-4D4D-984F-5F6B1230CA28}"/>
          </ac:spMkLst>
        </pc:spChg>
        <pc:spChg chg="del">
          <ac:chgData name="Anthony Platanios" userId="7248515a-7d77-4691-934e-9cdd40b01721" providerId="ADAL" clId="{C6DBB6B8-2BC2-CB41-BC10-B50B1E20AFF1}" dt="2021-06-21T06:04:00.231" v="3167" actId="478"/>
          <ac:spMkLst>
            <pc:docMk/>
            <pc:sldMk cId="3115144690" sldId="266"/>
            <ac:spMk id="108" creationId="{053B6DD2-A52B-8449-AF9B-4A205D053BEF}"/>
          </ac:spMkLst>
        </pc:spChg>
        <pc:spChg chg="del">
          <ac:chgData name="Anthony Platanios" userId="7248515a-7d77-4691-934e-9cdd40b01721" providerId="ADAL" clId="{C6DBB6B8-2BC2-CB41-BC10-B50B1E20AFF1}" dt="2021-06-21T06:04:12.725" v="3170" actId="478"/>
          <ac:spMkLst>
            <pc:docMk/>
            <pc:sldMk cId="3115144690" sldId="266"/>
            <ac:spMk id="117" creationId="{B0A470D6-154D-6846-A0BF-00BCB737E178}"/>
          </ac:spMkLst>
        </pc:spChg>
        <pc:spChg chg="mod">
          <ac:chgData name="Anthony Platanios" userId="7248515a-7d77-4691-934e-9cdd40b01721" providerId="ADAL" clId="{C6DBB6B8-2BC2-CB41-BC10-B50B1E20AFF1}" dt="2021-06-21T06:19:41.432" v="3457" actId="207"/>
          <ac:spMkLst>
            <pc:docMk/>
            <pc:sldMk cId="3115144690" sldId="266"/>
            <ac:spMk id="118" creationId="{8F0AA0E4-784F-3942-9527-14BBE8B2DA4C}"/>
          </ac:spMkLst>
        </pc:spChg>
        <pc:spChg chg="mod">
          <ac:chgData name="Anthony Platanios" userId="7248515a-7d77-4691-934e-9cdd40b01721" providerId="ADAL" clId="{C6DBB6B8-2BC2-CB41-BC10-B50B1E20AFF1}" dt="2021-06-21T06:19:44.774" v="3458" actId="207"/>
          <ac:spMkLst>
            <pc:docMk/>
            <pc:sldMk cId="3115144690" sldId="266"/>
            <ac:spMk id="119" creationId="{8E83D6A4-4D1F-D245-8B80-D7E746F4FBCE}"/>
          </ac:spMkLst>
        </pc:spChg>
        <pc:spChg chg="mod">
          <ac:chgData name="Anthony Platanios" userId="7248515a-7d77-4691-934e-9cdd40b01721" providerId="ADAL" clId="{C6DBB6B8-2BC2-CB41-BC10-B50B1E20AFF1}" dt="2021-06-21T06:19:47.629" v="3459" actId="207"/>
          <ac:spMkLst>
            <pc:docMk/>
            <pc:sldMk cId="3115144690" sldId="266"/>
            <ac:spMk id="120" creationId="{7AE1C83E-BBAF-6A49-9DFB-6A3EEA69D2B7}"/>
          </ac:spMkLst>
        </pc:spChg>
        <pc:spChg chg="mod">
          <ac:chgData name="Anthony Platanios" userId="7248515a-7d77-4691-934e-9cdd40b01721" providerId="ADAL" clId="{C6DBB6B8-2BC2-CB41-BC10-B50B1E20AFF1}" dt="2021-06-21T06:19:50.342" v="3460" actId="207"/>
          <ac:spMkLst>
            <pc:docMk/>
            <pc:sldMk cId="3115144690" sldId="266"/>
            <ac:spMk id="122" creationId="{B4DBA944-94A5-794A-A530-A873EB639B8F}"/>
          </ac:spMkLst>
        </pc:spChg>
        <pc:spChg chg="mod topLvl">
          <ac:chgData name="Anthony Platanios" userId="7248515a-7d77-4691-934e-9cdd40b01721" providerId="ADAL" clId="{C6DBB6B8-2BC2-CB41-BC10-B50B1E20AFF1}" dt="2021-06-21T06:06:47.109" v="3211" actId="14100"/>
          <ac:spMkLst>
            <pc:docMk/>
            <pc:sldMk cId="3115144690" sldId="266"/>
            <ac:spMk id="124" creationId="{841C5D12-693B-024C-B7A3-D426F9B1C410}"/>
          </ac:spMkLst>
        </pc:spChg>
        <pc:spChg chg="mod topLvl">
          <ac:chgData name="Anthony Platanios" userId="7248515a-7d77-4691-934e-9cdd40b01721" providerId="ADAL" clId="{C6DBB6B8-2BC2-CB41-BC10-B50B1E20AFF1}" dt="2021-06-21T06:07:05.846" v="3213" actId="14100"/>
          <ac:spMkLst>
            <pc:docMk/>
            <pc:sldMk cId="3115144690" sldId="266"/>
            <ac:spMk id="126" creationId="{4D90361F-E597-A148-B423-C2CB9D67C862}"/>
          </ac:spMkLst>
        </pc:spChg>
        <pc:spChg chg="mod topLvl">
          <ac:chgData name="Anthony Platanios" userId="7248515a-7d77-4691-934e-9cdd40b01721" providerId="ADAL" clId="{C6DBB6B8-2BC2-CB41-BC10-B50B1E20AFF1}" dt="2021-06-21T06:06:57.344" v="3212" actId="14100"/>
          <ac:spMkLst>
            <pc:docMk/>
            <pc:sldMk cId="3115144690" sldId="266"/>
            <ac:spMk id="128" creationId="{94B1C9C5-2F2C-5F4C-95A0-7DB27488268D}"/>
          </ac:spMkLst>
        </pc:spChg>
        <pc:spChg chg="mod topLvl">
          <ac:chgData name="Anthony Platanios" userId="7248515a-7d77-4691-934e-9cdd40b01721" providerId="ADAL" clId="{C6DBB6B8-2BC2-CB41-BC10-B50B1E20AFF1}" dt="2021-06-21T06:07:12.138" v="3214" actId="14100"/>
          <ac:spMkLst>
            <pc:docMk/>
            <pc:sldMk cId="3115144690" sldId="266"/>
            <ac:spMk id="130" creationId="{A407F91D-6385-1C45-BDB5-943AC3EFA6D7}"/>
          </ac:spMkLst>
        </pc:spChg>
        <pc:spChg chg="mod">
          <ac:chgData name="Anthony Platanios" userId="7248515a-7d77-4691-934e-9cdd40b01721" providerId="ADAL" clId="{C6DBB6B8-2BC2-CB41-BC10-B50B1E20AFF1}" dt="2021-06-21T06:03:26.580" v="3157" actId="207"/>
          <ac:spMkLst>
            <pc:docMk/>
            <pc:sldMk cId="3115144690" sldId="266"/>
            <ac:spMk id="160" creationId="{4117CF1D-DA56-734F-99F5-2B1007783145}"/>
          </ac:spMkLst>
        </pc:spChg>
        <pc:grpChg chg="add">
          <ac:chgData name="Anthony Platanios" userId="7248515a-7d77-4691-934e-9cdd40b01721" providerId="ADAL" clId="{C6DBB6B8-2BC2-CB41-BC10-B50B1E20AFF1}" dt="2021-06-22T22:44:20.681" v="11338" actId="164"/>
          <ac:grpSpMkLst>
            <pc:docMk/>
            <pc:sldMk cId="3115144690" sldId="266"/>
            <ac:grpSpMk id="3" creationId="{E56ED7DD-9029-6F4C-A114-3B666108CE5E}"/>
          </ac:grpSpMkLst>
        </pc:grpChg>
        <pc:grpChg chg="add">
          <ac:chgData name="Anthony Platanios" userId="7248515a-7d77-4691-934e-9cdd40b01721" providerId="ADAL" clId="{C6DBB6B8-2BC2-CB41-BC10-B50B1E20AFF1}" dt="2021-06-21T06:06:16.374" v="3206" actId="164"/>
          <ac:grpSpMkLst>
            <pc:docMk/>
            <pc:sldMk cId="3115144690" sldId="266"/>
            <ac:grpSpMk id="9" creationId="{78C3D78A-51F1-F44E-BD76-E21E5A94B3A0}"/>
          </ac:grpSpMkLst>
        </pc:grpChg>
        <pc:grpChg chg="add">
          <ac:chgData name="Anthony Platanios" userId="7248515a-7d77-4691-934e-9cdd40b01721" providerId="ADAL" clId="{C6DBB6B8-2BC2-CB41-BC10-B50B1E20AFF1}" dt="2021-06-21T06:06:27.949" v="3207" actId="164"/>
          <ac:grpSpMkLst>
            <pc:docMk/>
            <pc:sldMk cId="3115144690" sldId="266"/>
            <ac:grpSpMk id="10" creationId="{2BD45410-AD84-D045-9130-B9134670B1D9}"/>
          </ac:grpSpMkLst>
        </pc:grpChg>
        <pc:grpChg chg="add mod">
          <ac:chgData name="Anthony Platanios" userId="7248515a-7d77-4691-934e-9cdd40b01721" providerId="ADAL" clId="{C6DBB6B8-2BC2-CB41-BC10-B50B1E20AFF1}" dt="2021-06-22T22:06:45.512" v="11037"/>
          <ac:grpSpMkLst>
            <pc:docMk/>
            <pc:sldMk cId="3115144690" sldId="266"/>
            <ac:grpSpMk id="65" creationId="{CA4AD259-7A31-0E42-BCE0-9DDE3E7731EE}"/>
          </ac:grpSpMkLst>
        </pc:grpChg>
        <pc:grpChg chg="del">
          <ac:chgData name="Anthony Platanios" userId="7248515a-7d77-4691-934e-9cdd40b01721" providerId="ADAL" clId="{C6DBB6B8-2BC2-CB41-BC10-B50B1E20AFF1}" dt="2021-06-22T22:06:44.960" v="11036" actId="478"/>
          <ac:grpSpMkLst>
            <pc:docMk/>
            <pc:sldMk cId="3115144690" sldId="266"/>
            <ac:grpSpMk id="73" creationId="{4E60F9B5-81AB-8E43-A861-26B0FBF43369}"/>
          </ac:grpSpMkLst>
        </pc:grpChg>
        <pc:grpChg chg="del">
          <ac:chgData name="Anthony Platanios" userId="7248515a-7d77-4691-934e-9cdd40b01721" providerId="ADAL" clId="{C6DBB6B8-2BC2-CB41-BC10-B50B1E20AFF1}" dt="2021-06-21T06:03:48.813" v="3162" actId="478"/>
          <ac:grpSpMkLst>
            <pc:docMk/>
            <pc:sldMk cId="3115144690" sldId="266"/>
            <ac:grpSpMk id="141" creationId="{09B6F8FD-A19C-A64D-862C-D9586498E7CC}"/>
          </ac:grpSpMkLst>
        </pc:grpChg>
        <pc:grpChg chg="del">
          <ac:chgData name="Anthony Platanios" userId="7248515a-7d77-4691-934e-9cdd40b01721" providerId="ADAL" clId="{C6DBB6B8-2BC2-CB41-BC10-B50B1E20AFF1}" dt="2021-06-21T06:03:56.544" v="3165" actId="478"/>
          <ac:grpSpMkLst>
            <pc:docMk/>
            <pc:sldMk cId="3115144690" sldId="266"/>
            <ac:grpSpMk id="142" creationId="{142D7208-48F9-5344-8F42-57E7F78925B3}"/>
          </ac:grpSpMkLst>
        </pc:grpChg>
        <pc:grpChg chg="del">
          <ac:chgData name="Anthony Platanios" userId="7248515a-7d77-4691-934e-9cdd40b01721" providerId="ADAL" clId="{C6DBB6B8-2BC2-CB41-BC10-B50B1E20AFF1}" dt="2021-06-21T06:03:51.701" v="3163" actId="478"/>
          <ac:grpSpMkLst>
            <pc:docMk/>
            <pc:sldMk cId="3115144690" sldId="266"/>
            <ac:grpSpMk id="145" creationId="{AE245D93-79D3-5642-8651-38519EBFD30A}"/>
          </ac:grpSpMkLst>
        </pc:grpChg>
        <pc:grpChg chg="del">
          <ac:chgData name="Anthony Platanios" userId="7248515a-7d77-4691-934e-9cdd40b01721" providerId="ADAL" clId="{C6DBB6B8-2BC2-CB41-BC10-B50B1E20AFF1}" dt="2021-06-21T06:03:54.209" v="3164" actId="478"/>
          <ac:grpSpMkLst>
            <pc:docMk/>
            <pc:sldMk cId="3115144690" sldId="266"/>
            <ac:grpSpMk id="146" creationId="{991C0D30-BCB1-1447-A3A2-9B4F0E5DD246}"/>
          </ac:grpSpMkLst>
        </pc:grpChg>
        <pc:grpChg chg="del">
          <ac:chgData name="Anthony Platanios" userId="7248515a-7d77-4691-934e-9cdd40b01721" providerId="ADAL" clId="{C6DBB6B8-2BC2-CB41-BC10-B50B1E20AFF1}" dt="2021-06-21T06:04:08.042" v="3168" actId="478"/>
          <ac:grpSpMkLst>
            <pc:docMk/>
            <pc:sldMk cId="3115144690" sldId="266"/>
            <ac:grpSpMk id="155" creationId="{4D7D8807-B78F-4D43-8F5B-6BF88A1B36EB}"/>
          </ac:grpSpMkLst>
        </pc:grpChg>
        <pc:grpChg chg="del">
          <ac:chgData name="Anthony Platanios" userId="7248515a-7d77-4691-934e-9cdd40b01721" providerId="ADAL" clId="{C6DBB6B8-2BC2-CB41-BC10-B50B1E20AFF1}" dt="2021-06-21T06:04:08.042" v="3168" actId="478"/>
          <ac:grpSpMkLst>
            <pc:docMk/>
            <pc:sldMk cId="3115144690" sldId="266"/>
            <ac:grpSpMk id="156" creationId="{6B6F6EF8-65AB-FE48-82A0-EA659A286614}"/>
          </ac:grpSpMkLst>
        </pc:grpChg>
        <pc:grpChg chg="del">
          <ac:chgData name="Anthony Platanios" userId="7248515a-7d77-4691-934e-9cdd40b01721" providerId="ADAL" clId="{C6DBB6B8-2BC2-CB41-BC10-B50B1E20AFF1}" dt="2021-06-21T06:04:15.094" v="3171" actId="478"/>
          <ac:grpSpMkLst>
            <pc:docMk/>
            <pc:sldMk cId="3115144690" sldId="266"/>
            <ac:grpSpMk id="157" creationId="{F1084600-E425-0F4D-B466-4064928790FA}"/>
          </ac:grpSpMkLst>
        </pc:grpChg>
        <pc:cxnChg chg="add mod">
          <ac:chgData name="Anthony Platanios" userId="7248515a-7d77-4691-934e-9cdd40b01721" providerId="ADAL" clId="{C6DBB6B8-2BC2-CB41-BC10-B50B1E20AFF1}" dt="2021-06-21T06:05:17.566" v="3184" actId="14100"/>
          <ac:cxnSpMkLst>
            <pc:docMk/>
            <pc:sldMk cId="3115144690" sldId="266"/>
            <ac:cxnSpMk id="4" creationId="{66B7B021-580E-8A45-A8C9-4ABE229D3118}"/>
          </ac:cxnSpMkLst>
        </pc:cxnChg>
        <pc:cxnChg chg="add del mod">
          <ac:chgData name="Anthony Platanios" userId="7248515a-7d77-4691-934e-9cdd40b01721" providerId="ADAL" clId="{C6DBB6B8-2BC2-CB41-BC10-B50B1E20AFF1}" dt="2021-06-21T06:27:12.529" v="3628" actId="478"/>
          <ac:cxnSpMkLst>
            <pc:docMk/>
            <pc:sldMk cId="3115144690" sldId="266"/>
            <ac:cxnSpMk id="20" creationId="{BF4E50E5-4034-DA47-94A1-31AE1729ABA9}"/>
          </ac:cxnSpMkLst>
        </pc:cxnChg>
        <pc:cxnChg chg="add mod">
          <ac:chgData name="Anthony Platanios" userId="7248515a-7d77-4691-934e-9cdd40b01721" providerId="ADAL" clId="{C6DBB6B8-2BC2-CB41-BC10-B50B1E20AFF1}" dt="2021-06-21T06:05:14.440" v="3183" actId="1035"/>
          <ac:cxnSpMkLst>
            <pc:docMk/>
            <pc:sldMk cId="3115144690" sldId="266"/>
            <ac:cxnSpMk id="69" creationId="{28D75479-B6F0-574D-B7CB-DDC88ED8DF75}"/>
          </ac:cxnSpMkLst>
        </pc:cxnChg>
        <pc:cxnChg chg="add mod">
          <ac:chgData name="Anthony Platanios" userId="7248515a-7d77-4691-934e-9cdd40b01721" providerId="ADAL" clId="{C6DBB6B8-2BC2-CB41-BC10-B50B1E20AFF1}" dt="2021-06-21T06:05:57.857" v="3200" actId="1036"/>
          <ac:cxnSpMkLst>
            <pc:docMk/>
            <pc:sldMk cId="3115144690" sldId="266"/>
            <ac:cxnSpMk id="77" creationId="{7D76B2C7-4394-1D44-852F-2FFFB0721940}"/>
          </ac:cxnSpMkLst>
        </pc:cxnChg>
        <pc:cxnChg chg="add mod">
          <ac:chgData name="Anthony Platanios" userId="7248515a-7d77-4691-934e-9cdd40b01721" providerId="ADAL" clId="{C6DBB6B8-2BC2-CB41-BC10-B50B1E20AFF1}" dt="2021-06-21T06:05:55.915" v="3199" actId="1036"/>
          <ac:cxnSpMkLst>
            <pc:docMk/>
            <pc:sldMk cId="3115144690" sldId="266"/>
            <ac:cxnSpMk id="78" creationId="{BC28DCBF-F760-9745-B439-B14C5ADE5923}"/>
          </ac:cxnSpMkLst>
        </pc:cxnChg>
        <pc:cxnChg chg="add mod">
          <ac:chgData name="Anthony Platanios" userId="7248515a-7d77-4691-934e-9cdd40b01721" providerId="ADAL" clId="{C6DBB6B8-2BC2-CB41-BC10-B50B1E20AFF1}" dt="2021-06-21T06:06:08.805" v="3205" actId="1036"/>
          <ac:cxnSpMkLst>
            <pc:docMk/>
            <pc:sldMk cId="3115144690" sldId="266"/>
            <ac:cxnSpMk id="79" creationId="{B6D39041-60D3-5C4E-B5FF-BA6262B74BD5}"/>
          </ac:cxnSpMkLst>
        </pc:cxnChg>
        <pc:cxnChg chg="add mod">
          <ac:chgData name="Anthony Platanios" userId="7248515a-7d77-4691-934e-9cdd40b01721" providerId="ADAL" clId="{C6DBB6B8-2BC2-CB41-BC10-B50B1E20AFF1}" dt="2021-06-21T17:38:49.796" v="8242" actId="208"/>
          <ac:cxnSpMkLst>
            <pc:docMk/>
            <pc:sldMk cId="3115144690" sldId="266"/>
            <ac:cxnSpMk id="85" creationId="{FC2A6DC0-E8CC-D94B-A6CB-1B1483B34213}"/>
          </ac:cxnSpMkLst>
        </pc:cxnChg>
        <pc:cxnChg chg="add mod">
          <ac:chgData name="Anthony Platanios" userId="7248515a-7d77-4691-934e-9cdd40b01721" providerId="ADAL" clId="{C6DBB6B8-2BC2-CB41-BC10-B50B1E20AFF1}" dt="2021-06-21T17:38:49.796" v="8242" actId="208"/>
          <ac:cxnSpMkLst>
            <pc:docMk/>
            <pc:sldMk cId="3115144690" sldId="266"/>
            <ac:cxnSpMk id="87" creationId="{D7075752-0315-DB41-8CD9-7DFC78872BD9}"/>
          </ac:cxnSpMkLst>
        </pc:cxnChg>
        <pc:cxnChg chg="add mod">
          <ac:chgData name="Anthony Platanios" userId="7248515a-7d77-4691-934e-9cdd40b01721" providerId="ADAL" clId="{C6DBB6B8-2BC2-CB41-BC10-B50B1E20AFF1}" dt="2021-06-21T17:38:49.796" v="8242" actId="208"/>
          <ac:cxnSpMkLst>
            <pc:docMk/>
            <pc:sldMk cId="3115144690" sldId="266"/>
            <ac:cxnSpMk id="94" creationId="{5C08C5FF-3545-F949-895F-C608CBB9DA17}"/>
          </ac:cxnSpMkLst>
        </pc:cxnChg>
        <pc:cxnChg chg="del topLvl">
          <ac:chgData name="Anthony Platanios" userId="7248515a-7d77-4691-934e-9cdd40b01721" providerId="ADAL" clId="{C6DBB6B8-2BC2-CB41-BC10-B50B1E20AFF1}" dt="2021-06-21T06:04:15.094" v="3171" actId="478"/>
          <ac:cxnSpMkLst>
            <pc:docMk/>
            <pc:sldMk cId="3115144690" sldId="266"/>
            <ac:cxnSpMk id="131" creationId="{92DAE425-3EE0-3040-A0E7-D21A388DD99F}"/>
          </ac:cxnSpMkLst>
        </pc:cxnChg>
        <pc:cxnChg chg="del">
          <ac:chgData name="Anthony Platanios" userId="7248515a-7d77-4691-934e-9cdd40b01721" providerId="ADAL" clId="{C6DBB6B8-2BC2-CB41-BC10-B50B1E20AFF1}" dt="2021-06-21T06:04:08.042" v="3168" actId="478"/>
          <ac:cxnSpMkLst>
            <pc:docMk/>
            <pc:sldMk cId="3115144690" sldId="266"/>
            <ac:cxnSpMk id="134" creationId="{423F579B-123C-FB47-9E5B-37BAE5C2017F}"/>
          </ac:cxnSpMkLst>
        </pc:cxnChg>
        <pc:cxnChg chg="del">
          <ac:chgData name="Anthony Platanios" userId="7248515a-7d77-4691-934e-9cdd40b01721" providerId="ADAL" clId="{C6DBB6B8-2BC2-CB41-BC10-B50B1E20AFF1}" dt="2021-06-21T06:03:51.701" v="3163" actId="478"/>
          <ac:cxnSpMkLst>
            <pc:docMk/>
            <pc:sldMk cId="3115144690" sldId="266"/>
            <ac:cxnSpMk id="135" creationId="{DAD5C7D7-E70E-B24D-97F7-B0F11A8E4EBA}"/>
          </ac:cxnSpMkLst>
        </pc:cxnChg>
        <pc:cxnChg chg="del">
          <ac:chgData name="Anthony Platanios" userId="7248515a-7d77-4691-934e-9cdd40b01721" providerId="ADAL" clId="{C6DBB6B8-2BC2-CB41-BC10-B50B1E20AFF1}" dt="2021-06-21T06:03:48.813" v="3162" actId="478"/>
          <ac:cxnSpMkLst>
            <pc:docMk/>
            <pc:sldMk cId="3115144690" sldId="266"/>
            <ac:cxnSpMk id="136" creationId="{843202AF-B50A-CB46-B845-58465A2093D6}"/>
          </ac:cxnSpMkLst>
        </pc:cxnChg>
        <pc:cxnChg chg="del topLvl">
          <ac:chgData name="Anthony Platanios" userId="7248515a-7d77-4691-934e-9cdd40b01721" providerId="ADAL" clId="{C6DBB6B8-2BC2-CB41-BC10-B50B1E20AFF1}" dt="2021-06-21T06:03:56.544" v="3165" actId="478"/>
          <ac:cxnSpMkLst>
            <pc:docMk/>
            <pc:sldMk cId="3115144690" sldId="266"/>
            <ac:cxnSpMk id="139" creationId="{7B7183AD-A1B3-2849-A327-C793E2CD3FE5}"/>
          </ac:cxnSpMkLst>
        </pc:cxnChg>
        <pc:cxnChg chg="del topLvl">
          <ac:chgData name="Anthony Platanios" userId="7248515a-7d77-4691-934e-9cdd40b01721" providerId="ADAL" clId="{C6DBB6B8-2BC2-CB41-BC10-B50B1E20AFF1}" dt="2021-06-21T06:03:54.209" v="3164" actId="478"/>
          <ac:cxnSpMkLst>
            <pc:docMk/>
            <pc:sldMk cId="3115144690" sldId="266"/>
            <ac:cxnSpMk id="144" creationId="{C992548A-01D3-DF4F-8A42-DDF2502EEAED}"/>
          </ac:cxnSpMkLst>
        </pc:cxnChg>
        <pc:cxnChg chg="del">
          <ac:chgData name="Anthony Platanios" userId="7248515a-7d77-4691-934e-9cdd40b01721" providerId="ADAL" clId="{C6DBB6B8-2BC2-CB41-BC10-B50B1E20AFF1}" dt="2021-06-21T06:04:08.042" v="3168" actId="478"/>
          <ac:cxnSpMkLst>
            <pc:docMk/>
            <pc:sldMk cId="3115144690" sldId="266"/>
            <ac:cxnSpMk id="147" creationId="{6D0D432E-1AC0-7D47-9C67-7849DADBDCE8}"/>
          </ac:cxnSpMkLst>
        </pc:cxnChg>
        <pc:cxnChg chg="del">
          <ac:chgData name="Anthony Platanios" userId="7248515a-7d77-4691-934e-9cdd40b01721" providerId="ADAL" clId="{C6DBB6B8-2BC2-CB41-BC10-B50B1E20AFF1}" dt="2021-06-21T06:04:08.042" v="3168" actId="478"/>
          <ac:cxnSpMkLst>
            <pc:docMk/>
            <pc:sldMk cId="3115144690" sldId="266"/>
            <ac:cxnSpMk id="149" creationId="{3224D2A0-65A4-3B4E-AD69-F20143DAC25E}"/>
          </ac:cxnSpMkLst>
        </pc:cxnChg>
        <pc:cxnChg chg="del topLvl">
          <ac:chgData name="Anthony Platanios" userId="7248515a-7d77-4691-934e-9cdd40b01721" providerId="ADAL" clId="{C6DBB6B8-2BC2-CB41-BC10-B50B1E20AFF1}" dt="2021-06-21T06:04:08.042" v="3168" actId="478"/>
          <ac:cxnSpMkLst>
            <pc:docMk/>
            <pc:sldMk cId="3115144690" sldId="266"/>
            <ac:cxnSpMk id="153" creationId="{83354B8C-5FF8-2A4C-BE4D-505330243D2E}"/>
          </ac:cxnSpMkLst>
        </pc:cxnChg>
      </pc:sldChg>
      <pc:sldChg chg="addSp delSp modSp add del mod ord">
        <pc:chgData name="Anthony Platanios" userId="7248515a-7d77-4691-934e-9cdd40b01721" providerId="ADAL" clId="{C6DBB6B8-2BC2-CB41-BC10-B50B1E20AFF1}" dt="2021-06-21T06:22:39.116" v="3504" actId="2696"/>
        <pc:sldMkLst>
          <pc:docMk/>
          <pc:sldMk cId="2484730478" sldId="267"/>
        </pc:sldMkLst>
        <pc:spChg chg="mod">
          <ac:chgData name="Anthony Platanios" userId="7248515a-7d77-4691-934e-9cdd40b01721" providerId="ADAL" clId="{C6DBB6B8-2BC2-CB41-BC10-B50B1E20AFF1}" dt="2021-06-21T06:20:33.625" v="3473"/>
          <ac:spMkLst>
            <pc:docMk/>
            <pc:sldMk cId="2484730478" sldId="267"/>
            <ac:spMk id="47" creationId="{A053DB21-9B47-FA43-9A12-D8270F2BC374}"/>
          </ac:spMkLst>
        </pc:spChg>
        <pc:spChg chg="mod">
          <ac:chgData name="Anthony Platanios" userId="7248515a-7d77-4691-934e-9cdd40b01721" providerId="ADAL" clId="{C6DBB6B8-2BC2-CB41-BC10-B50B1E20AFF1}" dt="2021-06-21T06:20:33.625" v="3473"/>
          <ac:spMkLst>
            <pc:docMk/>
            <pc:sldMk cId="2484730478" sldId="267"/>
            <ac:spMk id="48" creationId="{6294890A-C440-5A40-AEB8-DAB75241320C}"/>
          </ac:spMkLst>
        </pc:spChg>
        <pc:spChg chg="mod">
          <ac:chgData name="Anthony Platanios" userId="7248515a-7d77-4691-934e-9cdd40b01721" providerId="ADAL" clId="{C6DBB6B8-2BC2-CB41-BC10-B50B1E20AFF1}" dt="2021-06-21T06:20:33.625" v="3473"/>
          <ac:spMkLst>
            <pc:docMk/>
            <pc:sldMk cId="2484730478" sldId="267"/>
            <ac:spMk id="49" creationId="{9C632AD8-963C-684B-9A81-A2974D6019C9}"/>
          </ac:spMkLst>
        </pc:spChg>
        <pc:spChg chg="mod">
          <ac:chgData name="Anthony Platanios" userId="7248515a-7d77-4691-934e-9cdd40b01721" providerId="ADAL" clId="{C6DBB6B8-2BC2-CB41-BC10-B50B1E20AFF1}" dt="2021-06-21T06:20:33.625" v="3473"/>
          <ac:spMkLst>
            <pc:docMk/>
            <pc:sldMk cId="2484730478" sldId="267"/>
            <ac:spMk id="52" creationId="{C4BF1D3D-8DF0-114B-AB53-5E63BE591429}"/>
          </ac:spMkLst>
        </pc:spChg>
        <pc:spChg chg="mod">
          <ac:chgData name="Anthony Platanios" userId="7248515a-7d77-4691-934e-9cdd40b01721" providerId="ADAL" clId="{C6DBB6B8-2BC2-CB41-BC10-B50B1E20AFF1}" dt="2021-06-21T06:20:54.244" v="3474"/>
          <ac:spMkLst>
            <pc:docMk/>
            <pc:sldMk cId="2484730478" sldId="267"/>
            <ac:spMk id="57" creationId="{485178ED-88DD-D644-9462-202E438F0236}"/>
          </ac:spMkLst>
        </pc:spChg>
        <pc:spChg chg="mod">
          <ac:chgData name="Anthony Platanios" userId="7248515a-7d77-4691-934e-9cdd40b01721" providerId="ADAL" clId="{C6DBB6B8-2BC2-CB41-BC10-B50B1E20AFF1}" dt="2021-06-21T06:20:54.244" v="3474"/>
          <ac:spMkLst>
            <pc:docMk/>
            <pc:sldMk cId="2484730478" sldId="267"/>
            <ac:spMk id="59" creationId="{3FB1CE58-AD17-984C-B6D9-7A8C796000BE}"/>
          </ac:spMkLst>
        </pc:spChg>
        <pc:spChg chg="mod">
          <ac:chgData name="Anthony Platanios" userId="7248515a-7d77-4691-934e-9cdd40b01721" providerId="ADAL" clId="{C6DBB6B8-2BC2-CB41-BC10-B50B1E20AFF1}" dt="2021-06-21T06:20:54.244" v="3474"/>
          <ac:spMkLst>
            <pc:docMk/>
            <pc:sldMk cId="2484730478" sldId="267"/>
            <ac:spMk id="61" creationId="{E4D6A7A0-2D21-8745-B007-7733EB9A4580}"/>
          </ac:spMkLst>
        </pc:spChg>
        <pc:grpChg chg="add mod">
          <ac:chgData name="Anthony Platanios" userId="7248515a-7d77-4691-934e-9cdd40b01721" providerId="ADAL" clId="{C6DBB6B8-2BC2-CB41-BC10-B50B1E20AFF1}" dt="2021-06-21T06:20:33.625" v="3473"/>
          <ac:grpSpMkLst>
            <pc:docMk/>
            <pc:sldMk cId="2484730478" sldId="267"/>
            <ac:grpSpMk id="44" creationId="{E6E46B88-02D2-4548-9213-52D342CB6AB3}"/>
          </ac:grpSpMkLst>
        </pc:grpChg>
        <pc:grpChg chg="add mod">
          <ac:chgData name="Anthony Platanios" userId="7248515a-7d77-4691-934e-9cdd40b01721" providerId="ADAL" clId="{C6DBB6B8-2BC2-CB41-BC10-B50B1E20AFF1}" dt="2021-06-21T06:20:54.244" v="3474"/>
          <ac:grpSpMkLst>
            <pc:docMk/>
            <pc:sldMk cId="2484730478" sldId="267"/>
            <ac:grpSpMk id="55" creationId="{E1DEC366-1915-8047-A4AC-3F155AAD3863}"/>
          </ac:grpSpMkLst>
        </pc:grpChg>
        <pc:grpChg chg="add mod">
          <ac:chgData name="Anthony Platanios" userId="7248515a-7d77-4691-934e-9cdd40b01721" providerId="ADAL" clId="{C6DBB6B8-2BC2-CB41-BC10-B50B1E20AFF1}" dt="2021-06-21T06:20:54.244" v="3474"/>
          <ac:grpSpMkLst>
            <pc:docMk/>
            <pc:sldMk cId="2484730478" sldId="267"/>
            <ac:grpSpMk id="67" creationId="{AE609285-A473-094A-8ED3-2999222D87DE}"/>
          </ac:grpSpMkLst>
        </pc:grpChg>
        <pc:cxnChg chg="add mod">
          <ac:chgData name="Anthony Platanios" userId="7248515a-7d77-4691-934e-9cdd40b01721" providerId="ADAL" clId="{C6DBB6B8-2BC2-CB41-BC10-B50B1E20AFF1}" dt="2021-06-21T06:20:33.625" v="3473"/>
          <ac:cxnSpMkLst>
            <pc:docMk/>
            <pc:sldMk cId="2484730478" sldId="267"/>
            <ac:cxnSpMk id="41" creationId="{CBBA081B-7AB1-1E45-8AF1-CAB0731DD140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2" creationId="{F77BF029-548E-C14D-9E48-1673AF0DCA15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3" creationId="{C236D0AB-88EE-7848-85FC-A346D28627B4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4" creationId="{DC494083-C9B6-2346-A855-4757450C9E8A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5" creationId="{11BFF7D7-4063-E643-83B5-E052B276EA72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6" creationId="{95F06959-5B87-E24B-8A06-0AADA0AFE437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8" creationId="{61151447-2324-D442-9F1B-5FF7E705E959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69" creationId="{170E0B46-278D-CF45-82C2-81BC7593F602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70" creationId="{A0EBEE16-009E-624F-8850-193E7CEB90BA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71" creationId="{9FB19A7E-D32F-7744-BF8C-ED2ED8131F08}"/>
          </ac:cxnSpMkLst>
        </pc:cxnChg>
        <pc:cxnChg chg="mod">
          <ac:chgData name="Anthony Platanios" userId="7248515a-7d77-4691-934e-9cdd40b01721" providerId="ADAL" clId="{C6DBB6B8-2BC2-CB41-BC10-B50B1E20AFF1}" dt="2021-06-21T06:20:54.244" v="3474"/>
          <ac:cxnSpMkLst>
            <pc:docMk/>
            <pc:sldMk cId="2484730478" sldId="267"/>
            <ac:cxnSpMk id="72" creationId="{7C5892D2-AD88-D44A-9868-3A90201A04D2}"/>
          </ac:cxnSpMkLst>
        </pc:cxnChg>
        <pc:cxnChg chg="del">
          <ac:chgData name="Anthony Platanios" userId="7248515a-7d77-4691-934e-9cdd40b01721" providerId="ADAL" clId="{C6DBB6B8-2BC2-CB41-BC10-B50B1E20AFF1}" dt="2021-06-21T06:20:32.937" v="3472" actId="478"/>
          <ac:cxnSpMkLst>
            <pc:docMk/>
            <pc:sldMk cId="2484730478" sldId="267"/>
            <ac:cxnSpMk id="113" creationId="{96F6D3C5-AD9D-FA45-901D-64CEE6FCFED2}"/>
          </ac:cxnSpMkLst>
        </pc:cxnChg>
      </pc:sldChg>
      <pc:sldChg chg="addSp delSp modSp add del mod modShow">
        <pc:chgData name="Anthony Platanios" userId="7248515a-7d77-4691-934e-9cdd40b01721" providerId="ADAL" clId="{C6DBB6B8-2BC2-CB41-BC10-B50B1E20AFF1}" dt="2021-06-21T14:10:29.514" v="7848" actId="2696"/>
        <pc:sldMkLst>
          <pc:docMk/>
          <pc:sldMk cId="2194700127" sldId="268"/>
        </pc:sldMkLst>
        <pc:spChg chg="del">
          <ac:chgData name="Anthony Platanios" userId="7248515a-7d77-4691-934e-9cdd40b01721" providerId="ADAL" clId="{C6DBB6B8-2BC2-CB41-BC10-B50B1E20AFF1}" dt="2021-06-21T06:22:10.458" v="3482" actId="478"/>
          <ac:spMkLst>
            <pc:docMk/>
            <pc:sldMk cId="2194700127" sldId="268"/>
            <ac:spMk id="2" creationId="{D8B5D069-4C4D-4242-8673-7E398BE70752}"/>
          </ac:spMkLst>
        </pc:spChg>
        <pc:spChg chg="add del mod">
          <ac:chgData name="Anthony Platanios" userId="7248515a-7d77-4691-934e-9cdd40b01721" providerId="ADAL" clId="{C6DBB6B8-2BC2-CB41-BC10-B50B1E20AFF1}" dt="2021-06-21T06:22:11.921" v="3483" actId="478"/>
          <ac:spMkLst>
            <pc:docMk/>
            <pc:sldMk cId="2194700127" sldId="268"/>
            <ac:spMk id="9" creationId="{A0311DBD-D163-2343-9516-731BE346B233}"/>
          </ac:spMkLst>
        </pc:spChg>
        <pc:spChg chg="mod">
          <ac:chgData name="Anthony Platanios" userId="7248515a-7d77-4691-934e-9cdd40b01721" providerId="ADAL" clId="{C6DBB6B8-2BC2-CB41-BC10-B50B1E20AFF1}" dt="2021-06-21T06:21:44.498" v="3480"/>
          <ac:spMkLst>
            <pc:docMk/>
            <pc:sldMk cId="2194700127" sldId="268"/>
            <ac:spMk id="53" creationId="{2949E6DF-92C0-7F4D-BEA4-77DA5600851A}"/>
          </ac:spMkLst>
        </pc:spChg>
        <pc:spChg chg="mod">
          <ac:chgData name="Anthony Platanios" userId="7248515a-7d77-4691-934e-9cdd40b01721" providerId="ADAL" clId="{C6DBB6B8-2BC2-CB41-BC10-B50B1E20AFF1}" dt="2021-06-21T06:21:44.498" v="3480"/>
          <ac:spMkLst>
            <pc:docMk/>
            <pc:sldMk cId="2194700127" sldId="268"/>
            <ac:spMk id="54" creationId="{F0B089EB-D435-9B4A-AEBB-F7E4AE8CB2E8}"/>
          </ac:spMkLst>
        </pc:spChg>
        <pc:spChg chg="mod">
          <ac:chgData name="Anthony Platanios" userId="7248515a-7d77-4691-934e-9cdd40b01721" providerId="ADAL" clId="{C6DBB6B8-2BC2-CB41-BC10-B50B1E20AFF1}" dt="2021-06-21T06:21:44.498" v="3480"/>
          <ac:spMkLst>
            <pc:docMk/>
            <pc:sldMk cId="2194700127" sldId="268"/>
            <ac:spMk id="55" creationId="{61D683F0-E096-CD4D-A3F5-900ED04F842D}"/>
          </ac:spMkLst>
        </pc:spChg>
        <pc:spChg chg="add mod">
          <ac:chgData name="Anthony Platanios" userId="7248515a-7d77-4691-934e-9cdd40b01721" providerId="ADAL" clId="{C6DBB6B8-2BC2-CB41-BC10-B50B1E20AFF1}" dt="2021-06-21T06:22:12.511" v="3484"/>
          <ac:spMkLst>
            <pc:docMk/>
            <pc:sldMk cId="2194700127" sldId="268"/>
            <ac:spMk id="72" creationId="{B51D2DC5-1043-A242-B621-29744BCC8BCC}"/>
          </ac:spMkLst>
        </pc:spChg>
        <pc:spChg chg="add mod">
          <ac:chgData name="Anthony Platanios" userId="7248515a-7d77-4691-934e-9cdd40b01721" providerId="ADAL" clId="{C6DBB6B8-2BC2-CB41-BC10-B50B1E20AFF1}" dt="2021-06-21T06:22:21.911" v="3503" actId="20577"/>
          <ac:spMkLst>
            <pc:docMk/>
            <pc:sldMk cId="2194700127" sldId="268"/>
            <ac:spMk id="73" creationId="{AC033D4C-3948-444F-BC61-AB7352E44723}"/>
          </ac:spMkLst>
        </pc:spChg>
        <pc:grpChg chg="del">
          <ac:chgData name="Anthony Platanios" userId="7248515a-7d77-4691-934e-9cdd40b01721" providerId="ADAL" clId="{C6DBB6B8-2BC2-CB41-BC10-B50B1E20AFF1}" dt="2021-06-21T06:21:38.706" v="3479" actId="478"/>
          <ac:grpSpMkLst>
            <pc:docMk/>
            <pc:sldMk cId="2194700127" sldId="268"/>
            <ac:grpSpMk id="44" creationId="{71848965-EAA5-454E-AE25-ACB62BFAAF28}"/>
          </ac:grpSpMkLst>
        </pc:grpChg>
        <pc:grpChg chg="add mod">
          <ac:chgData name="Anthony Platanios" userId="7248515a-7d77-4691-934e-9cdd40b01721" providerId="ADAL" clId="{C6DBB6B8-2BC2-CB41-BC10-B50B1E20AFF1}" dt="2021-06-21T06:21:44.498" v="3480"/>
          <ac:grpSpMkLst>
            <pc:docMk/>
            <pc:sldMk cId="2194700127" sldId="268"/>
            <ac:grpSpMk id="52" creationId="{0F8AE07E-7265-9B4A-AD2E-F14EF1EE143D}"/>
          </ac:grpSpMkLst>
        </pc:grpChg>
        <pc:grpChg chg="add mod">
          <ac:chgData name="Anthony Platanios" userId="7248515a-7d77-4691-934e-9cdd40b01721" providerId="ADAL" clId="{C6DBB6B8-2BC2-CB41-BC10-B50B1E20AFF1}" dt="2021-06-21T06:21:44.498" v="3480"/>
          <ac:grpSpMkLst>
            <pc:docMk/>
            <pc:sldMk cId="2194700127" sldId="268"/>
            <ac:grpSpMk id="61" creationId="{91608A82-9BDD-B240-9D8C-508061A0E1E7}"/>
          </ac:grpSpMkLst>
        </pc:grpChg>
        <pc:cxnChg chg="mod">
          <ac:chgData name="Anthony Platanios" userId="7248515a-7d77-4691-934e-9cdd40b01721" providerId="ADAL" clId="{C6DBB6B8-2BC2-CB41-BC10-B50B1E20AFF1}" dt="2021-06-21T06:21:38.706" v="3479" actId="478"/>
          <ac:cxnSpMkLst>
            <pc:docMk/>
            <pc:sldMk cId="2194700127" sldId="268"/>
            <ac:cxnSpMk id="16" creationId="{E7D240DB-F0F1-AC41-935F-23C2688BDCD6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56" creationId="{499604AB-7911-0E46-890B-A053FD7F55A1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57" creationId="{E3B80E11-99C4-FA41-A09D-583627AA7F38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58" creationId="{887F8253-8D10-FE4A-A1B7-15CA4F413895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59" creationId="{8D423DE4-5D34-A64B-A810-7CED6CEF72CA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60" creationId="{2C568FFA-1D22-E04A-82CD-8D3C6B349C08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67" creationId="{2F7B6A39-2BA2-3845-962B-3088F5158CED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68" creationId="{CAF7DCB9-2D50-FE4A-8A11-55BCA454E0C7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69" creationId="{AFBE0742-885F-684C-BB98-5421717FE156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70" creationId="{D7A9B4A6-E22A-5C47-A1DC-9263926D7E56}"/>
          </ac:cxnSpMkLst>
        </pc:cxnChg>
        <pc:cxnChg chg="mod">
          <ac:chgData name="Anthony Platanios" userId="7248515a-7d77-4691-934e-9cdd40b01721" providerId="ADAL" clId="{C6DBB6B8-2BC2-CB41-BC10-B50B1E20AFF1}" dt="2021-06-21T06:21:44.498" v="3480"/>
          <ac:cxnSpMkLst>
            <pc:docMk/>
            <pc:sldMk cId="2194700127" sldId="268"/>
            <ac:cxnSpMk id="71" creationId="{AE430539-B98A-6741-82F2-FC5161D6759C}"/>
          </ac:cxnSpMkLst>
        </pc:cxnChg>
      </pc:sldChg>
      <pc:sldChg chg="delSp modSp add del mod modShow">
        <pc:chgData name="Anthony Platanios" userId="7248515a-7d77-4691-934e-9cdd40b01721" providerId="ADAL" clId="{C6DBB6B8-2BC2-CB41-BC10-B50B1E20AFF1}" dt="2021-06-24T14:49:45.805" v="16416" actId="2696"/>
        <pc:sldMkLst>
          <pc:docMk/>
          <pc:sldMk cId="3385814868" sldId="269"/>
        </pc:sldMkLst>
        <pc:spChg chg="del">
          <ac:chgData name="Anthony Platanios" userId="7248515a-7d77-4691-934e-9cdd40b01721" providerId="ADAL" clId="{C6DBB6B8-2BC2-CB41-BC10-B50B1E20AFF1}" dt="2021-06-21T06:23:09.690" v="3537" actId="478"/>
          <ac:spMkLst>
            <pc:docMk/>
            <pc:sldMk cId="3385814868" sldId="269"/>
            <ac:spMk id="7" creationId="{8E1A6972-C27A-ED40-818F-23D298AB3B31}"/>
          </ac:spMkLst>
        </pc:spChg>
        <pc:spChg chg="del">
          <ac:chgData name="Anthony Platanios" userId="7248515a-7d77-4691-934e-9cdd40b01721" providerId="ADAL" clId="{C6DBB6B8-2BC2-CB41-BC10-B50B1E20AFF1}" dt="2021-06-21T06:23:09.690" v="3537" actId="478"/>
          <ac:spMkLst>
            <pc:docMk/>
            <pc:sldMk cId="3385814868" sldId="269"/>
            <ac:spMk id="10" creationId="{734BFDB3-3978-0C49-984D-D07A6F8A1B8B}"/>
          </ac:spMkLst>
        </pc:spChg>
        <pc:spChg chg="mod">
          <ac:chgData name="Anthony Platanios" userId="7248515a-7d77-4691-934e-9cdd40b01721" providerId="ADAL" clId="{C6DBB6B8-2BC2-CB41-BC10-B50B1E20AFF1}" dt="2021-06-21T06:22:59.109" v="3518" actId="20577"/>
          <ac:spMkLst>
            <pc:docMk/>
            <pc:sldMk cId="3385814868" sldId="269"/>
            <ac:spMk id="72" creationId="{B51D2DC5-1043-A242-B621-29744BCC8BCC}"/>
          </ac:spMkLst>
        </pc:spChg>
        <pc:spChg chg="mod">
          <ac:chgData name="Anthony Platanios" userId="7248515a-7d77-4691-934e-9cdd40b01721" providerId="ADAL" clId="{C6DBB6B8-2BC2-CB41-BC10-B50B1E20AFF1}" dt="2021-06-21T06:23:03.898" v="3536" actId="20577"/>
          <ac:spMkLst>
            <pc:docMk/>
            <pc:sldMk cId="3385814868" sldId="269"/>
            <ac:spMk id="73" creationId="{AC033D4C-3948-444F-BC61-AB7352E44723}"/>
          </ac:spMkLst>
        </pc:spChg>
        <pc:spChg chg="del">
          <ac:chgData name="Anthony Platanios" userId="7248515a-7d77-4691-934e-9cdd40b01721" providerId="ADAL" clId="{C6DBB6B8-2BC2-CB41-BC10-B50B1E20AFF1}" dt="2021-06-21T06:23:09.690" v="3537" actId="478"/>
          <ac:spMkLst>
            <pc:docMk/>
            <pc:sldMk cId="3385814868" sldId="269"/>
            <ac:spMk id="112" creationId="{EE5D6B35-D0C3-A84E-840A-E18FB347B295}"/>
          </ac:spMkLst>
        </pc:s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3" creationId="{70227BFB-1092-F14C-81DA-1F6BE511D726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4" creationId="{41F27C0E-5E34-C946-85A4-F71B8E11C0FF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31" creationId="{ED787180-A195-A64B-BCE6-63CD2D9E4FE5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41" creationId="{0B85550E-4B32-7941-B413-C8E947C918AF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43" creationId="{CEFABC95-E024-FA42-A45E-8172AE08D63A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51" creationId="{E66F0D54-8C22-EE40-81B6-05108BD95F47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52" creationId="{0F8AE07E-7265-9B4A-AD2E-F14EF1EE143D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61" creationId="{91608A82-9BDD-B240-9D8C-508061A0E1E7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62" creationId="{DEF6C071-470A-8643-861A-2D0AA4027796}"/>
          </ac:grpSpMkLst>
        </pc:grpChg>
        <pc:grpChg chg="del">
          <ac:chgData name="Anthony Platanios" userId="7248515a-7d77-4691-934e-9cdd40b01721" providerId="ADAL" clId="{C6DBB6B8-2BC2-CB41-BC10-B50B1E20AFF1}" dt="2021-06-21T06:23:09.690" v="3537" actId="478"/>
          <ac:grpSpMkLst>
            <pc:docMk/>
            <pc:sldMk cId="3385814868" sldId="269"/>
            <ac:grpSpMk id="80" creationId="{4F40C607-6E63-5A47-8EF1-609768E2A8F2}"/>
          </ac:grpSpMkLst>
        </pc:grpChg>
        <pc:cxnChg chg="del mod">
          <ac:chgData name="Anthony Platanios" userId="7248515a-7d77-4691-934e-9cdd40b01721" providerId="ADAL" clId="{C6DBB6B8-2BC2-CB41-BC10-B50B1E20AFF1}" dt="2021-06-21T06:23:09.690" v="3537" actId="478"/>
          <ac:cxnSpMkLst>
            <pc:docMk/>
            <pc:sldMk cId="3385814868" sldId="269"/>
            <ac:cxnSpMk id="16" creationId="{E7D240DB-F0F1-AC41-935F-23C2688BDCD6}"/>
          </ac:cxnSpMkLst>
        </pc:cxnChg>
        <pc:cxnChg chg="del mod">
          <ac:chgData name="Anthony Platanios" userId="7248515a-7d77-4691-934e-9cdd40b01721" providerId="ADAL" clId="{C6DBB6B8-2BC2-CB41-BC10-B50B1E20AFF1}" dt="2021-06-21T06:23:09.690" v="3537" actId="478"/>
          <ac:cxnSpMkLst>
            <pc:docMk/>
            <pc:sldMk cId="3385814868" sldId="269"/>
            <ac:cxnSpMk id="66" creationId="{B4C658BB-9D4E-E040-AB1D-69ABF9912816}"/>
          </ac:cxnSpMkLst>
        </pc:cxnChg>
        <pc:cxnChg chg="del mod">
          <ac:chgData name="Anthony Platanios" userId="7248515a-7d77-4691-934e-9cdd40b01721" providerId="ADAL" clId="{C6DBB6B8-2BC2-CB41-BC10-B50B1E20AFF1}" dt="2021-06-21T06:23:09.690" v="3537" actId="478"/>
          <ac:cxnSpMkLst>
            <pc:docMk/>
            <pc:sldMk cId="3385814868" sldId="269"/>
            <ac:cxnSpMk id="77" creationId="{7EED4BE7-78A9-734B-A74A-3D09F4802A93}"/>
          </ac:cxnSpMkLst>
        </pc:cxnChg>
        <pc:cxnChg chg="del">
          <ac:chgData name="Anthony Platanios" userId="7248515a-7d77-4691-934e-9cdd40b01721" providerId="ADAL" clId="{C6DBB6B8-2BC2-CB41-BC10-B50B1E20AFF1}" dt="2021-06-21T06:23:09.690" v="3537" actId="478"/>
          <ac:cxnSpMkLst>
            <pc:docMk/>
            <pc:sldMk cId="3385814868" sldId="269"/>
            <ac:cxnSpMk id="91" creationId="{03FD09EF-5159-F641-A67E-0748F764141D}"/>
          </ac:cxnSpMkLst>
        </pc:cxnChg>
        <pc:cxnChg chg="del">
          <ac:chgData name="Anthony Platanios" userId="7248515a-7d77-4691-934e-9cdd40b01721" providerId="ADAL" clId="{C6DBB6B8-2BC2-CB41-BC10-B50B1E20AFF1}" dt="2021-06-21T06:23:09.690" v="3537" actId="478"/>
          <ac:cxnSpMkLst>
            <pc:docMk/>
            <pc:sldMk cId="3385814868" sldId="269"/>
            <ac:cxnSpMk id="96" creationId="{A08CF742-F477-AA44-97F1-C2029E793129}"/>
          </ac:cxnSpMkLst>
        </pc:cxnChg>
      </pc:sldChg>
      <pc:sldChg chg="addSp delSp modSp add del mod">
        <pc:chgData name="Anthony Platanios" userId="7248515a-7d77-4691-934e-9cdd40b01721" providerId="ADAL" clId="{C6DBB6B8-2BC2-CB41-BC10-B50B1E20AFF1}" dt="2021-06-22T22:46:51.503" v="11345" actId="2696"/>
        <pc:sldMkLst>
          <pc:docMk/>
          <pc:sldMk cId="1812874759" sldId="270"/>
        </pc:sldMkLst>
        <pc:spChg chg="add mod">
          <ac:chgData name="Anthony Platanios" userId="7248515a-7d77-4691-934e-9cdd40b01721" providerId="ADAL" clId="{C6DBB6B8-2BC2-CB41-BC10-B50B1E20AFF1}" dt="2021-06-21T17:38:58.092" v="8243" actId="207"/>
          <ac:spMkLst>
            <pc:docMk/>
            <pc:sldMk cId="1812874759" sldId="270"/>
            <ac:spMk id="3" creationId="{5F6BDE37-3E8E-C141-9F27-16FF604D0665}"/>
          </ac:spMkLst>
        </pc:spChg>
        <pc:spChg chg="mod">
          <ac:chgData name="Anthony Platanios" userId="7248515a-7d77-4691-934e-9cdd40b01721" providerId="ADAL" clId="{C6DBB6B8-2BC2-CB41-BC10-B50B1E20AFF1}" dt="2021-06-21T17:38:58.092" v="8243" actId="207"/>
          <ac:spMkLst>
            <pc:docMk/>
            <pc:sldMk cId="1812874759" sldId="270"/>
            <ac:spMk id="13" creationId="{23404FC6-BAFF-4F4F-9288-CDDD31897FB8}"/>
          </ac:spMkLst>
        </pc:spChg>
        <pc:spChg chg="mod">
          <ac:chgData name="Anthony Platanios" userId="7248515a-7d77-4691-934e-9cdd40b01721" providerId="ADAL" clId="{C6DBB6B8-2BC2-CB41-BC10-B50B1E20AFF1}" dt="2021-06-21T17:38:58.092" v="8243" actId="207"/>
          <ac:spMkLst>
            <pc:docMk/>
            <pc:sldMk cId="1812874759" sldId="270"/>
            <ac:spMk id="14" creationId="{2BAFB2A8-268E-B946-9A62-0993818202BA}"/>
          </ac:spMkLst>
        </pc:spChg>
        <pc:spChg chg="mod">
          <ac:chgData name="Anthony Platanios" userId="7248515a-7d77-4691-934e-9cdd40b01721" providerId="ADAL" clId="{C6DBB6B8-2BC2-CB41-BC10-B50B1E20AFF1}" dt="2021-06-22T22:04:41.358" v="11009"/>
          <ac:spMkLst>
            <pc:docMk/>
            <pc:sldMk cId="1812874759" sldId="270"/>
            <ac:spMk id="59" creationId="{F27DDFDF-DE0A-914B-8008-E83A00E0EFE3}"/>
          </ac:spMkLst>
        </pc:spChg>
        <pc:spChg chg="mod">
          <ac:chgData name="Anthony Platanios" userId="7248515a-7d77-4691-934e-9cdd40b01721" providerId="ADAL" clId="{C6DBB6B8-2BC2-CB41-BC10-B50B1E20AFF1}" dt="2021-06-22T22:04:41.358" v="11009"/>
          <ac:spMkLst>
            <pc:docMk/>
            <pc:sldMk cId="1812874759" sldId="270"/>
            <ac:spMk id="65" creationId="{24ECB7DF-7F46-4141-9A75-B94E56C752A1}"/>
          </ac:spMkLst>
        </pc:spChg>
        <pc:spChg chg="mod">
          <ac:chgData name="Anthony Platanios" userId="7248515a-7d77-4691-934e-9cdd40b01721" providerId="ADAL" clId="{C6DBB6B8-2BC2-CB41-BC10-B50B1E20AFF1}" dt="2021-06-22T22:04:41.358" v="11009"/>
          <ac:spMkLst>
            <pc:docMk/>
            <pc:sldMk cId="1812874759" sldId="270"/>
            <ac:spMk id="72" creationId="{2A2FECF4-CCD6-9C45-AA05-45091B33EACB}"/>
          </ac:spMkLst>
        </pc:spChg>
        <pc:spChg chg="mod">
          <ac:chgData name="Anthony Platanios" userId="7248515a-7d77-4691-934e-9cdd40b01721" providerId="ADAL" clId="{C6DBB6B8-2BC2-CB41-BC10-B50B1E20AFF1}" dt="2021-06-22T22:04:35.257" v="11007" actId="14100"/>
          <ac:spMkLst>
            <pc:docMk/>
            <pc:sldMk cId="1812874759" sldId="270"/>
            <ac:spMk id="74" creationId="{6AE98873-20EA-1B4D-80E8-870148484C9B}"/>
          </ac:spMkLst>
        </pc:spChg>
        <pc:spChg chg="mod">
          <ac:chgData name="Anthony Platanios" userId="7248515a-7d77-4691-934e-9cdd40b01721" providerId="ADAL" clId="{C6DBB6B8-2BC2-CB41-BC10-B50B1E20AFF1}" dt="2021-06-22T22:06:49.634" v="11039"/>
          <ac:spMkLst>
            <pc:docMk/>
            <pc:sldMk cId="1812874759" sldId="270"/>
            <ac:spMk id="81" creationId="{09652504-04C5-C849-A731-21C139615A78}"/>
          </ac:spMkLst>
        </pc:spChg>
        <pc:spChg chg="mod">
          <ac:chgData name="Anthony Platanios" userId="7248515a-7d77-4691-934e-9cdd40b01721" providerId="ADAL" clId="{C6DBB6B8-2BC2-CB41-BC10-B50B1E20AFF1}" dt="2021-06-22T22:06:49.634" v="11039"/>
          <ac:spMkLst>
            <pc:docMk/>
            <pc:sldMk cId="1812874759" sldId="270"/>
            <ac:spMk id="82" creationId="{C365E9CE-DBA5-A14C-9BA5-70E380F7AFCE}"/>
          </ac:spMkLst>
        </pc:spChg>
        <pc:spChg chg="mod">
          <ac:chgData name="Anthony Platanios" userId="7248515a-7d77-4691-934e-9cdd40b01721" providerId="ADAL" clId="{C6DBB6B8-2BC2-CB41-BC10-B50B1E20AFF1}" dt="2021-06-22T22:06:49.634" v="11039"/>
          <ac:spMkLst>
            <pc:docMk/>
            <pc:sldMk cId="1812874759" sldId="270"/>
            <ac:spMk id="83" creationId="{41A042B6-21EA-954E-9D56-44BE06F5DBD4}"/>
          </ac:spMkLst>
        </pc:spChg>
        <pc:spChg chg="del">
          <ac:chgData name="Anthony Platanios" userId="7248515a-7d77-4691-934e-9cdd40b01721" providerId="ADAL" clId="{C6DBB6B8-2BC2-CB41-BC10-B50B1E20AFF1}" dt="2021-06-21T06:28:53.795" v="3645" actId="478"/>
          <ac:spMkLst>
            <pc:docMk/>
            <pc:sldMk cId="1812874759" sldId="270"/>
            <ac:spMk id="83" creationId="{6BF98E9C-DFA1-214B-B4B2-00A43991BA6F}"/>
          </ac:spMkLst>
        </pc:spChg>
        <pc:spChg chg="del">
          <ac:chgData name="Anthony Platanios" userId="7248515a-7d77-4691-934e-9cdd40b01721" providerId="ADAL" clId="{C6DBB6B8-2BC2-CB41-BC10-B50B1E20AFF1}" dt="2021-06-21T06:28:53.795" v="3645" actId="478"/>
          <ac:spMkLst>
            <pc:docMk/>
            <pc:sldMk cId="1812874759" sldId="270"/>
            <ac:spMk id="86" creationId="{126CDDC3-53B7-8643-95F1-91196FF28580}"/>
          </ac:spMkLst>
        </pc:spChg>
        <pc:spChg chg="del">
          <ac:chgData name="Anthony Platanios" userId="7248515a-7d77-4691-934e-9cdd40b01721" providerId="ADAL" clId="{C6DBB6B8-2BC2-CB41-BC10-B50B1E20AFF1}" dt="2021-06-21T06:28:53.795" v="3645" actId="478"/>
          <ac:spMkLst>
            <pc:docMk/>
            <pc:sldMk cId="1812874759" sldId="270"/>
            <ac:spMk id="92" creationId="{B757A343-6243-EB46-A3BD-4231499D6CD7}"/>
          </ac:spMkLst>
        </pc:spChg>
        <pc:grpChg chg="add del mod">
          <ac:chgData name="Anthony Platanios" userId="7248515a-7d77-4691-934e-9cdd40b01721" providerId="ADAL" clId="{C6DBB6B8-2BC2-CB41-BC10-B50B1E20AFF1}" dt="2021-06-22T22:06:49.065" v="11038" actId="478"/>
          <ac:grpSpMkLst>
            <pc:docMk/>
            <pc:sldMk cId="1812874759" sldId="270"/>
            <ac:grpSpMk id="58" creationId="{43487108-575E-AC4F-87F1-CE72E0E2D02F}"/>
          </ac:grpSpMkLst>
        </pc:grpChg>
        <pc:grpChg chg="del">
          <ac:chgData name="Anthony Platanios" userId="7248515a-7d77-4691-934e-9cdd40b01721" providerId="ADAL" clId="{C6DBB6B8-2BC2-CB41-BC10-B50B1E20AFF1}" dt="2021-06-22T22:04:36.958" v="11008" actId="478"/>
          <ac:grpSpMkLst>
            <pc:docMk/>
            <pc:sldMk cId="1812874759" sldId="270"/>
            <ac:grpSpMk id="73" creationId="{4E60F9B5-81AB-8E43-A861-26B0FBF43369}"/>
          </ac:grpSpMkLst>
        </pc:grpChg>
        <pc:grpChg chg="add mod">
          <ac:chgData name="Anthony Platanios" userId="7248515a-7d77-4691-934e-9cdd40b01721" providerId="ADAL" clId="{C6DBB6B8-2BC2-CB41-BC10-B50B1E20AFF1}" dt="2021-06-22T22:06:49.634" v="11039"/>
          <ac:grpSpMkLst>
            <pc:docMk/>
            <pc:sldMk cId="1812874759" sldId="270"/>
            <ac:grpSpMk id="80" creationId="{D0DEF96E-D42C-D648-AF9D-36B73C5C6813}"/>
          </ac:grpSpMkLst>
        </pc:grpChg>
        <pc:cxnChg chg="add mod">
          <ac:chgData name="Anthony Platanios" userId="7248515a-7d77-4691-934e-9cdd40b01721" providerId="ADAL" clId="{C6DBB6B8-2BC2-CB41-BC10-B50B1E20AFF1}" dt="2021-06-21T17:39:01.596" v="8244" actId="208"/>
          <ac:cxnSpMkLst>
            <pc:docMk/>
            <pc:sldMk cId="1812874759" sldId="270"/>
            <ac:cxnSpMk id="66" creationId="{6960C826-09F3-4641-8189-4624582CF20C}"/>
          </ac:cxnSpMkLst>
        </pc:cxnChg>
        <pc:cxnChg chg="del">
          <ac:chgData name="Anthony Platanios" userId="7248515a-7d77-4691-934e-9cdd40b01721" providerId="ADAL" clId="{C6DBB6B8-2BC2-CB41-BC10-B50B1E20AFF1}" dt="2021-06-21T06:28:53.795" v="3645" actId="478"/>
          <ac:cxnSpMkLst>
            <pc:docMk/>
            <pc:sldMk cId="1812874759" sldId="270"/>
            <ac:cxnSpMk id="85" creationId="{FC2A6DC0-E8CC-D94B-A6CB-1B1483B34213}"/>
          </ac:cxnSpMkLst>
        </pc:cxnChg>
        <pc:cxnChg chg="del">
          <ac:chgData name="Anthony Platanios" userId="7248515a-7d77-4691-934e-9cdd40b01721" providerId="ADAL" clId="{C6DBB6B8-2BC2-CB41-BC10-B50B1E20AFF1}" dt="2021-06-21T06:28:53.795" v="3645" actId="478"/>
          <ac:cxnSpMkLst>
            <pc:docMk/>
            <pc:sldMk cId="1812874759" sldId="270"/>
            <ac:cxnSpMk id="87" creationId="{D7075752-0315-DB41-8CD9-7DFC78872BD9}"/>
          </ac:cxnSpMkLst>
        </pc:cxnChg>
        <pc:cxnChg chg="del">
          <ac:chgData name="Anthony Platanios" userId="7248515a-7d77-4691-934e-9cdd40b01721" providerId="ADAL" clId="{C6DBB6B8-2BC2-CB41-BC10-B50B1E20AFF1}" dt="2021-06-21T06:28:53.795" v="3645" actId="478"/>
          <ac:cxnSpMkLst>
            <pc:docMk/>
            <pc:sldMk cId="1812874759" sldId="270"/>
            <ac:cxnSpMk id="94" creationId="{5C08C5FF-3545-F949-895F-C608CBB9DA17}"/>
          </ac:cxnSpMkLst>
        </pc:cxnChg>
      </pc:sldChg>
      <pc:sldChg chg="addSp delSp modSp add del mod modAnim">
        <pc:chgData name="Anthony Platanios" userId="7248515a-7d77-4691-934e-9cdd40b01721" providerId="ADAL" clId="{C6DBB6B8-2BC2-CB41-BC10-B50B1E20AFF1}" dt="2021-06-21T08:28:28.484" v="6090" actId="2696"/>
        <pc:sldMkLst>
          <pc:docMk/>
          <pc:sldMk cId="3079057039" sldId="271"/>
        </pc:sldMkLst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2" creationId="{9FCA3B2F-1FA7-5C47-9F98-11D553066E4F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3" creationId="{5F6BDE37-3E8E-C141-9F27-16FF604D0665}"/>
          </ac:spMkLst>
        </pc:spChg>
        <pc:spChg chg="add mod">
          <ac:chgData name="Anthony Platanios" userId="7248515a-7d77-4691-934e-9cdd40b01721" providerId="ADAL" clId="{C6DBB6B8-2BC2-CB41-BC10-B50B1E20AFF1}" dt="2021-06-21T07:12:43.980" v="4861" actId="20577"/>
          <ac:spMkLst>
            <pc:docMk/>
            <pc:sldMk cId="3079057039" sldId="271"/>
            <ac:spMk id="5" creationId="{4B47B6E4-B5E6-2040-A4BC-63684F3ABDAB}"/>
          </ac:spMkLst>
        </pc:spChg>
        <pc:spChg chg="add mod">
          <ac:chgData name="Anthony Platanios" userId="7248515a-7d77-4691-934e-9cdd40b01721" providerId="ADAL" clId="{C6DBB6B8-2BC2-CB41-BC10-B50B1E20AFF1}" dt="2021-06-21T06:49:14.800" v="4510" actId="207"/>
          <ac:spMkLst>
            <pc:docMk/>
            <pc:sldMk cId="3079057039" sldId="271"/>
            <ac:spMk id="6" creationId="{AE0EA4B1-992E-5949-BAF3-91E3981CC336}"/>
          </ac:spMkLst>
        </pc:spChg>
        <pc:spChg chg="add mod">
          <ac:chgData name="Anthony Platanios" userId="7248515a-7d77-4691-934e-9cdd40b01721" providerId="ADAL" clId="{C6DBB6B8-2BC2-CB41-BC10-B50B1E20AFF1}" dt="2021-06-21T06:49:18.293" v="4511" actId="1076"/>
          <ac:spMkLst>
            <pc:docMk/>
            <pc:sldMk cId="3079057039" sldId="271"/>
            <ac:spMk id="7" creationId="{9AAF727D-8AC7-D546-B419-CEF748109E94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2" creationId="{B13F531C-1C6A-164A-9C2F-1BAB99C8A02C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3" creationId="{23404FC6-BAFF-4F4F-9288-CDDD31897FB8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5" creationId="{56822AEA-A5CE-0648-AC29-34405A0C409A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6" creationId="{BD5146B0-4C49-D34D-8E3A-C9E94666E1A8}"/>
          </ac:spMkLst>
        </pc:spChg>
        <pc:spChg chg="add del mod">
          <ac:chgData name="Anthony Platanios" userId="7248515a-7d77-4691-934e-9cdd40b01721" providerId="ADAL" clId="{C6DBB6B8-2BC2-CB41-BC10-B50B1E20AFF1}" dt="2021-06-21T07:10:20.940" v="4791" actId="478"/>
          <ac:spMkLst>
            <pc:docMk/>
            <pc:sldMk cId="3079057039" sldId="271"/>
            <ac:spMk id="17" creationId="{4F685A7E-CE60-584D-8C39-1B925B385482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8" creationId="{149FA08D-FC54-514E-B93B-D49A856292A3}"/>
          </ac:spMkLst>
        </pc:spChg>
        <pc:spChg chg="add del mod">
          <ac:chgData name="Anthony Platanios" userId="7248515a-7d77-4691-934e-9cdd40b01721" providerId="ADAL" clId="{C6DBB6B8-2BC2-CB41-BC10-B50B1E20AFF1}" dt="2021-06-21T07:10:23.141" v="4792" actId="478"/>
          <ac:spMkLst>
            <pc:docMk/>
            <pc:sldMk cId="3079057039" sldId="271"/>
            <ac:spMk id="19" creationId="{38A3E97E-8447-9849-8A48-4A20A9674F33}"/>
          </ac:spMkLst>
        </pc:spChg>
        <pc:spChg chg="add del mod">
          <ac:chgData name="Anthony Platanios" userId="7248515a-7d77-4691-934e-9cdd40b01721" providerId="ADAL" clId="{C6DBB6B8-2BC2-CB41-BC10-B50B1E20AFF1}" dt="2021-06-21T07:10:23.141" v="4792" actId="478"/>
          <ac:spMkLst>
            <pc:docMk/>
            <pc:sldMk cId="3079057039" sldId="271"/>
            <ac:spMk id="20" creationId="{BE0C5519-A0E9-3D4B-92F0-080201BDA77C}"/>
          </ac:spMkLst>
        </pc:spChg>
        <pc:spChg chg="add del mod">
          <ac:chgData name="Anthony Platanios" userId="7248515a-7d77-4691-934e-9cdd40b01721" providerId="ADAL" clId="{C6DBB6B8-2BC2-CB41-BC10-B50B1E20AFF1}" dt="2021-06-21T06:56:45.861" v="4630" actId="478"/>
          <ac:spMkLst>
            <pc:docMk/>
            <pc:sldMk cId="3079057039" sldId="271"/>
            <ac:spMk id="33" creationId="{4F42031C-9905-FC43-929E-ADF27ACD8019}"/>
          </ac:spMkLst>
        </pc:spChg>
        <pc:spChg chg="add del mod">
          <ac:chgData name="Anthony Platanios" userId="7248515a-7d77-4691-934e-9cdd40b01721" providerId="ADAL" clId="{C6DBB6B8-2BC2-CB41-BC10-B50B1E20AFF1}" dt="2021-06-21T06:57:27.256" v="4634" actId="478"/>
          <ac:spMkLst>
            <pc:docMk/>
            <pc:sldMk cId="3079057039" sldId="271"/>
            <ac:spMk id="34" creationId="{D89F1CDF-E896-7A47-BAF7-8BCE0D1DB615}"/>
          </ac:spMkLst>
        </pc:spChg>
        <pc:spChg chg="add mod">
          <ac:chgData name="Anthony Platanios" userId="7248515a-7d77-4691-934e-9cdd40b01721" providerId="ADAL" clId="{C6DBB6B8-2BC2-CB41-BC10-B50B1E20AFF1}" dt="2021-06-21T07:08:36.236" v="4738" actId="1076"/>
          <ac:spMkLst>
            <pc:docMk/>
            <pc:sldMk cId="3079057039" sldId="271"/>
            <ac:spMk id="35" creationId="{39338CC3-9F7F-6B4A-80C4-4A6F2BE64900}"/>
          </ac:spMkLst>
        </pc:spChg>
        <pc:spChg chg="add mod">
          <ac:chgData name="Anthony Platanios" userId="7248515a-7d77-4691-934e-9cdd40b01721" providerId="ADAL" clId="{C6DBB6B8-2BC2-CB41-BC10-B50B1E20AFF1}" dt="2021-06-21T07:08:36.236" v="4738" actId="1076"/>
          <ac:spMkLst>
            <pc:docMk/>
            <pc:sldMk cId="3079057039" sldId="271"/>
            <ac:spMk id="36" creationId="{430210BF-D097-5843-B231-3716D624922D}"/>
          </ac:spMkLst>
        </pc:spChg>
        <pc:spChg chg="mod">
          <ac:chgData name="Anthony Platanios" userId="7248515a-7d77-4691-934e-9cdd40b01721" providerId="ADAL" clId="{C6DBB6B8-2BC2-CB41-BC10-B50B1E20AFF1}" dt="2021-06-21T07:13:14.294" v="4869" actId="20577"/>
          <ac:spMkLst>
            <pc:docMk/>
            <pc:sldMk cId="3079057039" sldId="271"/>
            <ac:spMk id="68" creationId="{03767926-DCF4-ED4C-A867-D836751B0699}"/>
          </ac:spMkLst>
        </pc:spChg>
        <pc:spChg chg="mod">
          <ac:chgData name="Anthony Platanios" userId="7248515a-7d77-4691-934e-9cdd40b01721" providerId="ADAL" clId="{C6DBB6B8-2BC2-CB41-BC10-B50B1E20AFF1}" dt="2021-06-21T07:08:10.414" v="4737" actId="207"/>
          <ac:spMkLst>
            <pc:docMk/>
            <pc:sldMk cId="3079057039" sldId="271"/>
            <ac:spMk id="72" creationId="{DA15D0F4-2B88-914E-A852-BFE0D2289069}"/>
          </ac:spMkLst>
        </pc:spChg>
        <pc:spChg chg="mod">
          <ac:chgData name="Anthony Platanios" userId="7248515a-7d77-4691-934e-9cdd40b01721" providerId="ADAL" clId="{C6DBB6B8-2BC2-CB41-BC10-B50B1E20AFF1}" dt="2021-06-21T07:06:31.051" v="4717" actId="207"/>
          <ac:spMkLst>
            <pc:docMk/>
            <pc:sldMk cId="3079057039" sldId="271"/>
            <ac:spMk id="80" creationId="{2CB3A155-E7D8-4F4D-8D58-3C19084DF65D}"/>
          </ac:spMkLst>
        </pc:spChg>
        <pc:spChg chg="mod">
          <ac:chgData name="Anthony Platanios" userId="7248515a-7d77-4691-934e-9cdd40b01721" providerId="ADAL" clId="{C6DBB6B8-2BC2-CB41-BC10-B50B1E20AFF1}" dt="2021-06-21T07:08:03.709" v="4735" actId="207"/>
          <ac:spMkLst>
            <pc:docMk/>
            <pc:sldMk cId="3079057039" sldId="271"/>
            <ac:spMk id="81" creationId="{8D80DE42-C546-3846-BD71-AF65EF7B6B5A}"/>
          </ac:spMkLst>
        </pc:spChg>
        <pc:spChg chg="mod">
          <ac:chgData name="Anthony Platanios" userId="7248515a-7d77-4691-934e-9cdd40b01721" providerId="ADAL" clId="{C6DBB6B8-2BC2-CB41-BC10-B50B1E20AFF1}" dt="2021-06-21T06:39:11.905" v="4204" actId="27107"/>
          <ac:spMkLst>
            <pc:docMk/>
            <pc:sldMk cId="3079057039" sldId="271"/>
            <ac:spMk id="83" creationId="{5FD620BB-BBBF-EB44-BCEC-2BEB7B2B439C}"/>
          </ac:spMkLst>
        </pc:spChg>
        <pc:spChg chg="mod">
          <ac:chgData name="Anthony Platanios" userId="7248515a-7d77-4691-934e-9cdd40b01721" providerId="ADAL" clId="{C6DBB6B8-2BC2-CB41-BC10-B50B1E20AFF1}" dt="2021-06-21T06:38:45.673" v="4172"/>
          <ac:spMkLst>
            <pc:docMk/>
            <pc:sldMk cId="3079057039" sldId="271"/>
            <ac:spMk id="85" creationId="{89DFC8E9-F212-4746-B0B1-D87CDE42795E}"/>
          </ac:spMkLst>
        </pc:spChg>
        <pc:spChg chg="mod">
          <ac:chgData name="Anthony Platanios" userId="7248515a-7d77-4691-934e-9cdd40b01721" providerId="ADAL" clId="{C6DBB6B8-2BC2-CB41-BC10-B50B1E20AFF1}" dt="2021-06-21T06:55:10.918" v="4616" actId="207"/>
          <ac:spMkLst>
            <pc:docMk/>
            <pc:sldMk cId="3079057039" sldId="271"/>
            <ac:spMk id="87" creationId="{0E06168E-15A5-A540-AD15-C65FAA82E266}"/>
          </ac:spMkLst>
        </pc:spChg>
        <pc:spChg chg="mod">
          <ac:chgData name="Anthony Platanios" userId="7248515a-7d77-4691-934e-9cdd40b01721" providerId="ADAL" clId="{C6DBB6B8-2BC2-CB41-BC10-B50B1E20AFF1}" dt="2021-06-21T07:07:20.936" v="4728"/>
          <ac:spMkLst>
            <pc:docMk/>
            <pc:sldMk cId="3079057039" sldId="271"/>
            <ac:spMk id="88" creationId="{D28F1A4E-0BEB-274A-8F50-887ABDA3F719}"/>
          </ac:spMkLst>
        </pc:spChg>
        <pc:spChg chg="mod">
          <ac:chgData name="Anthony Platanios" userId="7248515a-7d77-4691-934e-9cdd40b01721" providerId="ADAL" clId="{C6DBB6B8-2BC2-CB41-BC10-B50B1E20AFF1}" dt="2021-06-21T07:06:51.112" v="4721" actId="207"/>
          <ac:spMkLst>
            <pc:docMk/>
            <pc:sldMk cId="3079057039" sldId="271"/>
            <ac:spMk id="92" creationId="{3870B970-B802-1744-A81D-A99887EEBB5A}"/>
          </ac:spMkLst>
        </pc:spChg>
        <pc:spChg chg="mod">
          <ac:chgData name="Anthony Platanios" userId="7248515a-7d77-4691-934e-9cdd40b01721" providerId="ADAL" clId="{C6DBB6B8-2BC2-CB41-BC10-B50B1E20AFF1}" dt="2021-06-21T06:55:10.919" v="4617" actId="207"/>
          <ac:spMkLst>
            <pc:docMk/>
            <pc:sldMk cId="3079057039" sldId="271"/>
            <ac:spMk id="101" creationId="{B9F0A4D6-EEA2-6E49-8BF5-2B2AB5306B1F}"/>
          </ac:spMkLst>
        </pc:spChg>
        <pc:spChg chg="mod">
          <ac:chgData name="Anthony Platanios" userId="7248515a-7d77-4691-934e-9cdd40b01721" providerId="ADAL" clId="{C6DBB6B8-2BC2-CB41-BC10-B50B1E20AFF1}" dt="2021-06-21T07:07:50.021" v="4733" actId="207"/>
          <ac:spMkLst>
            <pc:docMk/>
            <pc:sldMk cId="3079057039" sldId="271"/>
            <ac:spMk id="102" creationId="{CB219C17-579D-CE4C-BCF0-78A99856C542}"/>
          </ac:spMkLst>
        </pc:spChg>
        <pc:spChg chg="mod">
          <ac:chgData name="Anthony Platanios" userId="7248515a-7d77-4691-934e-9cdd40b01721" providerId="ADAL" clId="{C6DBB6B8-2BC2-CB41-BC10-B50B1E20AFF1}" dt="2021-06-21T06:46:03.381" v="4403" actId="207"/>
          <ac:spMkLst>
            <pc:docMk/>
            <pc:sldMk cId="3079057039" sldId="271"/>
            <ac:spMk id="107" creationId="{8ABCE077-BF08-1F4A-9655-128C4C492872}"/>
          </ac:spMkLst>
        </pc:spChg>
        <pc:spChg chg="mod">
          <ac:chgData name="Anthony Platanios" userId="7248515a-7d77-4691-934e-9cdd40b01721" providerId="ADAL" clId="{C6DBB6B8-2BC2-CB41-BC10-B50B1E20AFF1}" dt="2021-06-21T06:48:52.228" v="4505" actId="207"/>
          <ac:spMkLst>
            <pc:docMk/>
            <pc:sldMk cId="3079057039" sldId="271"/>
            <ac:spMk id="109" creationId="{FF595D59-47D8-404C-B6E1-419AF399E8FE}"/>
          </ac:spMkLst>
        </pc:spChg>
        <pc:spChg chg="mod">
          <ac:chgData name="Anthony Platanios" userId="7248515a-7d77-4691-934e-9cdd40b01721" providerId="ADAL" clId="{C6DBB6B8-2BC2-CB41-BC10-B50B1E20AFF1}" dt="2021-06-21T06:48:56.950" v="4506" actId="1076"/>
          <ac:spMkLst>
            <pc:docMk/>
            <pc:sldMk cId="3079057039" sldId="271"/>
            <ac:spMk id="110" creationId="{E95E88C1-FF18-5643-9042-0FB63CB35B82}"/>
          </ac:spMkLst>
        </pc:spChg>
        <pc:spChg chg="mod">
          <ac:chgData name="Anthony Platanios" userId="7248515a-7d77-4691-934e-9cdd40b01721" providerId="ADAL" clId="{C6DBB6B8-2BC2-CB41-BC10-B50B1E20AFF1}" dt="2021-06-21T07:10:05.158" v="4789" actId="27107"/>
          <ac:spMkLst>
            <pc:docMk/>
            <pc:sldMk cId="3079057039" sldId="271"/>
            <ac:spMk id="116" creationId="{4952BDEE-C3F1-3546-B1FE-94C8DF6CAFA5}"/>
          </ac:spMkLst>
        </pc:spChg>
        <pc:spChg chg="mod">
          <ac:chgData name="Anthony Platanios" userId="7248515a-7d77-4691-934e-9cdd40b01721" providerId="ADAL" clId="{C6DBB6B8-2BC2-CB41-BC10-B50B1E20AFF1}" dt="2021-06-21T07:09:35.550" v="4781" actId="1076"/>
          <ac:spMkLst>
            <pc:docMk/>
            <pc:sldMk cId="3079057039" sldId="271"/>
            <ac:spMk id="117" creationId="{76F8BE8E-C055-6448-8865-5C6DFE123F9B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18" creationId="{8F0AA0E4-784F-3942-9527-14BBE8B2DA4C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19" creationId="{8E83D6A4-4D1F-D245-8B80-D7E746F4FBCE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20" creationId="{7AE1C83E-BBAF-6A49-9DFB-6A3EEA69D2B7}"/>
          </ac:spMkLst>
        </pc:spChg>
        <pc:spChg chg="mod">
          <ac:chgData name="Anthony Platanios" userId="7248515a-7d77-4691-934e-9cdd40b01721" providerId="ADAL" clId="{C6DBB6B8-2BC2-CB41-BC10-B50B1E20AFF1}" dt="2021-06-21T07:09:14.311" v="4752" actId="20577"/>
          <ac:spMkLst>
            <pc:docMk/>
            <pc:sldMk cId="3079057039" sldId="271"/>
            <ac:spMk id="121" creationId="{9584EF29-F807-714E-BCEE-4273D39C7C59}"/>
          </ac:spMkLst>
        </pc:spChg>
        <pc:spChg chg="del">
          <ac:chgData name="Anthony Platanios" userId="7248515a-7d77-4691-934e-9cdd40b01721" providerId="ADAL" clId="{C6DBB6B8-2BC2-CB41-BC10-B50B1E20AFF1}" dt="2021-06-21T06:30:42.542" v="3789" actId="478"/>
          <ac:spMkLst>
            <pc:docMk/>
            <pc:sldMk cId="3079057039" sldId="271"/>
            <ac:spMk id="122" creationId="{B4DBA944-94A5-794A-A530-A873EB639B8F}"/>
          </ac:spMkLst>
        </pc:spChg>
        <pc:grpChg chg="add mod">
          <ac:chgData name="Anthony Platanios" userId="7248515a-7d77-4691-934e-9cdd40b01721" providerId="ADAL" clId="{C6DBB6B8-2BC2-CB41-BC10-B50B1E20AFF1}" dt="2021-06-21T07:12:22.815" v="4842" actId="1037"/>
          <ac:grpSpMkLst>
            <pc:docMk/>
            <pc:sldMk cId="3079057039" sldId="271"/>
            <ac:grpSpMk id="8" creationId="{C16DC911-8A6A-8042-AA50-436DE6199433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10" creationId="{2BD45410-AD84-D045-9130-B9134670B1D9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11" creationId="{FBE775FE-6384-0A43-B821-7E8336ABA121}"/>
          </ac:grpSpMkLst>
        </pc:grpChg>
        <pc:grpChg chg="add mod">
          <ac:chgData name="Anthony Platanios" userId="7248515a-7d77-4691-934e-9cdd40b01721" providerId="ADAL" clId="{C6DBB6B8-2BC2-CB41-BC10-B50B1E20AFF1}" dt="2021-06-21T07:12:22.815" v="4842" actId="1037"/>
          <ac:grpSpMkLst>
            <pc:docMk/>
            <pc:sldMk cId="3079057039" sldId="271"/>
            <ac:grpSpMk id="37" creationId="{70CC78B2-6F32-8044-BC1F-C2CB044740BB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60" creationId="{AC869E5A-7C5C-4449-8843-763A0F3C17E2}"/>
          </ac:grpSpMkLst>
        </pc:grpChg>
        <pc:grpChg chg="add mod">
          <ac:chgData name="Anthony Platanios" userId="7248515a-7d77-4691-934e-9cdd40b01721" providerId="ADAL" clId="{C6DBB6B8-2BC2-CB41-BC10-B50B1E20AFF1}" dt="2021-06-21T07:12:27.819" v="4845" actId="1037"/>
          <ac:grpSpMkLst>
            <pc:docMk/>
            <pc:sldMk cId="3079057039" sldId="271"/>
            <ac:grpSpMk id="65" creationId="{F345CA9A-8FCC-AA46-BB5C-C5FB483DFC25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73" creationId="{4E60F9B5-81AB-8E43-A861-26B0FBF43369}"/>
          </ac:grpSpMkLst>
        </pc:grpChg>
        <pc:grpChg chg="add del mod">
          <ac:chgData name="Anthony Platanios" userId="7248515a-7d77-4691-934e-9cdd40b01721" providerId="ADAL" clId="{C6DBB6B8-2BC2-CB41-BC10-B50B1E20AFF1}" dt="2021-06-21T06:50:48.771" v="4574" actId="478"/>
          <ac:grpSpMkLst>
            <pc:docMk/>
            <pc:sldMk cId="3079057039" sldId="271"/>
            <ac:grpSpMk id="82" creationId="{94B2032F-35D3-3C4A-AB32-AACA723AC1C9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84" creationId="{F5C9260F-15AD-9643-BAE4-465E7DEB520D}"/>
          </ac:grpSpMkLst>
        </pc:grpChg>
        <pc:grpChg chg="add mod">
          <ac:chgData name="Anthony Platanios" userId="7248515a-7d77-4691-934e-9cdd40b01721" providerId="ADAL" clId="{C6DBB6B8-2BC2-CB41-BC10-B50B1E20AFF1}" dt="2021-06-21T07:12:22.815" v="4842" actId="1037"/>
          <ac:grpSpMkLst>
            <pc:docMk/>
            <pc:sldMk cId="3079057039" sldId="271"/>
            <ac:grpSpMk id="86" creationId="{8A3F82AE-04C0-7A4A-B041-27E351A10689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93" creationId="{676F3AD9-55C4-7147-B6AE-A02921820F31}"/>
          </ac:grpSpMkLst>
        </pc:grpChg>
        <pc:grpChg chg="add mod">
          <ac:chgData name="Anthony Platanios" userId="7248515a-7d77-4691-934e-9cdd40b01721" providerId="ADAL" clId="{C6DBB6B8-2BC2-CB41-BC10-B50B1E20AFF1}" dt="2021-06-21T07:08:36.236" v="4738" actId="1076"/>
          <ac:grpSpMkLst>
            <pc:docMk/>
            <pc:sldMk cId="3079057039" sldId="271"/>
            <ac:grpSpMk id="96" creationId="{A39946D9-25F4-D445-A3DA-02362EFA39BC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97" creationId="{F0CCD0B3-B814-DB4D-B906-0E5E27AD62A2}"/>
          </ac:grpSpMkLst>
        </pc:grpChg>
        <pc:grpChg chg="del">
          <ac:chgData name="Anthony Platanios" userId="7248515a-7d77-4691-934e-9cdd40b01721" providerId="ADAL" clId="{C6DBB6B8-2BC2-CB41-BC10-B50B1E20AFF1}" dt="2021-06-21T06:30:42.542" v="3789" actId="478"/>
          <ac:grpSpMkLst>
            <pc:docMk/>
            <pc:sldMk cId="3079057039" sldId="271"/>
            <ac:grpSpMk id="103" creationId="{3695EE1F-9F77-F249-B803-2BC543EC6270}"/>
          </ac:grpSpMkLst>
        </pc:grpChg>
        <pc:grpChg chg="add mod">
          <ac:chgData name="Anthony Platanios" userId="7248515a-7d77-4691-934e-9cdd40b01721" providerId="ADAL" clId="{C6DBB6B8-2BC2-CB41-BC10-B50B1E20AFF1}" dt="2021-06-21T07:12:22.815" v="4842" actId="1037"/>
          <ac:grpSpMkLst>
            <pc:docMk/>
            <pc:sldMk cId="3079057039" sldId="271"/>
            <ac:grpSpMk id="108" creationId="{F90402DC-A56C-8C4A-B8FC-C9E39E6BCDE7}"/>
          </ac:grpSpMkLst>
        </pc:grpChg>
        <pc:grpChg chg="add mod">
          <ac:chgData name="Anthony Platanios" userId="7248515a-7d77-4691-934e-9cdd40b01721" providerId="ADAL" clId="{C6DBB6B8-2BC2-CB41-BC10-B50B1E20AFF1}" dt="2021-06-21T07:12:27.819" v="4845" actId="1037"/>
          <ac:grpSpMkLst>
            <pc:docMk/>
            <pc:sldMk cId="3079057039" sldId="271"/>
            <ac:grpSpMk id="115" creationId="{CF3D3207-BED9-6548-AECA-EE3FEBC0AF45}"/>
          </ac:grpSpMkLst>
        </pc:grpChg>
        <pc:cxnChg chg="add del mod">
          <ac:chgData name="Anthony Platanios" userId="7248515a-7d77-4691-934e-9cdd40b01721" providerId="ADAL" clId="{C6DBB6B8-2BC2-CB41-BC10-B50B1E20AFF1}" dt="2021-06-21T06:56:17.031" v="4627" actId="478"/>
          <ac:cxnSpMkLst>
            <pc:docMk/>
            <pc:sldMk cId="3079057039" sldId="271"/>
            <ac:cxnSpMk id="25" creationId="{BECAB5F9-8100-3848-AF4E-931184680193}"/>
          </ac:cxnSpMkLst>
        </pc:cxnChg>
        <pc:cxnChg chg="mod">
          <ac:chgData name="Anthony Platanios" userId="7248515a-7d77-4691-934e-9cdd40b01721" providerId="ADAL" clId="{C6DBB6B8-2BC2-CB41-BC10-B50B1E20AFF1}" dt="2021-06-21T06:30:42.542" v="3789" actId="478"/>
          <ac:cxnSpMkLst>
            <pc:docMk/>
            <pc:sldMk cId="3079057039" sldId="271"/>
            <ac:cxnSpMk id="28" creationId="{B4B31942-D80F-634A-BE57-B1FC1622086D}"/>
          </ac:cxnSpMkLst>
        </pc:cxnChg>
        <pc:cxnChg chg="del">
          <ac:chgData name="Anthony Platanios" userId="7248515a-7d77-4691-934e-9cdd40b01721" providerId="ADAL" clId="{C6DBB6B8-2BC2-CB41-BC10-B50B1E20AFF1}" dt="2021-06-21T06:30:42.542" v="3789" actId="478"/>
          <ac:cxnSpMkLst>
            <pc:docMk/>
            <pc:sldMk cId="3079057039" sldId="271"/>
            <ac:cxnSpMk id="66" creationId="{6960C826-09F3-4641-8189-4624582CF20C}"/>
          </ac:cxnSpMkLst>
        </pc:cxnChg>
      </pc:sldChg>
      <pc:sldChg chg="delSp modSp add del mod delAnim">
        <pc:chgData name="Anthony Platanios" userId="7248515a-7d77-4691-934e-9cdd40b01721" providerId="ADAL" clId="{C6DBB6B8-2BC2-CB41-BC10-B50B1E20AFF1}" dt="2021-06-21T08:54:25.219" v="6724" actId="2696"/>
        <pc:sldMkLst>
          <pc:docMk/>
          <pc:sldMk cId="1120846627" sldId="272"/>
        </pc:sldMkLst>
        <pc:spChg chg="mod">
          <ac:chgData name="Anthony Platanios" userId="7248515a-7d77-4691-934e-9cdd40b01721" providerId="ADAL" clId="{C6DBB6B8-2BC2-CB41-BC10-B50B1E20AFF1}" dt="2021-06-21T07:13:32.420" v="4877" actId="20577"/>
          <ac:spMkLst>
            <pc:docMk/>
            <pc:sldMk cId="1120846627" sldId="272"/>
            <ac:spMk id="5" creationId="{4B47B6E4-B5E6-2040-A4BC-63684F3ABDAB}"/>
          </ac:spMkLst>
        </pc:spChg>
        <pc:spChg chg="mod">
          <ac:chgData name="Anthony Platanios" userId="7248515a-7d77-4691-934e-9cdd40b01721" providerId="ADAL" clId="{C6DBB6B8-2BC2-CB41-BC10-B50B1E20AFF1}" dt="2021-06-21T08:29:04.482" v="6105" actId="20577"/>
          <ac:spMkLst>
            <pc:docMk/>
            <pc:sldMk cId="1120846627" sldId="272"/>
            <ac:spMk id="68" creationId="{03767926-DCF4-ED4C-A867-D836751B0699}"/>
          </ac:spMkLst>
        </pc:spChg>
        <pc:grpChg chg="del">
          <ac:chgData name="Anthony Platanios" userId="7248515a-7d77-4691-934e-9cdd40b01721" providerId="ADAL" clId="{C6DBB6B8-2BC2-CB41-BC10-B50B1E20AFF1}" dt="2021-06-21T07:13:36.667" v="4878" actId="478"/>
          <ac:grpSpMkLst>
            <pc:docMk/>
            <pc:sldMk cId="1120846627" sldId="272"/>
            <ac:grpSpMk id="8" creationId="{C16DC911-8A6A-8042-AA50-436DE6199433}"/>
          </ac:grpSpMkLst>
        </pc:grpChg>
        <pc:grpChg chg="del">
          <ac:chgData name="Anthony Platanios" userId="7248515a-7d77-4691-934e-9cdd40b01721" providerId="ADAL" clId="{C6DBB6B8-2BC2-CB41-BC10-B50B1E20AFF1}" dt="2021-06-21T07:13:36.667" v="4878" actId="478"/>
          <ac:grpSpMkLst>
            <pc:docMk/>
            <pc:sldMk cId="1120846627" sldId="272"/>
            <ac:grpSpMk id="37" creationId="{70CC78B2-6F32-8044-BC1F-C2CB044740BB}"/>
          </ac:grpSpMkLst>
        </pc:grpChg>
        <pc:grpChg chg="del">
          <ac:chgData name="Anthony Platanios" userId="7248515a-7d77-4691-934e-9cdd40b01721" providerId="ADAL" clId="{C6DBB6B8-2BC2-CB41-BC10-B50B1E20AFF1}" dt="2021-06-21T07:13:36.667" v="4878" actId="478"/>
          <ac:grpSpMkLst>
            <pc:docMk/>
            <pc:sldMk cId="1120846627" sldId="272"/>
            <ac:grpSpMk id="65" creationId="{F345CA9A-8FCC-AA46-BB5C-C5FB483DFC25}"/>
          </ac:grpSpMkLst>
        </pc:grpChg>
        <pc:grpChg chg="del">
          <ac:chgData name="Anthony Platanios" userId="7248515a-7d77-4691-934e-9cdd40b01721" providerId="ADAL" clId="{C6DBB6B8-2BC2-CB41-BC10-B50B1E20AFF1}" dt="2021-06-21T07:13:36.667" v="4878" actId="478"/>
          <ac:grpSpMkLst>
            <pc:docMk/>
            <pc:sldMk cId="1120846627" sldId="272"/>
            <ac:grpSpMk id="86" creationId="{8A3F82AE-04C0-7A4A-B041-27E351A10689}"/>
          </ac:grpSpMkLst>
        </pc:grpChg>
        <pc:grpChg chg="del">
          <ac:chgData name="Anthony Platanios" userId="7248515a-7d77-4691-934e-9cdd40b01721" providerId="ADAL" clId="{C6DBB6B8-2BC2-CB41-BC10-B50B1E20AFF1}" dt="2021-06-21T07:13:36.667" v="4878" actId="478"/>
          <ac:grpSpMkLst>
            <pc:docMk/>
            <pc:sldMk cId="1120846627" sldId="272"/>
            <ac:grpSpMk id="108" creationId="{F90402DC-A56C-8C4A-B8FC-C9E39E6BCDE7}"/>
          </ac:grpSpMkLst>
        </pc:grpChg>
        <pc:grpChg chg="del">
          <ac:chgData name="Anthony Platanios" userId="7248515a-7d77-4691-934e-9cdd40b01721" providerId="ADAL" clId="{C6DBB6B8-2BC2-CB41-BC10-B50B1E20AFF1}" dt="2021-06-21T07:13:36.667" v="4878" actId="478"/>
          <ac:grpSpMkLst>
            <pc:docMk/>
            <pc:sldMk cId="1120846627" sldId="272"/>
            <ac:grpSpMk id="115" creationId="{CF3D3207-BED9-6548-AECA-EE3FEBC0AF45}"/>
          </ac:grpSpMkLst>
        </pc:grpChg>
      </pc:sldChg>
      <pc:sldChg chg="addSp delSp modSp add del mod modTransition delAnim modAnim">
        <pc:chgData name="Anthony Platanios" userId="7248515a-7d77-4691-934e-9cdd40b01721" providerId="ADAL" clId="{C6DBB6B8-2BC2-CB41-BC10-B50B1E20AFF1}" dt="2021-06-23T08:11:16.047" v="11610" actId="2696"/>
        <pc:sldMkLst>
          <pc:docMk/>
          <pc:sldMk cId="1685390290" sldId="273"/>
        </pc:sldMkLst>
        <pc:spChg chg="del">
          <ac:chgData name="Anthony Platanios" userId="7248515a-7d77-4691-934e-9cdd40b01721" providerId="ADAL" clId="{C6DBB6B8-2BC2-CB41-BC10-B50B1E20AFF1}" dt="2021-06-21T07:15:41.725" v="4882" actId="478"/>
          <ac:spMkLst>
            <pc:docMk/>
            <pc:sldMk cId="1685390290" sldId="273"/>
            <ac:spMk id="2" creationId="{9FCA3B2F-1FA7-5C47-9F98-11D553066E4F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3" creationId="{5F6BDE37-3E8E-C141-9F27-16FF604D0665}"/>
          </ac:spMkLst>
        </pc:spChg>
        <pc:spChg chg="add del">
          <ac:chgData name="Anthony Platanios" userId="7248515a-7d77-4691-934e-9cdd40b01721" providerId="ADAL" clId="{C6DBB6B8-2BC2-CB41-BC10-B50B1E20AFF1}" dt="2021-06-21T07:16:01.243" v="4887" actId="478"/>
          <ac:spMkLst>
            <pc:docMk/>
            <pc:sldMk cId="1685390290" sldId="273"/>
            <ac:spMk id="5" creationId="{C607B015-5EEF-0449-89EF-244ED0C63F1A}"/>
          </ac:spMkLst>
        </pc:spChg>
        <pc:spChg chg="mod">
          <ac:chgData name="Anthony Platanios" userId="7248515a-7d77-4691-934e-9cdd40b01721" providerId="ADAL" clId="{C6DBB6B8-2BC2-CB41-BC10-B50B1E20AFF1}" dt="2021-06-21T08:59:08.824" v="6811" actId="207"/>
          <ac:spMkLst>
            <pc:docMk/>
            <pc:sldMk cId="1685390290" sldId="273"/>
            <ac:spMk id="12" creationId="{85CB624E-F21A-A440-8095-5FFD4A944FDF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2" creationId="{B13F531C-1C6A-164A-9C2F-1BAB99C8A02C}"/>
          </ac:spMkLst>
        </pc:spChg>
        <pc:spChg chg="del">
          <ac:chgData name="Anthony Platanios" userId="7248515a-7d77-4691-934e-9cdd40b01721" providerId="ADAL" clId="{C6DBB6B8-2BC2-CB41-BC10-B50B1E20AFF1}" dt="2021-06-21T07:15:34.101" v="4880" actId="478"/>
          <ac:spMkLst>
            <pc:docMk/>
            <pc:sldMk cId="1685390290" sldId="273"/>
            <ac:spMk id="13" creationId="{23404FC6-BAFF-4F4F-9288-CDDD31897FB8}"/>
          </ac:spMkLst>
        </pc:spChg>
        <pc:spChg chg="del mod">
          <ac:chgData name="Anthony Platanios" userId="7248515a-7d77-4691-934e-9cdd40b01721" providerId="ADAL" clId="{C6DBB6B8-2BC2-CB41-BC10-B50B1E20AFF1}" dt="2021-06-21T17:41:00.616" v="8245" actId="478"/>
          <ac:spMkLst>
            <pc:docMk/>
            <pc:sldMk cId="1685390290" sldId="273"/>
            <ac:spMk id="14" creationId="{2BAFB2A8-268E-B946-9A62-0993818202BA}"/>
          </ac:spMkLst>
        </pc:spChg>
        <pc:spChg chg="mod">
          <ac:chgData name="Anthony Platanios" userId="7248515a-7d77-4691-934e-9cdd40b01721" providerId="ADAL" clId="{C6DBB6B8-2BC2-CB41-BC10-B50B1E20AFF1}" dt="2021-06-21T17:41:07.772" v="8246" actId="1076"/>
          <ac:spMkLst>
            <pc:docMk/>
            <pc:sldMk cId="1685390290" sldId="273"/>
            <ac:spMk id="15" creationId="{56822AEA-A5CE-0648-AC29-34405A0C409A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6" creationId="{BD5146B0-4C49-D34D-8E3A-C9E94666E1A8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8" creationId="{149FA08D-FC54-514E-B93B-D49A856292A3}"/>
          </ac:spMkLst>
        </pc:spChg>
        <pc:spChg chg="add mod">
          <ac:chgData name="Anthony Platanios" userId="7248515a-7d77-4691-934e-9cdd40b01721" providerId="ADAL" clId="{C6DBB6B8-2BC2-CB41-BC10-B50B1E20AFF1}" dt="2021-06-21T08:56:19.391" v="6749" actId="255"/>
          <ac:spMkLst>
            <pc:docMk/>
            <pc:sldMk cId="1685390290" sldId="273"/>
            <ac:spMk id="65" creationId="{33A4E258-B448-A14F-8867-6CD842E69BCB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18" creationId="{8F0AA0E4-784F-3942-9527-14BBE8B2DA4C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19" creationId="{8E83D6A4-4D1F-D245-8B80-D7E746F4FBCE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20" creationId="{7AE1C83E-BBAF-6A49-9DFB-6A3EEA69D2B7}"/>
          </ac:spMkLst>
        </pc:spChg>
        <pc:spChg chg="del">
          <ac:chgData name="Anthony Platanios" userId="7248515a-7d77-4691-934e-9cdd40b01721" providerId="ADAL" clId="{C6DBB6B8-2BC2-CB41-BC10-B50B1E20AFF1}" dt="2021-06-21T07:16:07.356" v="4888" actId="478"/>
          <ac:spMkLst>
            <pc:docMk/>
            <pc:sldMk cId="1685390290" sldId="273"/>
            <ac:spMk id="122" creationId="{B4DBA944-94A5-794A-A530-A873EB639B8F}"/>
          </ac:spMkLst>
        </pc:spChg>
        <pc:grpChg chg="del">
          <ac:chgData name="Anthony Platanios" userId="7248515a-7d77-4691-934e-9cdd40b01721" providerId="ADAL" clId="{C6DBB6B8-2BC2-CB41-BC10-B50B1E20AFF1}" dt="2021-06-21T07:16:07.356" v="4888" actId="478"/>
          <ac:grpSpMkLst>
            <pc:docMk/>
            <pc:sldMk cId="1685390290" sldId="273"/>
            <ac:grpSpMk id="10" creationId="{2BD45410-AD84-D045-9130-B9134670B1D9}"/>
          </ac:grpSpMkLst>
        </pc:grpChg>
        <pc:grpChg chg="add mod">
          <ac:chgData name="Anthony Platanios" userId="7248515a-7d77-4691-934e-9cdd40b01721" providerId="ADAL" clId="{C6DBB6B8-2BC2-CB41-BC10-B50B1E20AFF1}" dt="2021-06-21T17:41:07.772" v="8246" actId="1076"/>
          <ac:grpSpMkLst>
            <pc:docMk/>
            <pc:sldMk cId="1685390290" sldId="273"/>
            <ac:grpSpMk id="11" creationId="{07A38F54-5A6B-EF4F-9D61-3E6D967A695C}"/>
          </ac:grpSpMkLst>
        </pc:grpChg>
        <pc:grpChg chg="del">
          <ac:chgData name="Anthony Platanios" userId="7248515a-7d77-4691-934e-9cdd40b01721" providerId="ADAL" clId="{C6DBB6B8-2BC2-CB41-BC10-B50B1E20AFF1}" dt="2021-06-21T07:15:41.725" v="4882" actId="478"/>
          <ac:grpSpMkLst>
            <pc:docMk/>
            <pc:sldMk cId="1685390290" sldId="273"/>
            <ac:grpSpMk id="11" creationId="{FBE775FE-6384-0A43-B821-7E8336ABA121}"/>
          </ac:grpSpMkLst>
        </pc:grpChg>
        <pc:grpChg chg="add del">
          <ac:chgData name="Anthony Platanios" userId="7248515a-7d77-4691-934e-9cdd40b01721" providerId="ADAL" clId="{C6DBB6B8-2BC2-CB41-BC10-B50B1E20AFF1}" dt="2021-06-21T08:59:05.248" v="6809" actId="478"/>
          <ac:grpSpMkLst>
            <pc:docMk/>
            <pc:sldMk cId="1685390290" sldId="273"/>
            <ac:grpSpMk id="20" creationId="{B11C1A6A-602B-0847-8621-02606BE7AFF6}"/>
          </ac:grpSpMkLst>
        </pc:grpChg>
        <pc:grpChg chg="del">
          <ac:chgData name="Anthony Platanios" userId="7248515a-7d77-4691-934e-9cdd40b01721" providerId="ADAL" clId="{C6DBB6B8-2BC2-CB41-BC10-B50B1E20AFF1}" dt="2021-06-21T07:15:41.725" v="4882" actId="478"/>
          <ac:grpSpMkLst>
            <pc:docMk/>
            <pc:sldMk cId="1685390290" sldId="273"/>
            <ac:grpSpMk id="60" creationId="{AC869E5A-7C5C-4449-8843-763A0F3C17E2}"/>
          </ac:grpSpMkLst>
        </pc:grpChg>
        <pc:grpChg chg="del">
          <ac:chgData name="Anthony Platanios" userId="7248515a-7d77-4691-934e-9cdd40b01721" providerId="ADAL" clId="{C6DBB6B8-2BC2-CB41-BC10-B50B1E20AFF1}" dt="2021-06-21T07:15:37.151" v="4881" actId="478"/>
          <ac:grpSpMkLst>
            <pc:docMk/>
            <pc:sldMk cId="1685390290" sldId="273"/>
            <ac:grpSpMk id="73" creationId="{4E60F9B5-81AB-8E43-A861-26B0FBF43369}"/>
          </ac:grpSpMkLst>
        </pc:grpChg>
        <pc:grpChg chg="del">
          <ac:chgData name="Anthony Platanios" userId="7248515a-7d77-4691-934e-9cdd40b01721" providerId="ADAL" clId="{C6DBB6B8-2BC2-CB41-BC10-B50B1E20AFF1}" dt="2021-06-21T07:16:07.356" v="4888" actId="478"/>
          <ac:grpSpMkLst>
            <pc:docMk/>
            <pc:sldMk cId="1685390290" sldId="273"/>
            <ac:grpSpMk id="84" creationId="{F5C9260F-15AD-9643-BAE4-465E7DEB520D}"/>
          </ac:grpSpMkLst>
        </pc:grpChg>
        <pc:grpChg chg="del">
          <ac:chgData name="Anthony Platanios" userId="7248515a-7d77-4691-934e-9cdd40b01721" providerId="ADAL" clId="{C6DBB6B8-2BC2-CB41-BC10-B50B1E20AFF1}" dt="2021-06-21T07:16:07.356" v="4888" actId="478"/>
          <ac:grpSpMkLst>
            <pc:docMk/>
            <pc:sldMk cId="1685390290" sldId="273"/>
            <ac:grpSpMk id="93" creationId="{676F3AD9-55C4-7147-B6AE-A02921820F31}"/>
          </ac:grpSpMkLst>
        </pc:grpChg>
        <pc:grpChg chg="del">
          <ac:chgData name="Anthony Platanios" userId="7248515a-7d77-4691-934e-9cdd40b01721" providerId="ADAL" clId="{C6DBB6B8-2BC2-CB41-BC10-B50B1E20AFF1}" dt="2021-06-21T07:16:07.356" v="4888" actId="478"/>
          <ac:grpSpMkLst>
            <pc:docMk/>
            <pc:sldMk cId="1685390290" sldId="273"/>
            <ac:grpSpMk id="97" creationId="{F0CCD0B3-B814-DB4D-B906-0E5E27AD62A2}"/>
          </ac:grpSpMkLst>
        </pc:grpChg>
        <pc:grpChg chg="del">
          <ac:chgData name="Anthony Platanios" userId="7248515a-7d77-4691-934e-9cdd40b01721" providerId="ADAL" clId="{C6DBB6B8-2BC2-CB41-BC10-B50B1E20AFF1}" dt="2021-06-21T07:16:07.356" v="4888" actId="478"/>
          <ac:grpSpMkLst>
            <pc:docMk/>
            <pc:sldMk cId="1685390290" sldId="273"/>
            <ac:grpSpMk id="103" creationId="{3695EE1F-9F77-F249-B803-2BC543EC6270}"/>
          </ac:grpSpMkLst>
        </pc:grpChg>
        <pc:cxnChg chg="add mod">
          <ac:chgData name="Anthony Platanios" userId="7248515a-7d77-4691-934e-9cdd40b01721" providerId="ADAL" clId="{C6DBB6B8-2BC2-CB41-BC10-B50B1E20AFF1}" dt="2021-06-21T07:18:34.335" v="4997" actId="692"/>
          <ac:cxnSpMkLst>
            <pc:docMk/>
            <pc:sldMk cId="1685390290" sldId="273"/>
            <ac:cxnSpMk id="7" creationId="{A9BD37FB-45DB-BD43-8002-124F4A11920E}"/>
          </ac:cxnSpMkLst>
        </pc:cxnChg>
        <pc:cxnChg chg="mod">
          <ac:chgData name="Anthony Platanios" userId="7248515a-7d77-4691-934e-9cdd40b01721" providerId="ADAL" clId="{C6DBB6B8-2BC2-CB41-BC10-B50B1E20AFF1}" dt="2021-06-21T08:59:13.786" v="6812" actId="208"/>
          <ac:cxnSpMkLst>
            <pc:docMk/>
            <pc:sldMk cId="1685390290" sldId="273"/>
            <ac:cxnSpMk id="13" creationId="{8A21702E-4E21-BF4B-A2E5-C882A0553876}"/>
          </ac:cxnSpMkLst>
        </pc:cxnChg>
        <pc:cxnChg chg="mod">
          <ac:chgData name="Anthony Platanios" userId="7248515a-7d77-4691-934e-9cdd40b01721" providerId="ADAL" clId="{C6DBB6B8-2BC2-CB41-BC10-B50B1E20AFF1}" dt="2021-06-21T08:59:13.786" v="6812" actId="208"/>
          <ac:cxnSpMkLst>
            <pc:docMk/>
            <pc:sldMk cId="1685390290" sldId="273"/>
            <ac:cxnSpMk id="16" creationId="{912E7F16-2AFE-C14F-A5B6-EF6687FEFDB6}"/>
          </ac:cxnSpMkLst>
        </pc:cxnChg>
        <pc:cxnChg chg="mod">
          <ac:chgData name="Anthony Platanios" userId="7248515a-7d77-4691-934e-9cdd40b01721" providerId="ADAL" clId="{C6DBB6B8-2BC2-CB41-BC10-B50B1E20AFF1}" dt="2021-06-21T07:16:07.356" v="4888" actId="478"/>
          <ac:cxnSpMkLst>
            <pc:docMk/>
            <pc:sldMk cId="1685390290" sldId="273"/>
            <ac:cxnSpMk id="28" creationId="{B4B31942-D80F-634A-BE57-B1FC1622086D}"/>
          </ac:cxnSpMkLst>
        </pc:cxnChg>
        <pc:cxnChg chg="del">
          <ac:chgData name="Anthony Platanios" userId="7248515a-7d77-4691-934e-9cdd40b01721" providerId="ADAL" clId="{C6DBB6B8-2BC2-CB41-BC10-B50B1E20AFF1}" dt="2021-06-21T07:16:07.356" v="4888" actId="478"/>
          <ac:cxnSpMkLst>
            <pc:docMk/>
            <pc:sldMk cId="1685390290" sldId="273"/>
            <ac:cxnSpMk id="66" creationId="{6960C826-09F3-4641-8189-4624582CF20C}"/>
          </ac:cxnSpMkLst>
        </pc:cxnChg>
        <pc:cxnChg chg="add mod">
          <ac:chgData name="Anthony Platanios" userId="7248515a-7d77-4691-934e-9cdd40b01721" providerId="ADAL" clId="{C6DBB6B8-2BC2-CB41-BC10-B50B1E20AFF1}" dt="2021-06-21T07:18:39.795" v="4998" actId="14100"/>
          <ac:cxnSpMkLst>
            <pc:docMk/>
            <pc:sldMk cId="1685390290" sldId="273"/>
            <ac:cxnSpMk id="72" creationId="{3CDE9032-3AFE-314B-8D37-3265A8750FC8}"/>
          </ac:cxnSpMkLst>
        </pc:cxnChg>
      </pc:sldChg>
      <pc:sldChg chg="addSp delSp modSp add mod ord delAnim modAnim">
        <pc:chgData name="Anthony Platanios" userId="7248515a-7d77-4691-934e-9cdd40b01721" providerId="ADAL" clId="{C6DBB6B8-2BC2-CB41-BC10-B50B1E20AFF1}" dt="2021-06-24T13:33:04.811" v="15505" actId="208"/>
        <pc:sldMkLst>
          <pc:docMk/>
          <pc:sldMk cId="683433695" sldId="274"/>
        </pc:sldMkLst>
        <pc:spChg chg="add mod">
          <ac:chgData name="Anthony Platanios" userId="7248515a-7d77-4691-934e-9cdd40b01721" providerId="ADAL" clId="{C6DBB6B8-2BC2-CB41-BC10-B50B1E20AFF1}" dt="2021-06-23T08:20:19.438" v="11742" actId="20577"/>
          <ac:spMkLst>
            <pc:docMk/>
            <pc:sldMk cId="683433695" sldId="274"/>
            <ac:spMk id="2" creationId="{B0379735-0D54-C74D-ADBE-54051AC9ED06}"/>
          </ac:spMkLst>
        </pc:spChg>
        <pc:spChg chg="del">
          <ac:chgData name="Anthony Platanios" userId="7248515a-7d77-4691-934e-9cdd40b01721" providerId="ADAL" clId="{C6DBB6B8-2BC2-CB41-BC10-B50B1E20AFF1}" dt="2021-06-21T17:41:19.355" v="8247" actId="478"/>
          <ac:spMkLst>
            <pc:docMk/>
            <pc:sldMk cId="683433695" sldId="274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1:19.355" v="8247" actId="478"/>
          <ac:spMkLst>
            <pc:docMk/>
            <pc:sldMk cId="683433695" sldId="274"/>
            <ac:spMk id="15" creationId="{56822AEA-A5CE-0648-AC29-34405A0C409A}"/>
          </ac:spMkLst>
        </pc:spChg>
        <pc:spChg chg="mod topLvl">
          <ac:chgData name="Anthony Platanios" userId="7248515a-7d77-4691-934e-9cdd40b01721" providerId="ADAL" clId="{C6DBB6B8-2BC2-CB41-BC10-B50B1E20AFF1}" dt="2021-06-24T13:33:04.811" v="15505" actId="208"/>
          <ac:spMkLst>
            <pc:docMk/>
            <pc:sldMk cId="683433695" sldId="274"/>
            <ac:spMk id="16" creationId="{48DA0ADE-8EE5-1641-B092-5E62D5B9DB7D}"/>
          </ac:spMkLst>
        </pc:spChg>
        <pc:spChg chg="mod topLvl">
          <ac:chgData name="Anthony Platanios" userId="7248515a-7d77-4691-934e-9cdd40b01721" providerId="ADAL" clId="{C6DBB6B8-2BC2-CB41-BC10-B50B1E20AFF1}" dt="2021-06-23T08:11:49.642" v="11611" actId="165"/>
          <ac:spMkLst>
            <pc:docMk/>
            <pc:sldMk cId="683433695" sldId="274"/>
            <ac:spMk id="17" creationId="{50E3F8D5-5435-A946-B7CB-FCC3A0C542C9}"/>
          </ac:spMkLst>
        </pc:spChg>
        <pc:spChg chg="mod topLvl">
          <ac:chgData name="Anthony Platanios" userId="7248515a-7d77-4691-934e-9cdd40b01721" providerId="ADAL" clId="{C6DBB6B8-2BC2-CB41-BC10-B50B1E20AFF1}" dt="2021-06-24T13:32:55.539" v="15503" actId="207"/>
          <ac:spMkLst>
            <pc:docMk/>
            <pc:sldMk cId="683433695" sldId="274"/>
            <ac:spMk id="18" creationId="{30B8767F-63E7-044F-8D36-8255D56985FA}"/>
          </ac:spMkLst>
        </pc:spChg>
        <pc:spChg chg="mod">
          <ac:chgData name="Anthony Platanios" userId="7248515a-7d77-4691-934e-9cdd40b01721" providerId="ADAL" clId="{C6DBB6B8-2BC2-CB41-BC10-B50B1E20AFF1}" dt="2021-06-24T13:29:45.673" v="15473" actId="207"/>
          <ac:spMkLst>
            <pc:docMk/>
            <pc:sldMk cId="683433695" sldId="274"/>
            <ac:spMk id="21" creationId="{0B2A98CB-74B1-114B-955D-A308FB53EBA6}"/>
          </ac:spMkLst>
        </pc:spChg>
        <pc:spChg chg="mod">
          <ac:chgData name="Anthony Platanios" userId="7248515a-7d77-4691-934e-9cdd40b01721" providerId="ADAL" clId="{C6DBB6B8-2BC2-CB41-BC10-B50B1E20AFF1}" dt="2021-06-24T13:29:45.673" v="15473" actId="207"/>
          <ac:spMkLst>
            <pc:docMk/>
            <pc:sldMk cId="683433695" sldId="274"/>
            <ac:spMk id="22" creationId="{1BEF90FC-2061-7744-A8E7-A46924DF9A2D}"/>
          </ac:spMkLst>
        </pc:spChg>
        <pc:spChg chg="mod">
          <ac:chgData name="Anthony Platanios" userId="7248515a-7d77-4691-934e-9cdd40b01721" providerId="ADAL" clId="{C6DBB6B8-2BC2-CB41-BC10-B50B1E20AFF1}" dt="2021-06-24T13:29:50.890" v="15474" actId="207"/>
          <ac:spMkLst>
            <pc:docMk/>
            <pc:sldMk cId="683433695" sldId="274"/>
            <ac:spMk id="24" creationId="{179133BF-3492-DB45-9ABC-01158F8E49B2}"/>
          </ac:spMkLst>
        </pc:spChg>
        <pc:spChg chg="mod topLvl">
          <ac:chgData name="Anthony Platanios" userId="7248515a-7d77-4691-934e-9cdd40b01721" providerId="ADAL" clId="{C6DBB6B8-2BC2-CB41-BC10-B50B1E20AFF1}" dt="2021-06-23T08:11:58.155" v="11612" actId="165"/>
          <ac:spMkLst>
            <pc:docMk/>
            <pc:sldMk cId="683433695" sldId="274"/>
            <ac:spMk id="26" creationId="{DB7DE192-609B-8649-8A2A-24F9B6EC28FB}"/>
          </ac:spMkLst>
        </pc:spChg>
        <pc:spChg chg="mod topLvl">
          <ac:chgData name="Anthony Platanios" userId="7248515a-7d77-4691-934e-9cdd40b01721" providerId="ADAL" clId="{C6DBB6B8-2BC2-CB41-BC10-B50B1E20AFF1}" dt="2021-06-24T13:32:14.076" v="15502" actId="207"/>
          <ac:spMkLst>
            <pc:docMk/>
            <pc:sldMk cId="683433695" sldId="274"/>
            <ac:spMk id="27" creationId="{EAFAF3C5-05B5-8144-8131-05802BF71FE5}"/>
          </ac:spMkLst>
        </pc:spChg>
        <pc:spChg chg="mod topLvl">
          <ac:chgData name="Anthony Platanios" userId="7248515a-7d77-4691-934e-9cdd40b01721" providerId="ADAL" clId="{C6DBB6B8-2BC2-CB41-BC10-B50B1E20AFF1}" dt="2021-06-23T08:11:58.155" v="11612" actId="165"/>
          <ac:spMkLst>
            <pc:docMk/>
            <pc:sldMk cId="683433695" sldId="274"/>
            <ac:spMk id="28" creationId="{050874E2-6E89-1749-9F39-9E9095DE4147}"/>
          </ac:spMkLst>
        </pc:spChg>
        <pc:spChg chg="mod topLvl">
          <ac:chgData name="Anthony Platanios" userId="7248515a-7d77-4691-934e-9cdd40b01721" providerId="ADAL" clId="{C6DBB6B8-2BC2-CB41-BC10-B50B1E20AFF1}" dt="2021-06-24T13:30:53.574" v="15485" actId="208"/>
          <ac:spMkLst>
            <pc:docMk/>
            <pc:sldMk cId="683433695" sldId="274"/>
            <ac:spMk id="30" creationId="{8A54085D-3F3A-0143-98CF-5C6240AB67D0}"/>
          </ac:spMkLst>
        </pc:spChg>
        <pc:spChg chg="mod topLvl">
          <ac:chgData name="Anthony Platanios" userId="7248515a-7d77-4691-934e-9cdd40b01721" providerId="ADAL" clId="{C6DBB6B8-2BC2-CB41-BC10-B50B1E20AFF1}" dt="2021-06-24T13:30:57.347" v="15486" actId="1076"/>
          <ac:spMkLst>
            <pc:docMk/>
            <pc:sldMk cId="683433695" sldId="274"/>
            <ac:spMk id="31" creationId="{9DBDA8C8-80E0-C346-B942-A046AA85FFC7}"/>
          </ac:spMkLst>
        </pc:spChg>
        <pc:spChg chg="mod">
          <ac:chgData name="Anthony Platanios" userId="7248515a-7d77-4691-934e-9cdd40b01721" providerId="ADAL" clId="{C6DBB6B8-2BC2-CB41-BC10-B50B1E20AFF1}" dt="2021-06-21T08:59:01.634" v="6808"/>
          <ac:spMkLst>
            <pc:docMk/>
            <pc:sldMk cId="683433695" sldId="274"/>
            <ac:spMk id="33" creationId="{FA197D37-6E7C-FF41-AC85-6E537A8E46B4}"/>
          </ac:spMkLst>
        </pc:spChg>
        <pc:spChg chg="del mod topLvl">
          <ac:chgData name="Anthony Platanios" userId="7248515a-7d77-4691-934e-9cdd40b01721" providerId="ADAL" clId="{C6DBB6B8-2BC2-CB41-BC10-B50B1E20AFF1}" dt="2021-06-21T07:22:35.056" v="5037" actId="478"/>
          <ac:spMkLst>
            <pc:docMk/>
            <pc:sldMk cId="683433695" sldId="274"/>
            <ac:spMk id="34" creationId="{6DAE273B-B8D6-7047-90A9-AF14FC764D91}"/>
          </ac:spMkLst>
        </pc:spChg>
        <pc:spChg chg="del mod">
          <ac:chgData name="Anthony Platanios" userId="7248515a-7d77-4691-934e-9cdd40b01721" providerId="ADAL" clId="{C6DBB6B8-2BC2-CB41-BC10-B50B1E20AFF1}" dt="2021-06-21T07:22:35.056" v="5037" actId="478"/>
          <ac:spMkLst>
            <pc:docMk/>
            <pc:sldMk cId="683433695" sldId="274"/>
            <ac:spMk id="35" creationId="{4970165F-7653-8C43-A358-EAAEC3CDBD7E}"/>
          </ac:spMkLst>
        </pc:spChg>
        <pc:spChg chg="add del mod">
          <ac:chgData name="Anthony Platanios" userId="7248515a-7d77-4691-934e-9cdd40b01721" providerId="ADAL" clId="{C6DBB6B8-2BC2-CB41-BC10-B50B1E20AFF1}" dt="2021-06-23T11:14:26.955" v="12477" actId="478"/>
          <ac:spMkLst>
            <pc:docMk/>
            <pc:sldMk cId="683433695" sldId="274"/>
            <ac:spMk id="36" creationId="{AD760CA1-FE1E-D047-86D6-C8C92DCE8966}"/>
          </ac:spMkLst>
        </pc:spChg>
        <pc:spChg chg="mod">
          <ac:chgData name="Anthony Platanios" userId="7248515a-7d77-4691-934e-9cdd40b01721" providerId="ADAL" clId="{C6DBB6B8-2BC2-CB41-BC10-B50B1E20AFF1}" dt="2021-06-21T07:21:45.976" v="5032"/>
          <ac:spMkLst>
            <pc:docMk/>
            <pc:sldMk cId="683433695" sldId="274"/>
            <ac:spMk id="36" creationId="{D82DF938-51BC-BB4C-A96F-BE9407B8030E}"/>
          </ac:spMkLst>
        </pc:spChg>
        <pc:spChg chg="mod">
          <ac:chgData name="Anthony Platanios" userId="7248515a-7d77-4691-934e-9cdd40b01721" providerId="ADAL" clId="{C6DBB6B8-2BC2-CB41-BC10-B50B1E20AFF1}" dt="2021-06-21T07:24:59.427" v="5096" actId="113"/>
          <ac:spMkLst>
            <pc:docMk/>
            <pc:sldMk cId="683433695" sldId="274"/>
            <ac:spMk id="37" creationId="{04748EB3-DF3F-F44C-9DB1-CDD24428E0DB}"/>
          </ac:spMkLst>
        </pc:spChg>
        <pc:spChg chg="mod">
          <ac:chgData name="Anthony Platanios" userId="7248515a-7d77-4691-934e-9cdd40b01721" providerId="ADAL" clId="{C6DBB6B8-2BC2-CB41-BC10-B50B1E20AFF1}" dt="2021-06-21T07:24:27.562" v="5089" actId="113"/>
          <ac:spMkLst>
            <pc:docMk/>
            <pc:sldMk cId="683433695" sldId="274"/>
            <ac:spMk id="38" creationId="{110B4468-BE81-434B-904F-EE20F517FFA8}"/>
          </ac:spMkLst>
        </pc:spChg>
        <pc:spChg chg="mod">
          <ac:chgData name="Anthony Platanios" userId="7248515a-7d77-4691-934e-9cdd40b01721" providerId="ADAL" clId="{C6DBB6B8-2BC2-CB41-BC10-B50B1E20AFF1}" dt="2021-06-21T17:41:38.187" v="8252" actId="207"/>
          <ac:spMkLst>
            <pc:docMk/>
            <pc:sldMk cId="683433695" sldId="274"/>
            <ac:spMk id="38" creationId="{2E79BDA2-302B-AD4B-ADC3-A8894E848445}"/>
          </ac:spMkLst>
        </pc:spChg>
        <pc:spChg chg="mod">
          <ac:chgData name="Anthony Platanios" userId="7248515a-7d77-4691-934e-9cdd40b01721" providerId="ADAL" clId="{C6DBB6B8-2BC2-CB41-BC10-B50B1E20AFF1}" dt="2021-06-21T07:21:45.976" v="5032"/>
          <ac:spMkLst>
            <pc:docMk/>
            <pc:sldMk cId="683433695" sldId="274"/>
            <ac:spMk id="40" creationId="{20697353-1ABE-2047-8DB9-07C4832C8BD3}"/>
          </ac:spMkLst>
        </pc:spChg>
        <pc:spChg chg="mod">
          <ac:chgData name="Anthony Platanios" userId="7248515a-7d77-4691-934e-9cdd40b01721" providerId="ADAL" clId="{C6DBB6B8-2BC2-CB41-BC10-B50B1E20AFF1}" dt="2021-06-21T07:21:45.976" v="5032"/>
          <ac:spMkLst>
            <pc:docMk/>
            <pc:sldMk cId="683433695" sldId="274"/>
            <ac:spMk id="41" creationId="{4D2D8265-1F19-7142-832D-319E23980EBA}"/>
          </ac:spMkLst>
        </pc:spChg>
        <pc:spChg chg="del mod topLvl">
          <ac:chgData name="Anthony Platanios" userId="7248515a-7d77-4691-934e-9cdd40b01721" providerId="ADAL" clId="{C6DBB6B8-2BC2-CB41-BC10-B50B1E20AFF1}" dt="2021-06-23T11:14:26.955" v="12477" actId="478"/>
          <ac:spMkLst>
            <pc:docMk/>
            <pc:sldMk cId="683433695" sldId="274"/>
            <ac:spMk id="42" creationId="{ACFEBA68-EF86-344A-AD6A-B8E58B0A630D}"/>
          </ac:spMkLst>
        </pc:spChg>
        <pc:spChg chg="mod">
          <ac:chgData name="Anthony Platanios" userId="7248515a-7d77-4691-934e-9cdd40b01721" providerId="ADAL" clId="{C6DBB6B8-2BC2-CB41-BC10-B50B1E20AFF1}" dt="2021-06-23T08:16:01.767" v="11668"/>
          <ac:spMkLst>
            <pc:docMk/>
            <pc:sldMk cId="683433695" sldId="274"/>
            <ac:spMk id="46" creationId="{A389F733-995B-234F-8EE0-E43E88016AFE}"/>
          </ac:spMkLst>
        </pc:spChg>
        <pc:spChg chg="mod">
          <ac:chgData name="Anthony Platanios" userId="7248515a-7d77-4691-934e-9cdd40b01721" providerId="ADAL" clId="{C6DBB6B8-2BC2-CB41-BC10-B50B1E20AFF1}" dt="2021-06-23T08:16:01.767" v="11668"/>
          <ac:spMkLst>
            <pc:docMk/>
            <pc:sldMk cId="683433695" sldId="274"/>
            <ac:spMk id="47" creationId="{2CE79203-E463-134F-B1AC-4ECFE8BA746E}"/>
          </ac:spMkLst>
        </pc:spChg>
        <pc:spChg chg="mod">
          <ac:chgData name="Anthony Platanios" userId="7248515a-7d77-4691-934e-9cdd40b01721" providerId="ADAL" clId="{C6DBB6B8-2BC2-CB41-BC10-B50B1E20AFF1}" dt="2021-06-23T08:16:01.767" v="11668"/>
          <ac:spMkLst>
            <pc:docMk/>
            <pc:sldMk cId="683433695" sldId="274"/>
            <ac:spMk id="48" creationId="{0A059CDB-C384-F040-A899-BCC732E863D9}"/>
          </ac:spMkLst>
        </pc:spChg>
        <pc:spChg chg="mod">
          <ac:chgData name="Anthony Platanios" userId="7248515a-7d77-4691-934e-9cdd40b01721" providerId="ADAL" clId="{C6DBB6B8-2BC2-CB41-BC10-B50B1E20AFF1}" dt="2021-06-23T08:16:01.767" v="11668"/>
          <ac:spMkLst>
            <pc:docMk/>
            <pc:sldMk cId="683433695" sldId="274"/>
            <ac:spMk id="50" creationId="{108B54BB-D69D-D147-9017-0FC67AA2B212}"/>
          </ac:spMkLst>
        </pc:spChg>
        <pc:spChg chg="mod">
          <ac:chgData name="Anthony Platanios" userId="7248515a-7d77-4691-934e-9cdd40b01721" providerId="ADAL" clId="{C6DBB6B8-2BC2-CB41-BC10-B50B1E20AFF1}" dt="2021-06-23T08:16:01.767" v="11668"/>
          <ac:spMkLst>
            <pc:docMk/>
            <pc:sldMk cId="683433695" sldId="274"/>
            <ac:spMk id="51" creationId="{B4932D20-408D-4744-AFB1-54A0C1111A17}"/>
          </ac:spMkLst>
        </pc:spChg>
        <pc:spChg chg="add del mod">
          <ac:chgData name="Anthony Platanios" userId="7248515a-7d77-4691-934e-9cdd40b01721" providerId="ADAL" clId="{C6DBB6B8-2BC2-CB41-BC10-B50B1E20AFF1}" dt="2021-06-23T08:16:04.278" v="11669"/>
          <ac:spMkLst>
            <pc:docMk/>
            <pc:sldMk cId="683433695" sldId="274"/>
            <ac:spMk id="52" creationId="{540B369A-8CF0-7340-A835-3DC42694C25C}"/>
          </ac:spMkLst>
        </pc:spChg>
        <pc:spChg chg="mod">
          <ac:chgData name="Anthony Platanios" userId="7248515a-7d77-4691-934e-9cdd40b01721" providerId="ADAL" clId="{C6DBB6B8-2BC2-CB41-BC10-B50B1E20AFF1}" dt="2021-06-24T13:31:58.583" v="15499" actId="207"/>
          <ac:spMkLst>
            <pc:docMk/>
            <pc:sldMk cId="683433695" sldId="274"/>
            <ac:spMk id="54" creationId="{4AB99CF7-37FD-5B4B-9887-BC68F5CCE671}"/>
          </ac:spMkLst>
        </pc:spChg>
        <pc:spChg chg="mod">
          <ac:chgData name="Anthony Platanios" userId="7248515a-7d77-4691-934e-9cdd40b01721" providerId="ADAL" clId="{C6DBB6B8-2BC2-CB41-BC10-B50B1E20AFF1}" dt="2021-06-24T13:31:48.181" v="15497" actId="207"/>
          <ac:spMkLst>
            <pc:docMk/>
            <pc:sldMk cId="683433695" sldId="274"/>
            <ac:spMk id="55" creationId="{290CB1FB-D878-A54F-867E-DAE8B6EA8405}"/>
          </ac:spMkLst>
        </pc:spChg>
        <pc:spChg chg="mod">
          <ac:chgData name="Anthony Platanios" userId="7248515a-7d77-4691-934e-9cdd40b01721" providerId="ADAL" clId="{C6DBB6B8-2BC2-CB41-BC10-B50B1E20AFF1}" dt="2021-06-24T13:31:34.515" v="15493" actId="207"/>
          <ac:spMkLst>
            <pc:docMk/>
            <pc:sldMk cId="683433695" sldId="274"/>
            <ac:spMk id="56" creationId="{299D5284-87A3-1841-9CCB-B1282A8E7FCC}"/>
          </ac:spMkLst>
        </pc:spChg>
        <pc:spChg chg="mod">
          <ac:chgData name="Anthony Platanios" userId="7248515a-7d77-4691-934e-9cdd40b01721" providerId="ADAL" clId="{C6DBB6B8-2BC2-CB41-BC10-B50B1E20AFF1}" dt="2021-06-24T13:31:22.339" v="15491" actId="208"/>
          <ac:spMkLst>
            <pc:docMk/>
            <pc:sldMk cId="683433695" sldId="274"/>
            <ac:spMk id="58" creationId="{47829093-47D1-2449-9430-E1F48E271C4A}"/>
          </ac:spMkLst>
        </pc:spChg>
        <pc:spChg chg="mod">
          <ac:chgData name="Anthony Platanios" userId="7248515a-7d77-4691-934e-9cdd40b01721" providerId="ADAL" clId="{C6DBB6B8-2BC2-CB41-BC10-B50B1E20AFF1}" dt="2021-06-24T13:31:26.467" v="15492" actId="1076"/>
          <ac:spMkLst>
            <pc:docMk/>
            <pc:sldMk cId="683433695" sldId="274"/>
            <ac:spMk id="59" creationId="{E7A6E5BA-7636-4A4D-AE5D-ABE9B8F22DE3}"/>
          </ac:spMkLst>
        </pc:spChg>
        <pc:spChg chg="add mod">
          <ac:chgData name="Anthony Platanios" userId="7248515a-7d77-4691-934e-9cdd40b01721" providerId="ADAL" clId="{C6DBB6B8-2BC2-CB41-BC10-B50B1E20AFF1}" dt="2021-06-23T08:16:13.673" v="11670"/>
          <ac:spMkLst>
            <pc:docMk/>
            <pc:sldMk cId="683433695" sldId="274"/>
            <ac:spMk id="60" creationId="{1FAD8916-99B4-4348-B2D3-C2DCD80ED28A}"/>
          </ac:spMkLst>
        </pc:spChg>
        <pc:spChg chg="add mod">
          <ac:chgData name="Anthony Platanios" userId="7248515a-7d77-4691-934e-9cdd40b01721" providerId="ADAL" clId="{C6DBB6B8-2BC2-CB41-BC10-B50B1E20AFF1}" dt="2021-06-23T08:16:13.673" v="11670"/>
          <ac:spMkLst>
            <pc:docMk/>
            <pc:sldMk cId="683433695" sldId="274"/>
            <ac:spMk id="61" creationId="{20C48743-56C8-9E47-A215-D37C4D1D1CC7}"/>
          </ac:spMkLst>
        </pc:spChg>
        <pc:spChg chg="add mod">
          <ac:chgData name="Anthony Platanios" userId="7248515a-7d77-4691-934e-9cdd40b01721" providerId="ADAL" clId="{C6DBB6B8-2BC2-CB41-BC10-B50B1E20AFF1}" dt="2021-06-23T11:14:28.211" v="12478"/>
          <ac:spMkLst>
            <pc:docMk/>
            <pc:sldMk cId="683433695" sldId="274"/>
            <ac:spMk id="62" creationId="{62E5CBD0-0FF5-684F-A2B8-5B8FD7E62086}"/>
          </ac:spMkLst>
        </pc:spChg>
        <pc:spChg chg="add mod">
          <ac:chgData name="Anthony Platanios" userId="7248515a-7d77-4691-934e-9cdd40b01721" providerId="ADAL" clId="{C6DBB6B8-2BC2-CB41-BC10-B50B1E20AFF1}" dt="2021-06-24T13:29:53.369" v="15475" actId="207"/>
          <ac:spMkLst>
            <pc:docMk/>
            <pc:sldMk cId="683433695" sldId="274"/>
            <ac:spMk id="63" creationId="{C2737DD8-9745-D640-847B-229EAAFCF620}"/>
          </ac:spMkLst>
        </pc:spChg>
        <pc:spChg chg="mod">
          <ac:chgData name="Anthony Platanios" userId="7248515a-7d77-4691-934e-9cdd40b01721" providerId="ADAL" clId="{C6DBB6B8-2BC2-CB41-BC10-B50B1E20AFF1}" dt="2021-06-21T08:56:10.030" v="6746" actId="122"/>
          <ac:spMkLst>
            <pc:docMk/>
            <pc:sldMk cId="683433695" sldId="274"/>
            <ac:spMk id="65" creationId="{33A4E258-B448-A14F-8867-6CD842E69BCB}"/>
          </ac:spMkLst>
        </pc:spChg>
        <pc:spChg chg="mod">
          <ac:chgData name="Anthony Platanios" userId="7248515a-7d77-4691-934e-9cdd40b01721" providerId="ADAL" clId="{C6DBB6B8-2BC2-CB41-BC10-B50B1E20AFF1}" dt="2021-06-21T07:20:33.648" v="5022" actId="20577"/>
          <ac:spMkLst>
            <pc:docMk/>
            <pc:sldMk cId="683433695" sldId="274"/>
            <ac:spMk id="68" creationId="{03767926-DCF4-ED4C-A867-D836751B0699}"/>
          </ac:spMkLst>
        </pc:spChg>
        <pc:grpChg chg="add del mod">
          <ac:chgData name="Anthony Platanios" userId="7248515a-7d77-4691-934e-9cdd40b01721" providerId="ADAL" clId="{C6DBB6B8-2BC2-CB41-BC10-B50B1E20AFF1}" dt="2021-06-23T08:11:49.642" v="11611" actId="165"/>
          <ac:grpSpMkLst>
            <pc:docMk/>
            <pc:sldMk cId="683433695" sldId="274"/>
            <ac:grpSpMk id="13" creationId="{CFAB7996-7C45-FF4F-88A0-DBF5C898D592}"/>
          </ac:grpSpMkLst>
        </pc:grpChg>
        <pc:grpChg chg="add mod">
          <ac:chgData name="Anthony Platanios" userId="7248515a-7d77-4691-934e-9cdd40b01721" providerId="ADAL" clId="{C6DBB6B8-2BC2-CB41-BC10-B50B1E20AFF1}" dt="2021-06-21T07:23:31.793" v="5054" actId="1076"/>
          <ac:grpSpMkLst>
            <pc:docMk/>
            <pc:sldMk cId="683433695" sldId="274"/>
            <ac:grpSpMk id="19" creationId="{8941A5DD-38C2-CD4F-A9AA-8C71B02A5811}"/>
          </ac:grpSpMkLst>
        </pc:grpChg>
        <pc:grpChg chg="del">
          <ac:chgData name="Anthony Platanios" userId="7248515a-7d77-4691-934e-9cdd40b01721" providerId="ADAL" clId="{C6DBB6B8-2BC2-CB41-BC10-B50B1E20AFF1}" dt="2021-06-21T08:59:01.158" v="6807" actId="478"/>
          <ac:grpSpMkLst>
            <pc:docMk/>
            <pc:sldMk cId="683433695" sldId="274"/>
            <ac:grpSpMk id="20" creationId="{B11C1A6A-602B-0847-8621-02606BE7AFF6}"/>
          </ac:grpSpMkLst>
        </pc:grpChg>
        <pc:grpChg chg="add del mod">
          <ac:chgData name="Anthony Platanios" userId="7248515a-7d77-4691-934e-9cdd40b01721" providerId="ADAL" clId="{C6DBB6B8-2BC2-CB41-BC10-B50B1E20AFF1}" dt="2021-06-23T08:11:58.155" v="11612" actId="165"/>
          <ac:grpSpMkLst>
            <pc:docMk/>
            <pc:sldMk cId="683433695" sldId="274"/>
            <ac:grpSpMk id="25" creationId="{D5A5F002-6CDE-A444-B054-C1E934F91D62}"/>
          </ac:grpSpMkLst>
        </pc:grpChg>
        <pc:grpChg chg="add del mod">
          <ac:chgData name="Anthony Platanios" userId="7248515a-7d77-4691-934e-9cdd40b01721" providerId="ADAL" clId="{C6DBB6B8-2BC2-CB41-BC10-B50B1E20AFF1}" dt="2021-06-23T08:14:33.813" v="11641" actId="165"/>
          <ac:grpSpMkLst>
            <pc:docMk/>
            <pc:sldMk cId="683433695" sldId="274"/>
            <ac:grpSpMk id="29" creationId="{3D5A2DD5-8468-F741-85D6-301D2BA2E1A9}"/>
          </ac:grpSpMkLst>
        </pc:grpChg>
        <pc:grpChg chg="add del mod">
          <ac:chgData name="Anthony Platanios" userId="7248515a-7d77-4691-934e-9cdd40b01721" providerId="ADAL" clId="{C6DBB6B8-2BC2-CB41-BC10-B50B1E20AFF1}" dt="2021-06-21T17:41:19.355" v="8247" actId="478"/>
          <ac:grpSpMkLst>
            <pc:docMk/>
            <pc:sldMk cId="683433695" sldId="274"/>
            <ac:grpSpMk id="32" creationId="{801A2025-73B7-8B40-B7C4-99B5336D5D6B}"/>
          </ac:grpSpMkLst>
        </pc:grpChg>
        <pc:grpChg chg="add del mod">
          <ac:chgData name="Anthony Platanios" userId="7248515a-7d77-4691-934e-9cdd40b01721" providerId="ADAL" clId="{C6DBB6B8-2BC2-CB41-BC10-B50B1E20AFF1}" dt="2021-06-21T07:22:35.056" v="5037" actId="478"/>
          <ac:grpSpMkLst>
            <pc:docMk/>
            <pc:sldMk cId="683433695" sldId="274"/>
            <ac:grpSpMk id="32" creationId="{915A4103-2A30-454D-A647-E121539733C1}"/>
          </ac:grpSpMkLst>
        </pc:grpChg>
        <pc:grpChg chg="del mod topLvl">
          <ac:chgData name="Anthony Platanios" userId="7248515a-7d77-4691-934e-9cdd40b01721" providerId="ADAL" clId="{C6DBB6B8-2BC2-CB41-BC10-B50B1E20AFF1}" dt="2021-06-21T07:26:41.764" v="5126" actId="478"/>
          <ac:grpSpMkLst>
            <pc:docMk/>
            <pc:sldMk cId="683433695" sldId="274"/>
            <ac:grpSpMk id="33" creationId="{BF01F956-D4C2-5D4C-9ECA-19AC678B4DA0}"/>
          </ac:grpSpMkLst>
        </pc:grpChg>
        <pc:grpChg chg="add del mod">
          <ac:chgData name="Anthony Platanios" userId="7248515a-7d77-4691-934e-9cdd40b01721" providerId="ADAL" clId="{C6DBB6B8-2BC2-CB41-BC10-B50B1E20AFF1}" dt="2021-06-23T08:09:54.981" v="11590" actId="478"/>
          <ac:grpSpMkLst>
            <pc:docMk/>
            <pc:sldMk cId="683433695" sldId="274"/>
            <ac:grpSpMk id="37" creationId="{F13DF108-5A3C-C744-85CE-00261194CEA2}"/>
          </ac:grpSpMkLst>
        </pc:grpChg>
        <pc:grpChg chg="add del mod">
          <ac:chgData name="Anthony Platanios" userId="7248515a-7d77-4691-934e-9cdd40b01721" providerId="ADAL" clId="{C6DBB6B8-2BC2-CB41-BC10-B50B1E20AFF1}" dt="2021-06-21T07:26:41.764" v="5126" actId="478"/>
          <ac:grpSpMkLst>
            <pc:docMk/>
            <pc:sldMk cId="683433695" sldId="274"/>
            <ac:grpSpMk id="39" creationId="{8E0ED5C1-E207-944D-B5CE-77B2E34EE2E2}"/>
          </ac:grpSpMkLst>
        </pc:grpChg>
        <pc:grpChg chg="add del mod">
          <ac:chgData name="Anthony Platanios" userId="7248515a-7d77-4691-934e-9cdd40b01721" providerId="ADAL" clId="{C6DBB6B8-2BC2-CB41-BC10-B50B1E20AFF1}" dt="2021-06-23T08:10:02.450" v="11592" actId="165"/>
          <ac:grpSpMkLst>
            <pc:docMk/>
            <pc:sldMk cId="683433695" sldId="274"/>
            <ac:grpSpMk id="41" creationId="{1AEFCBEC-433B-8741-9436-4D441A3F5A40}"/>
          </ac:grpSpMkLst>
        </pc:grpChg>
        <pc:grpChg chg="add del mod">
          <ac:chgData name="Anthony Platanios" userId="7248515a-7d77-4691-934e-9cdd40b01721" providerId="ADAL" clId="{C6DBB6B8-2BC2-CB41-BC10-B50B1E20AFF1}" dt="2021-06-23T08:16:04.278" v="11669"/>
          <ac:grpSpMkLst>
            <pc:docMk/>
            <pc:sldMk cId="683433695" sldId="274"/>
            <ac:grpSpMk id="45" creationId="{1F614268-0B96-C044-98EA-33B09B6E3178}"/>
          </ac:grpSpMkLst>
        </pc:grpChg>
        <pc:grpChg chg="add del mod">
          <ac:chgData name="Anthony Platanios" userId="7248515a-7d77-4691-934e-9cdd40b01721" providerId="ADAL" clId="{C6DBB6B8-2BC2-CB41-BC10-B50B1E20AFF1}" dt="2021-06-23T08:16:04.278" v="11669"/>
          <ac:grpSpMkLst>
            <pc:docMk/>
            <pc:sldMk cId="683433695" sldId="274"/>
            <ac:grpSpMk id="49" creationId="{64D9503C-89E9-DA45-B251-2154D76343B2}"/>
          </ac:grpSpMkLst>
        </pc:grpChg>
        <pc:grpChg chg="add mod">
          <ac:chgData name="Anthony Platanios" userId="7248515a-7d77-4691-934e-9cdd40b01721" providerId="ADAL" clId="{C6DBB6B8-2BC2-CB41-BC10-B50B1E20AFF1}" dt="2021-06-23T08:16:13.673" v="11670"/>
          <ac:grpSpMkLst>
            <pc:docMk/>
            <pc:sldMk cId="683433695" sldId="274"/>
            <ac:grpSpMk id="53" creationId="{8D01897F-B85F-B546-9574-1035DB16AD6B}"/>
          </ac:grpSpMkLst>
        </pc:grpChg>
        <pc:grpChg chg="add mod">
          <ac:chgData name="Anthony Platanios" userId="7248515a-7d77-4691-934e-9cdd40b01721" providerId="ADAL" clId="{C6DBB6B8-2BC2-CB41-BC10-B50B1E20AFF1}" dt="2021-06-23T08:16:13.673" v="11670"/>
          <ac:grpSpMkLst>
            <pc:docMk/>
            <pc:sldMk cId="683433695" sldId="274"/>
            <ac:grpSpMk id="57" creationId="{81904CCC-51E8-5F4B-8CE8-8744263E96B0}"/>
          </ac:grpSpMkLst>
        </pc:grpChg>
        <pc:cxnChg chg="mod">
          <ac:chgData name="Anthony Platanios" userId="7248515a-7d77-4691-934e-9cdd40b01721" providerId="ADAL" clId="{C6DBB6B8-2BC2-CB41-BC10-B50B1E20AFF1}" dt="2021-06-21T07:19:51.328" v="5003" actId="208"/>
          <ac:cxnSpMkLst>
            <pc:docMk/>
            <pc:sldMk cId="683433695" sldId="274"/>
            <ac:cxnSpMk id="7" creationId="{A9BD37FB-45DB-BD43-8002-124F4A11920E}"/>
          </ac:cxnSpMkLst>
        </pc:cxnChg>
        <pc:cxnChg chg="mod">
          <ac:chgData name="Anthony Platanios" userId="7248515a-7d77-4691-934e-9cdd40b01721" providerId="ADAL" clId="{C6DBB6B8-2BC2-CB41-BC10-B50B1E20AFF1}" dt="2021-06-21T08:59:01.634" v="6808"/>
          <ac:cxnSpMkLst>
            <pc:docMk/>
            <pc:sldMk cId="683433695" sldId="274"/>
            <ac:cxnSpMk id="34" creationId="{23AFF709-BC3D-9C4B-9CD7-539917F5EB91}"/>
          </ac:cxnSpMkLst>
        </pc:cxnChg>
        <pc:cxnChg chg="mod">
          <ac:chgData name="Anthony Platanios" userId="7248515a-7d77-4691-934e-9cdd40b01721" providerId="ADAL" clId="{C6DBB6B8-2BC2-CB41-BC10-B50B1E20AFF1}" dt="2021-06-21T08:59:01.634" v="6808"/>
          <ac:cxnSpMkLst>
            <pc:docMk/>
            <pc:sldMk cId="683433695" sldId="274"/>
            <ac:cxnSpMk id="35" creationId="{F77A8BFF-A629-EC47-B2A3-DF46F11A8550}"/>
          </ac:cxnSpMkLst>
        </pc:cxnChg>
        <pc:cxnChg chg="mod">
          <ac:chgData name="Anthony Platanios" userId="7248515a-7d77-4691-934e-9cdd40b01721" providerId="ADAL" clId="{C6DBB6B8-2BC2-CB41-BC10-B50B1E20AFF1}" dt="2021-06-21T17:41:30.036" v="8249" actId="208"/>
          <ac:cxnSpMkLst>
            <pc:docMk/>
            <pc:sldMk cId="683433695" sldId="274"/>
            <ac:cxnSpMk id="39" creationId="{521F9BCC-59C8-334F-8BC7-0966A68CC276}"/>
          </ac:cxnSpMkLst>
        </pc:cxnChg>
        <pc:cxnChg chg="mod">
          <ac:chgData name="Anthony Platanios" userId="7248515a-7d77-4691-934e-9cdd40b01721" providerId="ADAL" clId="{C6DBB6B8-2BC2-CB41-BC10-B50B1E20AFF1}" dt="2021-06-21T17:41:30.036" v="8249" actId="208"/>
          <ac:cxnSpMkLst>
            <pc:docMk/>
            <pc:sldMk cId="683433695" sldId="274"/>
            <ac:cxnSpMk id="40" creationId="{70BE657E-DB76-C143-856E-62913E3DF619}"/>
          </ac:cxnSpMkLst>
        </pc:cxnChg>
        <pc:cxnChg chg="del mod topLvl">
          <ac:chgData name="Anthony Platanios" userId="7248515a-7d77-4691-934e-9cdd40b01721" providerId="ADAL" clId="{C6DBB6B8-2BC2-CB41-BC10-B50B1E20AFF1}" dt="2021-06-23T11:14:26.955" v="12477" actId="478"/>
          <ac:cxnSpMkLst>
            <pc:docMk/>
            <pc:sldMk cId="683433695" sldId="274"/>
            <ac:cxnSpMk id="43" creationId="{8CC718E5-769B-F940-8AF2-828B8DA1B581}"/>
          </ac:cxnSpMkLst>
        </pc:cxnChg>
        <pc:cxnChg chg="del mod topLvl">
          <ac:chgData name="Anthony Platanios" userId="7248515a-7d77-4691-934e-9cdd40b01721" providerId="ADAL" clId="{C6DBB6B8-2BC2-CB41-BC10-B50B1E20AFF1}" dt="2021-06-23T11:14:26.955" v="12477" actId="478"/>
          <ac:cxnSpMkLst>
            <pc:docMk/>
            <pc:sldMk cId="683433695" sldId="274"/>
            <ac:cxnSpMk id="44" creationId="{65724619-3730-104B-BC38-1C57E52F2B3C}"/>
          </ac:cxnSpMkLst>
        </pc:cxnChg>
        <pc:cxnChg chg="add mod">
          <ac:chgData name="Anthony Platanios" userId="7248515a-7d77-4691-934e-9cdd40b01721" providerId="ADAL" clId="{C6DBB6B8-2BC2-CB41-BC10-B50B1E20AFF1}" dt="2021-06-24T13:29:59.920" v="15476" actId="208"/>
          <ac:cxnSpMkLst>
            <pc:docMk/>
            <pc:sldMk cId="683433695" sldId="274"/>
            <ac:cxnSpMk id="64" creationId="{0B5371B5-629F-C54D-AB63-5341828423F6}"/>
          </ac:cxnSpMkLst>
        </pc:cxnChg>
        <pc:cxnChg chg="add mod">
          <ac:chgData name="Anthony Platanios" userId="7248515a-7d77-4691-934e-9cdd40b01721" providerId="ADAL" clId="{C6DBB6B8-2BC2-CB41-BC10-B50B1E20AFF1}" dt="2021-06-24T13:29:59.920" v="15476" actId="208"/>
          <ac:cxnSpMkLst>
            <pc:docMk/>
            <pc:sldMk cId="683433695" sldId="274"/>
            <ac:cxnSpMk id="66" creationId="{B7EA24FB-5583-A647-9ABF-FBCBF2223E90}"/>
          </ac:cxnSpMkLst>
        </pc:cxnChg>
        <pc:cxnChg chg="mod">
          <ac:chgData name="Anthony Platanios" userId="7248515a-7d77-4691-934e-9cdd40b01721" providerId="ADAL" clId="{C6DBB6B8-2BC2-CB41-BC10-B50B1E20AFF1}" dt="2021-06-21T07:19:51.328" v="5003" actId="208"/>
          <ac:cxnSpMkLst>
            <pc:docMk/>
            <pc:sldMk cId="683433695" sldId="274"/>
            <ac:cxnSpMk id="72" creationId="{3CDE9032-3AFE-314B-8D37-3265A8750FC8}"/>
          </ac:cxnSpMkLst>
        </pc:cxnChg>
      </pc:sldChg>
      <pc:sldChg chg="addSp delSp modSp add del mod modAnim">
        <pc:chgData name="Anthony Platanios" userId="7248515a-7d77-4691-934e-9cdd40b01721" providerId="ADAL" clId="{C6DBB6B8-2BC2-CB41-BC10-B50B1E20AFF1}" dt="2021-06-23T08:18:43.854" v="11699" actId="2696"/>
        <pc:sldMkLst>
          <pc:docMk/>
          <pc:sldMk cId="3386131074" sldId="275"/>
        </pc:sldMkLst>
        <pc:spChg chg="del mod">
          <ac:chgData name="Anthony Platanios" userId="7248515a-7d77-4691-934e-9cdd40b01721" providerId="ADAL" clId="{C6DBB6B8-2BC2-CB41-BC10-B50B1E20AFF1}" dt="2021-06-21T17:43:20.214" v="8325" actId="478"/>
          <ac:spMkLst>
            <pc:docMk/>
            <pc:sldMk cId="3386131074" sldId="275"/>
            <ac:spMk id="2" creationId="{B0379735-0D54-C74D-ADBE-54051AC9ED06}"/>
          </ac:spMkLst>
        </pc:spChg>
        <pc:spChg chg="add mod">
          <ac:chgData name="Anthony Platanios" userId="7248515a-7d77-4691-934e-9cdd40b01721" providerId="ADAL" clId="{C6DBB6B8-2BC2-CB41-BC10-B50B1E20AFF1}" dt="2021-06-21T07:35:14.160" v="5229" actId="206"/>
          <ac:spMkLst>
            <pc:docMk/>
            <pc:sldMk cId="3386131074" sldId="275"/>
            <ac:spMk id="3" creationId="{CAA952C5-DFA0-8340-AF72-8C9FC218CE64}"/>
          </ac:spMkLst>
        </pc:spChg>
        <pc:spChg chg="add mod">
          <ac:chgData name="Anthony Platanios" userId="7248515a-7d77-4691-934e-9cdd40b01721" providerId="ADAL" clId="{C6DBB6B8-2BC2-CB41-BC10-B50B1E20AFF1}" dt="2021-06-21T07:35:37.548" v="5232" actId="206"/>
          <ac:spMkLst>
            <pc:docMk/>
            <pc:sldMk cId="3386131074" sldId="275"/>
            <ac:spMk id="4" creationId="{BD41E09A-1728-244F-8224-A3A56910AE6F}"/>
          </ac:spMkLst>
        </pc:spChg>
        <pc:spChg chg="add">
          <ac:chgData name="Anthony Platanios" userId="7248515a-7d77-4691-934e-9cdd40b01721" providerId="ADAL" clId="{C6DBB6B8-2BC2-CB41-BC10-B50B1E20AFF1}" dt="2021-06-21T17:43:20.681" v="8326" actId="22"/>
          <ac:spMkLst>
            <pc:docMk/>
            <pc:sldMk cId="3386131074" sldId="275"/>
            <ac:spMk id="5" creationId="{35D70709-43E6-F643-98F5-2E8360228979}"/>
          </ac:spMkLst>
        </pc:spChg>
        <pc:spChg chg="del">
          <ac:chgData name="Anthony Platanios" userId="7248515a-7d77-4691-934e-9cdd40b01721" providerId="ADAL" clId="{C6DBB6B8-2BC2-CB41-BC10-B50B1E20AFF1}" dt="2021-06-21T17:43:35.918" v="8327" actId="478"/>
          <ac:spMkLst>
            <pc:docMk/>
            <pc:sldMk cId="3386131074" sldId="275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3:35.918" v="8327" actId="478"/>
          <ac:spMkLst>
            <pc:docMk/>
            <pc:sldMk cId="3386131074" sldId="275"/>
            <ac:spMk id="15" creationId="{56822AEA-A5CE-0648-AC29-34405A0C409A}"/>
          </ac:spMkLst>
        </pc:spChg>
        <pc:spChg chg="mod">
          <ac:chgData name="Anthony Platanios" userId="7248515a-7d77-4691-934e-9cdd40b01721" providerId="ADAL" clId="{C6DBB6B8-2BC2-CB41-BC10-B50B1E20AFF1}" dt="2021-06-21T07:30:38.713" v="5176" actId="207"/>
          <ac:spMkLst>
            <pc:docMk/>
            <pc:sldMk cId="3386131074" sldId="275"/>
            <ac:spMk id="16" creationId="{48DA0ADE-8EE5-1641-B092-5E62D5B9DB7D}"/>
          </ac:spMkLst>
        </pc:spChg>
        <pc:spChg chg="mod">
          <ac:chgData name="Anthony Platanios" userId="7248515a-7d77-4691-934e-9cdd40b01721" providerId="ADAL" clId="{C6DBB6B8-2BC2-CB41-BC10-B50B1E20AFF1}" dt="2021-06-21T07:29:41.272" v="5164" actId="207"/>
          <ac:spMkLst>
            <pc:docMk/>
            <pc:sldMk cId="3386131074" sldId="275"/>
            <ac:spMk id="17" creationId="{50E3F8D5-5435-A946-B7CB-FCC3A0C542C9}"/>
          </ac:spMkLst>
        </pc:spChg>
        <pc:spChg chg="mod">
          <ac:chgData name="Anthony Platanios" userId="7248515a-7d77-4691-934e-9cdd40b01721" providerId="ADAL" clId="{C6DBB6B8-2BC2-CB41-BC10-B50B1E20AFF1}" dt="2021-06-21T07:29:11.148" v="5156" actId="207"/>
          <ac:spMkLst>
            <pc:docMk/>
            <pc:sldMk cId="3386131074" sldId="275"/>
            <ac:spMk id="18" creationId="{30B8767F-63E7-044F-8D36-8255D56985FA}"/>
          </ac:spMkLst>
        </pc:spChg>
        <pc:spChg chg="mod">
          <ac:chgData name="Anthony Platanios" userId="7248515a-7d77-4691-934e-9cdd40b01721" providerId="ADAL" clId="{C6DBB6B8-2BC2-CB41-BC10-B50B1E20AFF1}" dt="2021-06-21T07:28:08.444" v="5144" actId="208"/>
          <ac:spMkLst>
            <pc:docMk/>
            <pc:sldMk cId="3386131074" sldId="275"/>
            <ac:spMk id="26" creationId="{DB7DE192-609B-8649-8A2A-24F9B6EC28FB}"/>
          </ac:spMkLst>
        </pc:spChg>
        <pc:spChg chg="mod">
          <ac:chgData name="Anthony Platanios" userId="7248515a-7d77-4691-934e-9cdd40b01721" providerId="ADAL" clId="{C6DBB6B8-2BC2-CB41-BC10-B50B1E20AFF1}" dt="2021-06-21T07:30:06.891" v="5171" actId="207"/>
          <ac:spMkLst>
            <pc:docMk/>
            <pc:sldMk cId="3386131074" sldId="275"/>
            <ac:spMk id="27" creationId="{EAFAF3C5-05B5-8144-8131-05802BF71FE5}"/>
          </ac:spMkLst>
        </pc:spChg>
        <pc:spChg chg="mod">
          <ac:chgData name="Anthony Platanios" userId="7248515a-7d77-4691-934e-9cdd40b01721" providerId="ADAL" clId="{C6DBB6B8-2BC2-CB41-BC10-B50B1E20AFF1}" dt="2021-06-21T07:27:59.316" v="5142" actId="207"/>
          <ac:spMkLst>
            <pc:docMk/>
            <pc:sldMk cId="3386131074" sldId="275"/>
            <ac:spMk id="28" creationId="{050874E2-6E89-1749-9F39-9E9095DE4147}"/>
          </ac:spMkLst>
        </pc:spChg>
        <pc:spChg chg="mod">
          <ac:chgData name="Anthony Platanios" userId="7248515a-7d77-4691-934e-9cdd40b01721" providerId="ADAL" clId="{C6DBB6B8-2BC2-CB41-BC10-B50B1E20AFF1}" dt="2021-06-21T07:28:49.463" v="5154" actId="207"/>
          <ac:spMkLst>
            <pc:docMk/>
            <pc:sldMk cId="3386131074" sldId="275"/>
            <ac:spMk id="30" creationId="{8A54085D-3F3A-0143-98CF-5C6240AB67D0}"/>
          </ac:spMkLst>
        </pc:spChg>
        <pc:spChg chg="mod">
          <ac:chgData name="Anthony Platanios" userId="7248515a-7d77-4691-934e-9cdd40b01721" providerId="ADAL" clId="{C6DBB6B8-2BC2-CB41-BC10-B50B1E20AFF1}" dt="2021-06-21T07:34:06.271" v="5219" actId="166"/>
          <ac:spMkLst>
            <pc:docMk/>
            <pc:sldMk cId="3386131074" sldId="275"/>
            <ac:spMk id="31" creationId="{9DBDA8C8-80E0-C346-B942-A046AA85FFC7}"/>
          </ac:spMkLst>
        </pc:spChg>
        <pc:spChg chg="mod">
          <ac:chgData name="Anthony Platanios" userId="7248515a-7d77-4691-934e-9cdd40b01721" providerId="ADAL" clId="{C6DBB6B8-2BC2-CB41-BC10-B50B1E20AFF1}" dt="2021-06-21T08:58:57.570" v="6806"/>
          <ac:spMkLst>
            <pc:docMk/>
            <pc:sldMk cId="3386131074" sldId="275"/>
            <ac:spMk id="43" creationId="{81468965-4F41-A745-B05A-A5D3990F4F17}"/>
          </ac:spMkLst>
        </pc:spChg>
        <pc:spChg chg="add mod">
          <ac:chgData name="Anthony Platanios" userId="7248515a-7d77-4691-934e-9cdd40b01721" providerId="ADAL" clId="{C6DBB6B8-2BC2-CB41-BC10-B50B1E20AFF1}" dt="2021-06-21T17:43:36.317" v="8328"/>
          <ac:spMkLst>
            <pc:docMk/>
            <pc:sldMk cId="3386131074" sldId="275"/>
            <ac:spMk id="47" creationId="{972F161B-2F00-8845-9B69-7F1A6FC3A595}"/>
          </ac:spMkLst>
        </pc:spChg>
        <pc:spChg chg="mod">
          <ac:chgData name="Anthony Platanios" userId="7248515a-7d77-4691-934e-9cdd40b01721" providerId="ADAL" clId="{C6DBB6B8-2BC2-CB41-BC10-B50B1E20AFF1}" dt="2021-06-21T17:43:36.317" v="8328"/>
          <ac:spMkLst>
            <pc:docMk/>
            <pc:sldMk cId="3386131074" sldId="275"/>
            <ac:spMk id="49" creationId="{9B1B8F11-1228-4449-B6B4-B0A1C517F7F4}"/>
          </ac:spMkLst>
        </pc:spChg>
        <pc:spChg chg="mod">
          <ac:chgData name="Anthony Platanios" userId="7248515a-7d77-4691-934e-9cdd40b01721" providerId="ADAL" clId="{C6DBB6B8-2BC2-CB41-BC10-B50B1E20AFF1}" dt="2021-06-21T08:56:01.781" v="6743" actId="255"/>
          <ac:spMkLst>
            <pc:docMk/>
            <pc:sldMk cId="3386131074" sldId="275"/>
            <ac:spMk id="65" creationId="{33A4E258-B448-A14F-8867-6CD842E69BCB}"/>
          </ac:spMkLst>
        </pc:spChg>
        <pc:grpChg chg="del">
          <ac:chgData name="Anthony Platanios" userId="7248515a-7d77-4691-934e-9cdd40b01721" providerId="ADAL" clId="{C6DBB6B8-2BC2-CB41-BC10-B50B1E20AFF1}" dt="2021-06-21T08:58:56.842" v="6805" actId="478"/>
          <ac:grpSpMkLst>
            <pc:docMk/>
            <pc:sldMk cId="3386131074" sldId="275"/>
            <ac:grpSpMk id="20" creationId="{B11C1A6A-602B-0847-8621-02606BE7AFF6}"/>
          </ac:grpSpMkLst>
        </pc:grpChg>
        <pc:grpChg chg="mod">
          <ac:chgData name="Anthony Platanios" userId="7248515a-7d77-4691-934e-9cdd40b01721" providerId="ADAL" clId="{C6DBB6B8-2BC2-CB41-BC10-B50B1E20AFF1}" dt="2021-06-21T07:34:11.083" v="5220" actId="166"/>
          <ac:grpSpMkLst>
            <pc:docMk/>
            <pc:sldMk cId="3386131074" sldId="275"/>
            <ac:grpSpMk id="29" creationId="{3D5A2DD5-8468-F741-85D6-301D2BA2E1A9}"/>
          </ac:grpSpMkLst>
        </pc:grpChg>
        <pc:grpChg chg="mod">
          <ac:chgData name="Anthony Platanios" userId="7248515a-7d77-4691-934e-9cdd40b01721" providerId="ADAL" clId="{C6DBB6B8-2BC2-CB41-BC10-B50B1E20AFF1}" dt="2021-06-21T07:30:21.598" v="5172" actId="1076"/>
          <ac:grpSpMkLst>
            <pc:docMk/>
            <pc:sldMk cId="3386131074" sldId="275"/>
            <ac:grpSpMk id="33" creationId="{BF01F956-D4C2-5D4C-9ECA-19AC678B4DA0}"/>
          </ac:grpSpMkLst>
        </pc:grpChg>
        <pc:grpChg chg="mod">
          <ac:chgData name="Anthony Platanios" userId="7248515a-7d77-4691-934e-9cdd40b01721" providerId="ADAL" clId="{C6DBB6B8-2BC2-CB41-BC10-B50B1E20AFF1}" dt="2021-06-21T07:30:21.598" v="5172" actId="1076"/>
          <ac:grpSpMkLst>
            <pc:docMk/>
            <pc:sldMk cId="3386131074" sldId="275"/>
            <ac:grpSpMk id="39" creationId="{8E0ED5C1-E207-944D-B5CE-77B2E34EE2E2}"/>
          </ac:grpSpMkLst>
        </pc:grpChg>
        <pc:grpChg chg="add del mod">
          <ac:chgData name="Anthony Platanios" userId="7248515a-7d77-4691-934e-9cdd40b01721" providerId="ADAL" clId="{C6DBB6B8-2BC2-CB41-BC10-B50B1E20AFF1}" dt="2021-06-21T17:43:35.918" v="8327" actId="478"/>
          <ac:grpSpMkLst>
            <pc:docMk/>
            <pc:sldMk cId="3386131074" sldId="275"/>
            <ac:grpSpMk id="42" creationId="{B29CA91C-51A0-5D41-9C36-B8F3BD7CB116}"/>
          </ac:grpSpMkLst>
        </pc:grpChg>
        <pc:grpChg chg="add mod">
          <ac:chgData name="Anthony Platanios" userId="7248515a-7d77-4691-934e-9cdd40b01721" providerId="ADAL" clId="{C6DBB6B8-2BC2-CB41-BC10-B50B1E20AFF1}" dt="2021-06-21T17:43:36.317" v="8328"/>
          <ac:grpSpMkLst>
            <pc:docMk/>
            <pc:sldMk cId="3386131074" sldId="275"/>
            <ac:grpSpMk id="48" creationId="{9C69CA70-321B-FB42-A541-32B05869973F}"/>
          </ac:grpSpMkLst>
        </pc:grpChg>
        <pc:cxnChg chg="mod">
          <ac:chgData name="Anthony Platanios" userId="7248515a-7d77-4691-934e-9cdd40b01721" providerId="ADAL" clId="{C6DBB6B8-2BC2-CB41-BC10-B50B1E20AFF1}" dt="2021-06-21T08:58:57.570" v="6806"/>
          <ac:cxnSpMkLst>
            <pc:docMk/>
            <pc:sldMk cId="3386131074" sldId="275"/>
            <ac:cxnSpMk id="44" creationId="{C43250D5-D176-9B4A-BD85-D9888574475D}"/>
          </ac:cxnSpMkLst>
        </pc:cxnChg>
        <pc:cxnChg chg="mod">
          <ac:chgData name="Anthony Platanios" userId="7248515a-7d77-4691-934e-9cdd40b01721" providerId="ADAL" clId="{C6DBB6B8-2BC2-CB41-BC10-B50B1E20AFF1}" dt="2021-06-21T08:58:57.570" v="6806"/>
          <ac:cxnSpMkLst>
            <pc:docMk/>
            <pc:sldMk cId="3386131074" sldId="275"/>
            <ac:cxnSpMk id="45" creationId="{E3C5CAC3-8E83-1449-9121-D34E08FA4516}"/>
          </ac:cxnSpMkLst>
        </pc:cxnChg>
        <pc:cxnChg chg="mod">
          <ac:chgData name="Anthony Platanios" userId="7248515a-7d77-4691-934e-9cdd40b01721" providerId="ADAL" clId="{C6DBB6B8-2BC2-CB41-BC10-B50B1E20AFF1}" dt="2021-06-21T17:43:36.317" v="8328"/>
          <ac:cxnSpMkLst>
            <pc:docMk/>
            <pc:sldMk cId="3386131074" sldId="275"/>
            <ac:cxnSpMk id="50" creationId="{2B832F91-A638-0B40-8D68-3EE54C6FDBD3}"/>
          </ac:cxnSpMkLst>
        </pc:cxnChg>
        <pc:cxnChg chg="mod">
          <ac:chgData name="Anthony Platanios" userId="7248515a-7d77-4691-934e-9cdd40b01721" providerId="ADAL" clId="{C6DBB6B8-2BC2-CB41-BC10-B50B1E20AFF1}" dt="2021-06-21T17:43:36.317" v="8328"/>
          <ac:cxnSpMkLst>
            <pc:docMk/>
            <pc:sldMk cId="3386131074" sldId="275"/>
            <ac:cxnSpMk id="51" creationId="{84B8AA67-04E6-8449-8A3B-676AE445FB74}"/>
          </ac:cxnSpMkLst>
        </pc:cxnChg>
      </pc:sldChg>
      <pc:sldChg chg="addSp delSp modSp add mod delAnim modAnim">
        <pc:chgData name="Anthony Platanios" userId="7248515a-7d77-4691-934e-9cdd40b01721" providerId="ADAL" clId="{C6DBB6B8-2BC2-CB41-BC10-B50B1E20AFF1}" dt="2021-06-24T13:20:16.419" v="15404" actId="207"/>
        <pc:sldMkLst>
          <pc:docMk/>
          <pc:sldMk cId="1854211848" sldId="276"/>
        </pc:sldMkLst>
        <pc:spChg chg="del mod">
          <ac:chgData name="Anthony Platanios" userId="7248515a-7d77-4691-934e-9cdd40b01721" providerId="ADAL" clId="{C6DBB6B8-2BC2-CB41-BC10-B50B1E20AFF1}" dt="2021-06-21T17:44:03.386" v="8333" actId="478"/>
          <ac:spMkLst>
            <pc:docMk/>
            <pc:sldMk cId="1854211848" sldId="276"/>
            <ac:spMk id="2" creationId="{B0379735-0D54-C74D-ADBE-54051AC9ED06}"/>
          </ac:spMkLst>
        </pc:spChg>
        <pc:spChg chg="del">
          <ac:chgData name="Anthony Platanios" userId="7248515a-7d77-4691-934e-9cdd40b01721" providerId="ADAL" clId="{C6DBB6B8-2BC2-CB41-BC10-B50B1E20AFF1}" dt="2021-06-21T07:36:30.027" v="5234" actId="478"/>
          <ac:spMkLst>
            <pc:docMk/>
            <pc:sldMk cId="1854211848" sldId="276"/>
            <ac:spMk id="3" creationId="{CAA952C5-DFA0-8340-AF72-8C9FC218CE64}"/>
          </ac:spMkLst>
        </pc:spChg>
        <pc:spChg chg="add mod modVis">
          <ac:chgData name="Anthony Platanios" userId="7248515a-7d77-4691-934e-9cdd40b01721" providerId="ADAL" clId="{C6DBB6B8-2BC2-CB41-BC10-B50B1E20AFF1}" dt="2021-06-23T11:34:09.317" v="12772" actId="14429"/>
          <ac:spMkLst>
            <pc:docMk/>
            <pc:sldMk cId="1854211848" sldId="276"/>
            <ac:spMk id="3" creationId="{D535EF8A-C063-A04D-8A94-D96ECD0AF396}"/>
          </ac:spMkLst>
        </pc:spChg>
        <pc:spChg chg="del">
          <ac:chgData name="Anthony Platanios" userId="7248515a-7d77-4691-934e-9cdd40b01721" providerId="ADAL" clId="{C6DBB6B8-2BC2-CB41-BC10-B50B1E20AFF1}" dt="2021-06-21T07:36:30.027" v="5234" actId="478"/>
          <ac:spMkLst>
            <pc:docMk/>
            <pc:sldMk cId="1854211848" sldId="276"/>
            <ac:spMk id="4" creationId="{BD41E09A-1728-244F-8224-A3A56910AE6F}"/>
          </ac:spMkLst>
        </pc:spChg>
        <pc:spChg chg="del">
          <ac:chgData name="Anthony Platanios" userId="7248515a-7d77-4691-934e-9cdd40b01721" providerId="ADAL" clId="{C6DBB6B8-2BC2-CB41-BC10-B50B1E20AFF1}" dt="2021-06-21T17:43:42.490" v="8329" actId="478"/>
          <ac:spMkLst>
            <pc:docMk/>
            <pc:sldMk cId="1854211848" sldId="276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3:42.490" v="8329" actId="478"/>
          <ac:spMkLst>
            <pc:docMk/>
            <pc:sldMk cId="1854211848" sldId="276"/>
            <ac:spMk id="15" creationId="{56822AEA-A5CE-0648-AC29-34405A0C409A}"/>
          </ac:spMkLst>
        </pc:spChg>
        <pc:spChg chg="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23" creationId="{62E020D3-94F9-6D4D-B174-2A4528B866DC}"/>
          </ac:spMkLst>
        </pc:spChg>
        <pc:spChg chg="mod">
          <ac:chgData name="Anthony Platanios" userId="7248515a-7d77-4691-934e-9cdd40b01721" providerId="ADAL" clId="{C6DBB6B8-2BC2-CB41-BC10-B50B1E20AFF1}" dt="2021-06-21T07:37:20.209" v="5237"/>
          <ac:spMkLst>
            <pc:docMk/>
            <pc:sldMk cId="1854211848" sldId="276"/>
            <ac:spMk id="43" creationId="{239ED527-9280-144C-8112-124979ABC033}"/>
          </ac:spMkLst>
        </pc:spChg>
        <pc:spChg chg="mod">
          <ac:chgData name="Anthony Platanios" userId="7248515a-7d77-4691-934e-9cdd40b01721" providerId="ADAL" clId="{C6DBB6B8-2BC2-CB41-BC10-B50B1E20AFF1}" dt="2021-06-21T07:37:20.209" v="5237"/>
          <ac:spMkLst>
            <pc:docMk/>
            <pc:sldMk cId="1854211848" sldId="276"/>
            <ac:spMk id="44" creationId="{34A16883-0527-D745-8A17-3D56B4D7B01E}"/>
          </ac:spMkLst>
        </pc:spChg>
        <pc:spChg chg="mod">
          <ac:chgData name="Anthony Platanios" userId="7248515a-7d77-4691-934e-9cdd40b01721" providerId="ADAL" clId="{C6DBB6B8-2BC2-CB41-BC10-B50B1E20AFF1}" dt="2021-06-21T07:37:20.209" v="5237"/>
          <ac:spMkLst>
            <pc:docMk/>
            <pc:sldMk cId="1854211848" sldId="276"/>
            <ac:spMk id="45" creationId="{EC831446-0A08-5A4E-A953-57409FE8F0FF}"/>
          </ac:spMkLst>
        </pc:spChg>
        <pc:spChg chg="mod">
          <ac:chgData name="Anthony Platanios" userId="7248515a-7d77-4691-934e-9cdd40b01721" providerId="ADAL" clId="{C6DBB6B8-2BC2-CB41-BC10-B50B1E20AFF1}" dt="2021-06-21T07:37:20.209" v="5237"/>
          <ac:spMkLst>
            <pc:docMk/>
            <pc:sldMk cId="1854211848" sldId="276"/>
            <ac:spMk id="47" creationId="{45CEADDA-CE31-9A43-B2ED-809CAC612030}"/>
          </ac:spMkLst>
        </pc:spChg>
        <pc:spChg chg="mod">
          <ac:chgData name="Anthony Platanios" userId="7248515a-7d77-4691-934e-9cdd40b01721" providerId="ADAL" clId="{C6DBB6B8-2BC2-CB41-BC10-B50B1E20AFF1}" dt="2021-06-21T07:37:20.209" v="5237"/>
          <ac:spMkLst>
            <pc:docMk/>
            <pc:sldMk cId="1854211848" sldId="276"/>
            <ac:spMk id="48" creationId="{4B68EE01-8E36-E549-873A-EC874C044E97}"/>
          </ac:spMkLst>
        </pc:spChg>
        <pc:spChg chg="mod">
          <ac:chgData name="Anthony Platanios" userId="7248515a-7d77-4691-934e-9cdd40b01721" providerId="ADAL" clId="{C6DBB6B8-2BC2-CB41-BC10-B50B1E20AFF1}" dt="2021-06-21T07:37:20.209" v="5237"/>
          <ac:spMkLst>
            <pc:docMk/>
            <pc:sldMk cId="1854211848" sldId="276"/>
            <ac:spMk id="49" creationId="{F764E1D3-E3C2-F345-899E-EA3DB9EA0009}"/>
          </ac:spMkLst>
        </pc:spChg>
        <pc:spChg chg="mod">
          <ac:chgData name="Anthony Platanios" userId="7248515a-7d77-4691-934e-9cdd40b01721" providerId="ADAL" clId="{C6DBB6B8-2BC2-CB41-BC10-B50B1E20AFF1}" dt="2021-06-21T08:58:52.671" v="6804"/>
          <ac:spMkLst>
            <pc:docMk/>
            <pc:sldMk cId="1854211848" sldId="276"/>
            <ac:spMk id="51" creationId="{3C57C655-43EB-A142-8789-FF93D6417688}"/>
          </ac:spMkLst>
        </pc:spChg>
        <pc:spChg chg="add del mod">
          <ac:chgData name="Anthony Platanios" userId="7248515a-7d77-4691-934e-9cdd40b01721" providerId="ADAL" clId="{C6DBB6B8-2BC2-CB41-BC10-B50B1E20AFF1}" dt="2021-06-23T08:19:16.136" v="11700" actId="478"/>
          <ac:spMkLst>
            <pc:docMk/>
            <pc:sldMk cId="1854211848" sldId="276"/>
            <ac:spMk id="54" creationId="{97F32C43-A818-DE45-8546-6A2811C9685B}"/>
          </ac:spMkLst>
        </pc:spChg>
        <pc:spChg chg="mod">
          <ac:chgData name="Anthony Platanios" userId="7248515a-7d77-4691-934e-9cdd40b01721" providerId="ADAL" clId="{C6DBB6B8-2BC2-CB41-BC10-B50B1E20AFF1}" dt="2021-06-21T17:43:43.239" v="8330"/>
          <ac:spMkLst>
            <pc:docMk/>
            <pc:sldMk cId="1854211848" sldId="276"/>
            <ac:spMk id="56" creationId="{55C5AB02-408E-204D-8D22-FF93DEF23D81}"/>
          </ac:spMkLst>
        </pc:spChg>
        <pc:spChg chg="add del mod">
          <ac:chgData name="Anthony Platanios" userId="7248515a-7d77-4691-934e-9cdd40b01721" providerId="ADAL" clId="{C6DBB6B8-2BC2-CB41-BC10-B50B1E20AFF1}" dt="2021-06-21T17:43:54.494" v="8332" actId="478"/>
          <ac:spMkLst>
            <pc:docMk/>
            <pc:sldMk cId="1854211848" sldId="276"/>
            <ac:spMk id="59" creationId="{93DF4179-492B-2E4D-9D8B-A90E01018851}"/>
          </ac:spMkLst>
        </pc:spChg>
        <pc:spChg chg="mod topLvl modVis">
          <ac:chgData name="Anthony Platanios" userId="7248515a-7d77-4691-934e-9cdd40b01721" providerId="ADAL" clId="{C6DBB6B8-2BC2-CB41-BC10-B50B1E20AFF1}" dt="2021-06-24T13:19:48.050" v="15400" actId="207"/>
          <ac:spMkLst>
            <pc:docMk/>
            <pc:sldMk cId="1854211848" sldId="276"/>
            <ac:spMk id="62" creationId="{F68FBEEB-EF75-B94D-A934-E7595A50C5D4}"/>
          </ac:spMkLst>
        </pc:spChg>
        <pc:spChg chg="mod topLvl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63" creationId="{CAB4586E-4C91-9948-A710-257F58025E0B}"/>
          </ac:spMkLst>
        </pc:spChg>
        <pc:spChg chg="mod topLvl modVis">
          <ac:chgData name="Anthony Platanios" userId="7248515a-7d77-4691-934e-9cdd40b01721" providerId="ADAL" clId="{C6DBB6B8-2BC2-CB41-BC10-B50B1E20AFF1}" dt="2021-06-24T13:19:37.794" v="15398" actId="207"/>
          <ac:spMkLst>
            <pc:docMk/>
            <pc:sldMk cId="1854211848" sldId="276"/>
            <ac:spMk id="64" creationId="{70BB638C-8F6D-F445-9EED-5A5F71AFC979}"/>
          </ac:spMkLst>
        </pc:spChg>
        <pc:spChg chg="mod">
          <ac:chgData name="Anthony Platanios" userId="7248515a-7d77-4691-934e-9cdd40b01721" providerId="ADAL" clId="{C6DBB6B8-2BC2-CB41-BC10-B50B1E20AFF1}" dt="2021-06-21T08:55:46.466" v="6737" actId="122"/>
          <ac:spMkLst>
            <pc:docMk/>
            <pc:sldMk cId="1854211848" sldId="276"/>
            <ac:spMk id="65" creationId="{33A4E258-B448-A14F-8867-6CD842E69BCB}"/>
          </ac:spMkLst>
        </pc:spChg>
        <pc:spChg chg="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67" creationId="{26A874D1-1734-6E4D-AC6C-FB833FE2C4A6}"/>
          </ac:spMkLst>
        </pc:spChg>
        <pc:spChg chg="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68" creationId="{03767926-DCF4-ED4C-A867-D836751B0699}"/>
          </ac:spMkLst>
        </pc:spChg>
        <pc:spChg chg="mod">
          <ac:chgData name="Anthony Platanios" userId="7248515a-7d77-4691-934e-9cdd40b01721" providerId="ADAL" clId="{C6DBB6B8-2BC2-CB41-BC10-B50B1E20AFF1}" dt="2021-06-21T07:38:40.108" v="5245"/>
          <ac:spMkLst>
            <pc:docMk/>
            <pc:sldMk cId="1854211848" sldId="276"/>
            <ac:spMk id="70" creationId="{3AC733D9-E131-9144-B714-E0942FFF4636}"/>
          </ac:spMkLst>
        </pc:spChg>
        <pc:spChg chg="mod">
          <ac:chgData name="Anthony Platanios" userId="7248515a-7d77-4691-934e-9cdd40b01721" providerId="ADAL" clId="{C6DBB6B8-2BC2-CB41-BC10-B50B1E20AFF1}" dt="2021-06-24T13:19:26.453" v="15397" actId="207"/>
          <ac:spMkLst>
            <pc:docMk/>
            <pc:sldMk cId="1854211848" sldId="276"/>
            <ac:spMk id="73" creationId="{2024E38F-CBFD-5346-BC6D-F458E13DB985}"/>
          </ac:spMkLst>
        </pc:spChg>
        <pc:spChg chg="mod">
          <ac:chgData name="Anthony Platanios" userId="7248515a-7d77-4691-934e-9cdd40b01721" providerId="ADAL" clId="{C6DBB6B8-2BC2-CB41-BC10-B50B1E20AFF1}" dt="2021-06-24T13:19:26.453" v="15397" actId="207"/>
          <ac:spMkLst>
            <pc:docMk/>
            <pc:sldMk cId="1854211848" sldId="276"/>
            <ac:spMk id="74" creationId="{00369F94-974C-1041-B89C-FA05107D9C12}"/>
          </ac:spMkLst>
        </pc:spChg>
        <pc:spChg chg="mod">
          <ac:chgData name="Anthony Platanios" userId="7248515a-7d77-4691-934e-9cdd40b01721" providerId="ADAL" clId="{C6DBB6B8-2BC2-CB41-BC10-B50B1E20AFF1}" dt="2021-06-24T13:18:43.653" v="15396" actId="207"/>
          <ac:spMkLst>
            <pc:docMk/>
            <pc:sldMk cId="1854211848" sldId="276"/>
            <ac:spMk id="75" creationId="{0AE6AE42-CF3E-954C-96F0-CEF4F02B51CD}"/>
          </ac:spMkLst>
        </pc:spChg>
        <pc:spChg chg="mod">
          <ac:chgData name="Anthony Platanios" userId="7248515a-7d77-4691-934e-9cdd40b01721" providerId="ADAL" clId="{C6DBB6B8-2BC2-CB41-BC10-B50B1E20AFF1}" dt="2021-06-21T07:38:40.108" v="5245"/>
          <ac:spMkLst>
            <pc:docMk/>
            <pc:sldMk cId="1854211848" sldId="276"/>
            <ac:spMk id="80" creationId="{43DD9D4C-1FC8-A346-9BF3-11ED0686B7F9}"/>
          </ac:spMkLst>
        </pc:spChg>
        <pc:spChg chg="mod">
          <ac:chgData name="Anthony Platanios" userId="7248515a-7d77-4691-934e-9cdd40b01721" providerId="ADAL" clId="{C6DBB6B8-2BC2-CB41-BC10-B50B1E20AFF1}" dt="2021-06-21T07:38:40.108" v="5245"/>
          <ac:spMkLst>
            <pc:docMk/>
            <pc:sldMk cId="1854211848" sldId="276"/>
            <ac:spMk id="81" creationId="{0D283FA9-BDE8-794F-81E4-6AC3BFF12C19}"/>
          </ac:spMkLst>
        </pc:spChg>
        <pc:spChg chg="mod">
          <ac:chgData name="Anthony Platanios" userId="7248515a-7d77-4691-934e-9cdd40b01721" providerId="ADAL" clId="{C6DBB6B8-2BC2-CB41-BC10-B50B1E20AFF1}" dt="2021-06-21T07:38:40.108" v="5245"/>
          <ac:spMkLst>
            <pc:docMk/>
            <pc:sldMk cId="1854211848" sldId="276"/>
            <ac:spMk id="82" creationId="{9DDD8111-7A83-EB4C-905D-3451C2278DD3}"/>
          </ac:spMkLst>
        </pc:spChg>
        <pc:spChg chg="mod">
          <ac:chgData name="Anthony Platanios" userId="7248515a-7d77-4691-934e-9cdd40b01721" providerId="ADAL" clId="{C6DBB6B8-2BC2-CB41-BC10-B50B1E20AFF1}" dt="2021-06-21T07:38:40.108" v="5245"/>
          <ac:spMkLst>
            <pc:docMk/>
            <pc:sldMk cId="1854211848" sldId="276"/>
            <ac:spMk id="83" creationId="{BD89CCF4-31B3-1F47-A588-29DB3A7C2CA7}"/>
          </ac:spMkLst>
        </pc:spChg>
        <pc:spChg chg="del mod">
          <ac:chgData name="Anthony Platanios" userId="7248515a-7d77-4691-934e-9cdd40b01721" providerId="ADAL" clId="{C6DBB6B8-2BC2-CB41-BC10-B50B1E20AFF1}" dt="2021-06-23T08:20:46.356" v="11746" actId="478"/>
          <ac:spMkLst>
            <pc:docMk/>
            <pc:sldMk cId="1854211848" sldId="276"/>
            <ac:spMk id="85" creationId="{784BCEF3-CB99-D94D-B72A-2453B5D259C9}"/>
          </ac:spMkLst>
        </pc:spChg>
        <pc:spChg chg="mod">
          <ac:chgData name="Anthony Platanios" userId="7248515a-7d77-4691-934e-9cdd40b01721" providerId="ADAL" clId="{C6DBB6B8-2BC2-CB41-BC10-B50B1E20AFF1}" dt="2021-06-24T13:20:04.344" v="15403" actId="207"/>
          <ac:spMkLst>
            <pc:docMk/>
            <pc:sldMk cId="1854211848" sldId="276"/>
            <ac:spMk id="88" creationId="{619A8BBE-8A9E-4148-9814-4B5748BD724A}"/>
          </ac:spMkLst>
        </pc:spChg>
        <pc:spChg chg="mod">
          <ac:chgData name="Anthony Platanios" userId="7248515a-7d77-4691-934e-9cdd40b01721" providerId="ADAL" clId="{C6DBB6B8-2BC2-CB41-BC10-B50B1E20AFF1}" dt="2021-06-24T13:19:56.660" v="15401" actId="207"/>
          <ac:spMkLst>
            <pc:docMk/>
            <pc:sldMk cId="1854211848" sldId="276"/>
            <ac:spMk id="89" creationId="{D13CE598-0225-924F-A7E6-6014A1FE6E1A}"/>
          </ac:spMkLst>
        </pc:spChg>
        <pc:spChg chg="mod">
          <ac:chgData name="Anthony Platanios" userId="7248515a-7d77-4691-934e-9cdd40b01721" providerId="ADAL" clId="{C6DBB6B8-2BC2-CB41-BC10-B50B1E20AFF1}" dt="2021-06-21T07:38:40.108" v="5245"/>
          <ac:spMkLst>
            <pc:docMk/>
            <pc:sldMk cId="1854211848" sldId="276"/>
            <ac:spMk id="90" creationId="{0E6A4DA1-D448-A74E-8430-5B616C0F5739}"/>
          </ac:spMkLst>
        </pc:spChg>
        <pc:spChg chg="mod">
          <ac:chgData name="Anthony Platanios" userId="7248515a-7d77-4691-934e-9cdd40b01721" providerId="ADAL" clId="{C6DBB6B8-2BC2-CB41-BC10-B50B1E20AFF1}" dt="2021-06-21T17:43:52.829" v="8331"/>
          <ac:spMkLst>
            <pc:docMk/>
            <pc:sldMk cId="1854211848" sldId="276"/>
            <ac:spMk id="102" creationId="{D539D57B-8AFF-E94A-9E6F-C6E9B235C939}"/>
          </ac:spMkLst>
        </pc:spChg>
        <pc:spChg chg="add mod modVis">
          <ac:chgData name="Anthony Platanios" userId="7248515a-7d77-4691-934e-9cdd40b01721" providerId="ADAL" clId="{C6DBB6B8-2BC2-CB41-BC10-B50B1E20AFF1}" dt="2021-06-23T11:34:10.971" v="12773" actId="14429"/>
          <ac:spMkLst>
            <pc:docMk/>
            <pc:sldMk cId="1854211848" sldId="276"/>
            <ac:spMk id="106" creationId="{A70FC7F5-9ACC-A24D-AE03-D076CE522012}"/>
          </ac:spMkLst>
        </pc:spChg>
        <pc:spChg chg="add mod modVis">
          <ac:chgData name="Anthony Platanios" userId="7248515a-7d77-4691-934e-9cdd40b01721" providerId="ADAL" clId="{C6DBB6B8-2BC2-CB41-BC10-B50B1E20AFF1}" dt="2021-06-24T13:15:30.347" v="15358" actId="207"/>
          <ac:spMkLst>
            <pc:docMk/>
            <pc:sldMk cId="1854211848" sldId="276"/>
            <ac:spMk id="107" creationId="{17F83175-06AF-EC4D-9B85-2E5BE53A7BCE}"/>
          </ac:spMkLst>
        </pc:spChg>
        <pc:spChg chg="add del mod modVis">
          <ac:chgData name="Anthony Platanios" userId="7248515a-7d77-4691-934e-9cdd40b01721" providerId="ADAL" clId="{C6DBB6B8-2BC2-CB41-BC10-B50B1E20AFF1}" dt="2021-06-24T13:20:16.419" v="15404" actId="207"/>
          <ac:spMkLst>
            <pc:docMk/>
            <pc:sldMk cId="1854211848" sldId="276"/>
            <ac:spMk id="110" creationId="{0A868D3C-1DFA-9046-A18C-9FBE1A8E8F00}"/>
          </ac:spMkLst>
        </pc:spChg>
        <pc:spChg chg="add del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11" creationId="{D6707C6B-818E-D147-8AA0-F022F5F08887}"/>
          </ac:spMkLst>
        </pc:spChg>
        <pc:spChg chg="add del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13" creationId="{C03C0AD0-CA06-B443-929D-E83682E1012B}"/>
          </ac:spMkLst>
        </pc:spChg>
        <pc:spChg chg="add del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14" creationId="{E8662130-AC93-E94A-8A50-6611600A6640}"/>
          </ac:spMkLst>
        </pc:spChg>
        <pc:spChg chg="mod">
          <ac:chgData name="Anthony Platanios" userId="7248515a-7d77-4691-934e-9cdd40b01721" providerId="ADAL" clId="{C6DBB6B8-2BC2-CB41-BC10-B50B1E20AFF1}" dt="2021-06-24T13:16:48.440" v="15375" actId="207"/>
          <ac:spMkLst>
            <pc:docMk/>
            <pc:sldMk cId="1854211848" sldId="276"/>
            <ac:spMk id="116" creationId="{827FBFA3-9A84-CB4C-9660-5818EDFE7B76}"/>
          </ac:spMkLst>
        </pc:spChg>
        <pc:spChg chg="mod">
          <ac:chgData name="Anthony Platanios" userId="7248515a-7d77-4691-934e-9cdd40b01721" providerId="ADAL" clId="{C6DBB6B8-2BC2-CB41-BC10-B50B1E20AFF1}" dt="2021-06-24T13:16:53.275" v="15376" actId="207"/>
          <ac:spMkLst>
            <pc:docMk/>
            <pc:sldMk cId="1854211848" sldId="276"/>
            <ac:spMk id="117" creationId="{BE0CF995-2970-6F48-912F-D66C9786BFAE}"/>
          </ac:spMkLst>
        </pc:spChg>
        <pc:spChg chg="mod">
          <ac:chgData name="Anthony Platanios" userId="7248515a-7d77-4691-934e-9cdd40b01721" providerId="ADAL" clId="{C6DBB6B8-2BC2-CB41-BC10-B50B1E20AFF1}" dt="2021-06-24T13:16:44.651" v="15373" actId="207"/>
          <ac:spMkLst>
            <pc:docMk/>
            <pc:sldMk cId="1854211848" sldId="276"/>
            <ac:spMk id="118" creationId="{E6374856-E347-8B4D-B3F4-CACE7616A78A}"/>
          </ac:spMkLst>
        </pc:spChg>
        <pc:spChg chg="mod">
          <ac:chgData name="Anthony Platanios" userId="7248515a-7d77-4691-934e-9cdd40b01721" providerId="ADAL" clId="{C6DBB6B8-2BC2-CB41-BC10-B50B1E20AFF1}" dt="2021-06-24T13:16:44.651" v="15373" actId="207"/>
          <ac:spMkLst>
            <pc:docMk/>
            <pc:sldMk cId="1854211848" sldId="276"/>
            <ac:spMk id="119" creationId="{2CBEFC17-0001-4F42-8656-320C10F0D835}"/>
          </ac:spMkLst>
        </pc:spChg>
        <pc:spChg chg="mod">
          <ac:chgData name="Anthony Platanios" userId="7248515a-7d77-4691-934e-9cdd40b01721" providerId="ADAL" clId="{C6DBB6B8-2BC2-CB41-BC10-B50B1E20AFF1}" dt="2021-06-24T13:16:44.651" v="15373" actId="207"/>
          <ac:spMkLst>
            <pc:docMk/>
            <pc:sldMk cId="1854211848" sldId="276"/>
            <ac:spMk id="120" creationId="{91192BD3-11CF-734C-9312-E6A52C4A69AB}"/>
          </ac:spMkLst>
        </pc:spChg>
        <pc:spChg chg="mod">
          <ac:chgData name="Anthony Platanios" userId="7248515a-7d77-4691-934e-9cdd40b01721" providerId="ADAL" clId="{C6DBB6B8-2BC2-CB41-BC10-B50B1E20AFF1}" dt="2021-06-24T13:16:44.651" v="15373" actId="207"/>
          <ac:spMkLst>
            <pc:docMk/>
            <pc:sldMk cId="1854211848" sldId="276"/>
            <ac:spMk id="121" creationId="{38162494-BC11-7D4A-804A-FDE1774291B5}"/>
          </ac:spMkLst>
        </pc:spChg>
        <pc:spChg chg="mod">
          <ac:chgData name="Anthony Platanios" userId="7248515a-7d77-4691-934e-9cdd40b01721" providerId="ADAL" clId="{C6DBB6B8-2BC2-CB41-BC10-B50B1E20AFF1}" dt="2021-06-24T13:16:44.651" v="15373" actId="207"/>
          <ac:spMkLst>
            <pc:docMk/>
            <pc:sldMk cId="1854211848" sldId="276"/>
            <ac:spMk id="123" creationId="{21043C9E-5DEF-0942-8011-1F6A9FD276A2}"/>
          </ac:spMkLst>
        </pc:spChg>
        <pc:spChg chg="mod">
          <ac:chgData name="Anthony Platanios" userId="7248515a-7d77-4691-934e-9cdd40b01721" providerId="ADAL" clId="{C6DBB6B8-2BC2-CB41-BC10-B50B1E20AFF1}" dt="2021-06-24T13:16:56.473" v="15377" actId="207"/>
          <ac:spMkLst>
            <pc:docMk/>
            <pc:sldMk cId="1854211848" sldId="276"/>
            <ac:spMk id="124" creationId="{6B48001B-C407-DC43-87CA-3018881F21FE}"/>
          </ac:spMkLst>
        </pc:spChg>
        <pc:spChg chg="mod">
          <ac:chgData name="Anthony Platanios" userId="7248515a-7d77-4691-934e-9cdd40b01721" providerId="ADAL" clId="{C6DBB6B8-2BC2-CB41-BC10-B50B1E20AFF1}" dt="2021-06-24T13:16:38.039" v="15371" actId="207"/>
          <ac:spMkLst>
            <pc:docMk/>
            <pc:sldMk cId="1854211848" sldId="276"/>
            <ac:spMk id="125" creationId="{340DE761-9CB3-6B45-87E0-B6617DD1F4AB}"/>
          </ac:spMkLst>
        </pc:spChg>
        <pc:spChg chg="add del mod modVis">
          <ac:chgData name="Anthony Platanios" userId="7248515a-7d77-4691-934e-9cdd40b01721" providerId="ADAL" clId="{C6DBB6B8-2BC2-CB41-BC10-B50B1E20AFF1}" dt="2021-06-24T13:18:22.236" v="15394" actId="207"/>
          <ac:spMkLst>
            <pc:docMk/>
            <pc:sldMk cId="1854211848" sldId="276"/>
            <ac:spMk id="126" creationId="{E8101E7D-8AA5-174D-A393-733D7B60330A}"/>
          </ac:spMkLst>
        </pc:spChg>
        <pc:spChg chg="add del mod modVis">
          <ac:chgData name="Anthony Platanios" userId="7248515a-7d77-4691-934e-9cdd40b01721" providerId="ADAL" clId="{C6DBB6B8-2BC2-CB41-BC10-B50B1E20AFF1}" dt="2021-06-24T13:17:08.057" v="15378" actId="207"/>
          <ac:spMkLst>
            <pc:docMk/>
            <pc:sldMk cId="1854211848" sldId="276"/>
            <ac:spMk id="127" creationId="{BB69D2F2-BA9D-C942-8D76-CA76DE6A7083}"/>
          </ac:spMkLst>
        </pc:spChg>
        <pc:spChg chg="add del mod modVis">
          <ac:chgData name="Anthony Platanios" userId="7248515a-7d77-4691-934e-9cdd40b01721" providerId="ADAL" clId="{C6DBB6B8-2BC2-CB41-BC10-B50B1E20AFF1}" dt="2021-06-24T13:17:13.987" v="15379" actId="207"/>
          <ac:spMkLst>
            <pc:docMk/>
            <pc:sldMk cId="1854211848" sldId="276"/>
            <ac:spMk id="129" creationId="{695A0C31-16E5-3241-ADBF-CE81D28CEA29}"/>
          </ac:spMkLst>
        </pc:spChg>
        <pc:spChg chg="add del mod modVis">
          <ac:chgData name="Anthony Platanios" userId="7248515a-7d77-4691-934e-9cdd40b01721" providerId="ADAL" clId="{C6DBB6B8-2BC2-CB41-BC10-B50B1E20AFF1}" dt="2021-06-24T13:17:21.796" v="15381" actId="208"/>
          <ac:spMkLst>
            <pc:docMk/>
            <pc:sldMk cId="1854211848" sldId="276"/>
            <ac:spMk id="136" creationId="{2802DF2D-C70B-C447-9794-064D9C6FD74E}"/>
          </ac:spMkLst>
        </pc:spChg>
        <pc:spChg chg="add del mod modVis">
          <ac:chgData name="Anthony Platanios" userId="7248515a-7d77-4691-934e-9cdd40b01721" providerId="ADAL" clId="{C6DBB6B8-2BC2-CB41-BC10-B50B1E20AFF1}" dt="2021-06-24T13:17:21.796" v="15381" actId="208"/>
          <ac:spMkLst>
            <pc:docMk/>
            <pc:sldMk cId="1854211848" sldId="276"/>
            <ac:spMk id="137" creationId="{728A413F-8D1C-1944-BF0F-847507E2554D}"/>
          </ac:spMkLst>
        </pc:spChg>
        <pc:spChg chg="add del mod modVis">
          <ac:chgData name="Anthony Platanios" userId="7248515a-7d77-4691-934e-9cdd40b01721" providerId="ADAL" clId="{C6DBB6B8-2BC2-CB41-BC10-B50B1E20AFF1}" dt="2021-06-24T13:17:21.796" v="15381" actId="208"/>
          <ac:spMkLst>
            <pc:docMk/>
            <pc:sldMk cId="1854211848" sldId="276"/>
            <ac:spMk id="138" creationId="{9229CC90-E2BB-904C-AF1F-4C305085628D}"/>
          </ac:spMkLst>
        </pc:spChg>
        <pc:spChg chg="add del mod modVis">
          <ac:chgData name="Anthony Platanios" userId="7248515a-7d77-4691-934e-9cdd40b01721" providerId="ADAL" clId="{C6DBB6B8-2BC2-CB41-BC10-B50B1E20AFF1}" dt="2021-06-24T13:17:21.796" v="15381" actId="208"/>
          <ac:spMkLst>
            <pc:docMk/>
            <pc:sldMk cId="1854211848" sldId="276"/>
            <ac:spMk id="139" creationId="{7B654105-1644-D944-8C97-AE495991F975}"/>
          </ac:spMkLst>
        </pc:spChg>
        <pc:spChg chg="add del mod modVis">
          <ac:chgData name="Anthony Platanios" userId="7248515a-7d77-4691-934e-9cdd40b01721" providerId="ADAL" clId="{C6DBB6B8-2BC2-CB41-BC10-B50B1E20AFF1}" dt="2021-06-24T13:17:21.796" v="15381" actId="208"/>
          <ac:spMkLst>
            <pc:docMk/>
            <pc:sldMk cId="1854211848" sldId="276"/>
            <ac:spMk id="140" creationId="{4F3CEA3B-57AD-6348-9062-A81643D2C763}"/>
          </ac:spMkLst>
        </pc:spChg>
        <pc:spChg chg="mod">
          <ac:chgData name="Anthony Platanios" userId="7248515a-7d77-4691-934e-9cdd40b01721" providerId="ADAL" clId="{C6DBB6B8-2BC2-CB41-BC10-B50B1E20AFF1}" dt="2021-06-24T13:17:28.558" v="15382" actId="207"/>
          <ac:spMkLst>
            <pc:docMk/>
            <pc:sldMk cId="1854211848" sldId="276"/>
            <ac:spMk id="142" creationId="{AEC4124B-7153-AD43-B309-15F8508D57D4}"/>
          </ac:spMkLst>
        </pc:spChg>
        <pc:spChg chg="mod">
          <ac:chgData name="Anthony Platanios" userId="7248515a-7d77-4691-934e-9cdd40b01721" providerId="ADAL" clId="{C6DBB6B8-2BC2-CB41-BC10-B50B1E20AFF1}" dt="2021-06-24T13:17:58.306" v="15388" actId="207"/>
          <ac:spMkLst>
            <pc:docMk/>
            <pc:sldMk cId="1854211848" sldId="276"/>
            <ac:spMk id="143" creationId="{0BD230A6-A584-D74B-886D-2B88EE297733}"/>
          </ac:spMkLst>
        </pc:spChg>
        <pc:spChg chg="mod">
          <ac:chgData name="Anthony Platanios" userId="7248515a-7d77-4691-934e-9cdd40b01721" providerId="ADAL" clId="{C6DBB6B8-2BC2-CB41-BC10-B50B1E20AFF1}" dt="2021-06-24T13:17:58.306" v="15388" actId="207"/>
          <ac:spMkLst>
            <pc:docMk/>
            <pc:sldMk cId="1854211848" sldId="276"/>
            <ac:spMk id="144" creationId="{6D8AB155-7777-5643-AB2E-EB3C962139BD}"/>
          </ac:spMkLst>
        </pc:spChg>
        <pc:spChg chg="mod">
          <ac:chgData name="Anthony Platanios" userId="7248515a-7d77-4691-934e-9cdd40b01721" providerId="ADAL" clId="{C6DBB6B8-2BC2-CB41-BC10-B50B1E20AFF1}" dt="2021-06-24T13:17:58.306" v="15388" actId="207"/>
          <ac:spMkLst>
            <pc:docMk/>
            <pc:sldMk cId="1854211848" sldId="276"/>
            <ac:spMk id="145" creationId="{0558B4CF-D898-DD46-A0DE-840031852A23}"/>
          </ac:spMkLst>
        </pc:spChg>
        <pc:spChg chg="add del mod modVis">
          <ac:chgData name="Anthony Platanios" userId="7248515a-7d77-4691-934e-9cdd40b01721" providerId="ADAL" clId="{C6DBB6B8-2BC2-CB41-BC10-B50B1E20AFF1}" dt="2021-06-24T13:18:02.490" v="15389" actId="207"/>
          <ac:spMkLst>
            <pc:docMk/>
            <pc:sldMk cId="1854211848" sldId="276"/>
            <ac:spMk id="147" creationId="{6B9A3C9F-25E6-764A-8D5C-3C27B35633FB}"/>
          </ac:spMkLst>
        </pc:spChg>
        <pc:spChg chg="add del mod modVis">
          <ac:chgData name="Anthony Platanios" userId="7248515a-7d77-4691-934e-9cdd40b01721" providerId="ADAL" clId="{C6DBB6B8-2BC2-CB41-BC10-B50B1E20AFF1}" dt="2021-06-24T13:18:08.495" v="15391" actId="207"/>
          <ac:spMkLst>
            <pc:docMk/>
            <pc:sldMk cId="1854211848" sldId="276"/>
            <ac:spMk id="148" creationId="{8B5DA5D7-3CA4-0A42-AD93-4C350BF3C407}"/>
          </ac:spMkLst>
        </pc:spChg>
        <pc:spChg chg="add del mod modVis">
          <ac:chgData name="Anthony Platanios" userId="7248515a-7d77-4691-934e-9cdd40b01721" providerId="ADAL" clId="{C6DBB6B8-2BC2-CB41-BC10-B50B1E20AFF1}" dt="2021-06-24T13:18:08.495" v="15391" actId="207"/>
          <ac:spMkLst>
            <pc:docMk/>
            <pc:sldMk cId="1854211848" sldId="276"/>
            <ac:spMk id="149" creationId="{8A9A3D7F-078B-CB41-94E5-25E47A4DE1A4}"/>
          </ac:spMkLst>
        </pc:spChg>
        <pc:spChg chg="add del mod modVis">
          <ac:chgData name="Anthony Platanios" userId="7248515a-7d77-4691-934e-9cdd40b01721" providerId="ADAL" clId="{C6DBB6B8-2BC2-CB41-BC10-B50B1E20AFF1}" dt="2021-06-24T13:18:08.495" v="15391" actId="207"/>
          <ac:spMkLst>
            <pc:docMk/>
            <pc:sldMk cId="1854211848" sldId="276"/>
            <ac:spMk id="150" creationId="{787D7F48-9131-AD44-90DF-38ABF5E80A89}"/>
          </ac:spMkLst>
        </pc:spChg>
        <pc:spChg chg="add del mod modVis">
          <ac:chgData name="Anthony Platanios" userId="7248515a-7d77-4691-934e-9cdd40b01721" providerId="ADAL" clId="{C6DBB6B8-2BC2-CB41-BC10-B50B1E20AFF1}" dt="2021-06-24T13:18:08.495" v="15391" actId="207"/>
          <ac:spMkLst>
            <pc:docMk/>
            <pc:sldMk cId="1854211848" sldId="276"/>
            <ac:spMk id="151" creationId="{F9FD99A9-CDFC-4B43-9EBA-CC4471E535D3}"/>
          </ac:spMkLst>
        </pc:spChg>
        <pc:spChg chg="add del mod modVis">
          <ac:chgData name="Anthony Platanios" userId="7248515a-7d77-4691-934e-9cdd40b01721" providerId="ADAL" clId="{C6DBB6B8-2BC2-CB41-BC10-B50B1E20AFF1}" dt="2021-06-24T13:18:16.544" v="15392" actId="207"/>
          <ac:spMkLst>
            <pc:docMk/>
            <pc:sldMk cId="1854211848" sldId="276"/>
            <ac:spMk id="152" creationId="{E864BBAB-620C-1C42-A9C2-618B2FC3C24D}"/>
          </ac:spMkLst>
        </pc:spChg>
        <pc:spChg chg="add del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53" creationId="{EBDD4146-33C4-D847-8564-D2ABCA36A764}"/>
          </ac:spMkLst>
        </pc:spChg>
        <pc:spChg chg="add del mod modVis">
          <ac:chgData name="Anthony Platanios" userId="7248515a-7d77-4691-934e-9cdd40b01721" providerId="ADAL" clId="{C6DBB6B8-2BC2-CB41-BC10-B50B1E20AFF1}" dt="2021-06-24T13:18:08.495" v="15391" actId="207"/>
          <ac:spMkLst>
            <pc:docMk/>
            <pc:sldMk cId="1854211848" sldId="276"/>
            <ac:spMk id="159" creationId="{E03D54A5-BFA6-2E48-82B1-E18716273658}"/>
          </ac:spMkLst>
        </pc:spChg>
        <pc:spChg chg="add del mod modVis">
          <ac:chgData name="Anthony Platanios" userId="7248515a-7d77-4691-934e-9cdd40b01721" providerId="ADAL" clId="{C6DBB6B8-2BC2-CB41-BC10-B50B1E20AFF1}" dt="2021-06-24T13:16:24.481" v="15369" actId="207"/>
          <ac:spMkLst>
            <pc:docMk/>
            <pc:sldMk cId="1854211848" sldId="276"/>
            <ac:spMk id="160" creationId="{089A7DF8-CDF2-FC45-AF0D-7A5004333B27}"/>
          </ac:spMkLst>
        </pc:spChg>
        <pc:spChg chg="mod topLvl">
          <ac:chgData name="Anthony Platanios" userId="7248515a-7d77-4691-934e-9cdd40b01721" providerId="ADAL" clId="{C6DBB6B8-2BC2-CB41-BC10-B50B1E20AFF1}" dt="2021-06-23T11:34:31.754" v="12779" actId="165"/>
          <ac:spMkLst>
            <pc:docMk/>
            <pc:sldMk cId="1854211848" sldId="276"/>
            <ac:spMk id="162" creationId="{9FF7242A-8CF1-174D-97F7-DCAF2C3B6471}"/>
          </ac:spMkLst>
        </pc:spChg>
        <pc:spChg chg="mod topLvl">
          <ac:chgData name="Anthony Platanios" userId="7248515a-7d77-4691-934e-9cdd40b01721" providerId="ADAL" clId="{C6DBB6B8-2BC2-CB41-BC10-B50B1E20AFF1}" dt="2021-06-23T11:34:31.754" v="12779" actId="165"/>
          <ac:spMkLst>
            <pc:docMk/>
            <pc:sldMk cId="1854211848" sldId="276"/>
            <ac:spMk id="163" creationId="{D4F1815E-06D2-E34C-954B-75E5B973498F}"/>
          </ac:spMkLst>
        </pc:spChg>
        <pc:spChg chg="mod topLvl">
          <ac:chgData name="Anthony Platanios" userId="7248515a-7d77-4691-934e-9cdd40b01721" providerId="ADAL" clId="{C6DBB6B8-2BC2-CB41-BC10-B50B1E20AFF1}" dt="2021-06-23T11:34:31.754" v="12779" actId="165"/>
          <ac:spMkLst>
            <pc:docMk/>
            <pc:sldMk cId="1854211848" sldId="276"/>
            <ac:spMk id="164" creationId="{AFCED46B-A9A5-1F4B-8A7F-12348CF3283F}"/>
          </ac:spMkLst>
        </pc:spChg>
        <pc:spChg chg="mod topLvl">
          <ac:chgData name="Anthony Platanios" userId="7248515a-7d77-4691-934e-9cdd40b01721" providerId="ADAL" clId="{C6DBB6B8-2BC2-CB41-BC10-B50B1E20AFF1}" dt="2021-06-23T11:34:31.754" v="12779" actId="165"/>
          <ac:spMkLst>
            <pc:docMk/>
            <pc:sldMk cId="1854211848" sldId="276"/>
            <ac:spMk id="167" creationId="{F8CFAB1B-641E-904A-88F4-5658CC7661B2}"/>
          </ac:spMkLst>
        </pc:spChg>
        <pc:spChg chg="mod topLvl">
          <ac:chgData name="Anthony Platanios" userId="7248515a-7d77-4691-934e-9cdd40b01721" providerId="ADAL" clId="{C6DBB6B8-2BC2-CB41-BC10-B50B1E20AFF1}" dt="2021-06-24T13:18:36.752" v="15395" actId="207"/>
          <ac:spMkLst>
            <pc:docMk/>
            <pc:sldMk cId="1854211848" sldId="276"/>
            <ac:spMk id="169" creationId="{56DA3A86-E3B3-094A-8988-2DBA37F847AC}"/>
          </ac:spMkLst>
        </pc:spChg>
        <pc:spChg chg="mod topLvl">
          <ac:chgData name="Anthony Platanios" userId="7248515a-7d77-4691-934e-9cdd40b01721" providerId="ADAL" clId="{C6DBB6B8-2BC2-CB41-BC10-B50B1E20AFF1}" dt="2021-06-24T13:16:33.656" v="15370" actId="207"/>
          <ac:spMkLst>
            <pc:docMk/>
            <pc:sldMk cId="1854211848" sldId="276"/>
            <ac:spMk id="171" creationId="{3AE90DDB-CD23-1B45-A1C4-219C11613E3E}"/>
          </ac:spMkLst>
        </pc:spChg>
        <pc:spChg chg="mod topLvl">
          <ac:chgData name="Anthony Platanios" userId="7248515a-7d77-4691-934e-9cdd40b01721" providerId="ADAL" clId="{C6DBB6B8-2BC2-CB41-BC10-B50B1E20AFF1}" dt="2021-06-23T11:34:31.754" v="12779" actId="165"/>
          <ac:spMkLst>
            <pc:docMk/>
            <pc:sldMk cId="1854211848" sldId="276"/>
            <ac:spMk id="172" creationId="{4EE6DDFD-E42C-CD47-A36E-60C1CB3AFABF}"/>
          </ac:spMkLst>
        </pc:spChg>
        <pc:spChg chg="add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73" creationId="{4CBBE4E0-E51C-CF47-8329-EF4B6C310D60}"/>
          </ac:spMkLst>
        </pc:spChg>
        <pc:spChg chg="add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74" creationId="{13618AE4-25DF-E248-8B2A-633B2BCAE0A9}"/>
          </ac:spMkLst>
        </pc:spChg>
        <pc:spChg chg="add mod modVis">
          <ac:chgData name="Anthony Platanios" userId="7248515a-7d77-4691-934e-9cdd40b01721" providerId="ADAL" clId="{C6DBB6B8-2BC2-CB41-BC10-B50B1E20AFF1}" dt="2021-06-24T13:15:42.310" v="15360" actId="207"/>
          <ac:spMkLst>
            <pc:docMk/>
            <pc:sldMk cId="1854211848" sldId="276"/>
            <ac:spMk id="175" creationId="{369EC9C8-BF73-E54C-9657-033AF2EE8268}"/>
          </ac:spMkLst>
        </pc:spChg>
        <pc:spChg chg="add mod modVis">
          <ac:chgData name="Anthony Platanios" userId="7248515a-7d77-4691-934e-9cdd40b01721" providerId="ADAL" clId="{C6DBB6B8-2BC2-CB41-BC10-B50B1E20AFF1}" dt="2021-06-24T13:15:42.310" v="15360" actId="207"/>
          <ac:spMkLst>
            <pc:docMk/>
            <pc:sldMk cId="1854211848" sldId="276"/>
            <ac:spMk id="178" creationId="{54E48A40-2D71-914B-8A4E-388C654E5534}"/>
          </ac:spMkLst>
        </pc:spChg>
        <pc:spChg chg="add mod modVis">
          <ac:chgData name="Anthony Platanios" userId="7248515a-7d77-4691-934e-9cdd40b01721" providerId="ADAL" clId="{C6DBB6B8-2BC2-CB41-BC10-B50B1E20AFF1}" dt="2021-06-24T13:16:02.567" v="15364" actId="207"/>
          <ac:spMkLst>
            <pc:docMk/>
            <pc:sldMk cId="1854211848" sldId="276"/>
            <ac:spMk id="181" creationId="{289EFFF5-1879-E74E-AFEE-752E9F0B9B57}"/>
          </ac:spMkLst>
        </pc:spChg>
        <pc:spChg chg="add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82" creationId="{C154D0DD-7E73-544B-B1B9-E58BAD27DEA2}"/>
          </ac:spMkLst>
        </pc:spChg>
        <pc:spChg chg="add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83" creationId="{1AC5B3EF-B932-5E4E-A8E3-A5DF2101CD8B}"/>
          </ac:spMkLst>
        </pc:spChg>
        <pc:spChg chg="add mod modVis">
          <ac:chgData name="Anthony Platanios" userId="7248515a-7d77-4691-934e-9cdd40b01721" providerId="ADAL" clId="{C6DBB6B8-2BC2-CB41-BC10-B50B1E20AFF1}" dt="2021-06-24T13:16:16.077" v="15368" actId="207"/>
          <ac:spMkLst>
            <pc:docMk/>
            <pc:sldMk cId="1854211848" sldId="276"/>
            <ac:spMk id="184" creationId="{10304621-7FFB-7548-A197-7C1CAE0C8142}"/>
          </ac:spMkLst>
        </pc:spChg>
        <pc:spChg chg="add mod modVis">
          <ac:chgData name="Anthony Platanios" userId="7248515a-7d77-4691-934e-9cdd40b01721" providerId="ADAL" clId="{C6DBB6B8-2BC2-CB41-BC10-B50B1E20AFF1}" dt="2021-06-23T11:37:38.121" v="12879" actId="33935"/>
          <ac:spMkLst>
            <pc:docMk/>
            <pc:sldMk cId="1854211848" sldId="276"/>
            <ac:spMk id="185" creationId="{79906674-0173-7B4A-8FD8-F16C330025CA}"/>
          </ac:spMkLst>
        </pc:spChg>
        <pc:spChg chg="add mod modVis">
          <ac:chgData name="Anthony Platanios" userId="7248515a-7d77-4691-934e-9cdd40b01721" providerId="ADAL" clId="{C6DBB6B8-2BC2-CB41-BC10-B50B1E20AFF1}" dt="2021-06-23T16:00:56.466" v="13740" actId="1076"/>
          <ac:spMkLst>
            <pc:docMk/>
            <pc:sldMk cId="1854211848" sldId="276"/>
            <ac:spMk id="186" creationId="{B9F0E2B0-AAFD-CD48-B71B-740CDA4E347D}"/>
          </ac:spMkLst>
        </pc:spChg>
        <pc:grpChg chg="add mod modVis">
          <ac:chgData name="Anthony Platanios" userId="7248515a-7d77-4691-934e-9cdd40b01721" providerId="ADAL" clId="{C6DBB6B8-2BC2-CB41-BC10-B50B1E20AFF1}" dt="2021-06-23T11:37:38.121" v="12879" actId="33935"/>
          <ac:grpSpMkLst>
            <pc:docMk/>
            <pc:sldMk cId="1854211848" sldId="276"/>
            <ac:grpSpMk id="4" creationId="{D2E96D45-C881-9444-BC7D-9E66AA2105BF}"/>
          </ac:grpSpMkLst>
        </pc:grpChg>
        <pc:grpChg chg="add del mod">
          <ac:chgData name="Anthony Platanios" userId="7248515a-7d77-4691-934e-9cdd40b01721" providerId="ADAL" clId="{C6DBB6B8-2BC2-CB41-BC10-B50B1E20AFF1}" dt="2021-06-23T08:23:18.331" v="11751" actId="165"/>
          <ac:grpSpMkLst>
            <pc:docMk/>
            <pc:sldMk cId="1854211848" sldId="276"/>
            <ac:grpSpMk id="5" creationId="{EEFDFC84-35B9-FC4A-93A8-B0B43ABC0CB8}"/>
          </ac:grpSpMkLst>
        </pc:grpChg>
        <pc:grpChg chg="del">
          <ac:chgData name="Anthony Platanios" userId="7248515a-7d77-4691-934e-9cdd40b01721" providerId="ADAL" clId="{C6DBB6B8-2BC2-CB41-BC10-B50B1E20AFF1}" dt="2021-06-21T07:36:32.836" v="5235" actId="478"/>
          <ac:grpSpMkLst>
            <pc:docMk/>
            <pc:sldMk cId="1854211848" sldId="276"/>
            <ac:grpSpMk id="13" creationId="{CFAB7996-7C45-FF4F-88A0-DBF5C898D592}"/>
          </ac:grpSpMkLst>
        </pc:grpChg>
        <pc:grpChg chg="del">
          <ac:chgData name="Anthony Platanios" userId="7248515a-7d77-4691-934e-9cdd40b01721" providerId="ADAL" clId="{C6DBB6B8-2BC2-CB41-BC10-B50B1E20AFF1}" dt="2021-06-21T07:36:32.836" v="5235" actId="478"/>
          <ac:grpSpMkLst>
            <pc:docMk/>
            <pc:sldMk cId="1854211848" sldId="276"/>
            <ac:grpSpMk id="19" creationId="{8941A5DD-38C2-CD4F-A9AA-8C71B02A5811}"/>
          </ac:grpSpMkLst>
        </pc:grpChg>
        <pc:grpChg chg="del">
          <ac:chgData name="Anthony Platanios" userId="7248515a-7d77-4691-934e-9cdd40b01721" providerId="ADAL" clId="{C6DBB6B8-2BC2-CB41-BC10-B50B1E20AFF1}" dt="2021-06-21T08:58:52.273" v="6803" actId="478"/>
          <ac:grpSpMkLst>
            <pc:docMk/>
            <pc:sldMk cId="1854211848" sldId="276"/>
            <ac:grpSpMk id="20" creationId="{B11C1A6A-602B-0847-8621-02606BE7AFF6}"/>
          </ac:grpSpMkLst>
        </pc:grpChg>
        <pc:grpChg chg="del">
          <ac:chgData name="Anthony Platanios" userId="7248515a-7d77-4691-934e-9cdd40b01721" providerId="ADAL" clId="{C6DBB6B8-2BC2-CB41-BC10-B50B1E20AFF1}" dt="2021-06-21T07:36:30.027" v="5234" actId="478"/>
          <ac:grpSpMkLst>
            <pc:docMk/>
            <pc:sldMk cId="1854211848" sldId="276"/>
            <ac:grpSpMk id="25" creationId="{D5A5F002-6CDE-A444-B054-C1E934F91D62}"/>
          </ac:grpSpMkLst>
        </pc:grpChg>
        <pc:grpChg chg="del">
          <ac:chgData name="Anthony Platanios" userId="7248515a-7d77-4691-934e-9cdd40b01721" providerId="ADAL" clId="{C6DBB6B8-2BC2-CB41-BC10-B50B1E20AFF1}" dt="2021-06-21T07:36:30.027" v="5234" actId="478"/>
          <ac:grpSpMkLst>
            <pc:docMk/>
            <pc:sldMk cId="1854211848" sldId="276"/>
            <ac:grpSpMk id="29" creationId="{3D5A2DD5-8468-F741-85D6-301D2BA2E1A9}"/>
          </ac:grpSpMkLst>
        </pc:grpChg>
        <pc:grpChg chg="del">
          <ac:chgData name="Anthony Platanios" userId="7248515a-7d77-4691-934e-9cdd40b01721" providerId="ADAL" clId="{C6DBB6B8-2BC2-CB41-BC10-B50B1E20AFF1}" dt="2021-06-21T07:36:30.027" v="5234" actId="478"/>
          <ac:grpSpMkLst>
            <pc:docMk/>
            <pc:sldMk cId="1854211848" sldId="276"/>
            <ac:grpSpMk id="33" creationId="{BF01F956-D4C2-5D4C-9ECA-19AC678B4DA0}"/>
          </ac:grpSpMkLst>
        </pc:grpChg>
        <pc:grpChg chg="del">
          <ac:chgData name="Anthony Platanios" userId="7248515a-7d77-4691-934e-9cdd40b01721" providerId="ADAL" clId="{C6DBB6B8-2BC2-CB41-BC10-B50B1E20AFF1}" dt="2021-06-21T07:36:30.027" v="5234" actId="478"/>
          <ac:grpSpMkLst>
            <pc:docMk/>
            <pc:sldMk cId="1854211848" sldId="276"/>
            <ac:grpSpMk id="39" creationId="{8E0ED5C1-E207-944D-B5CE-77B2E34EE2E2}"/>
          </ac:grpSpMkLst>
        </pc:grpChg>
        <pc:grpChg chg="add del mod">
          <ac:chgData name="Anthony Platanios" userId="7248515a-7d77-4691-934e-9cdd40b01721" providerId="ADAL" clId="{C6DBB6B8-2BC2-CB41-BC10-B50B1E20AFF1}" dt="2021-06-21T07:38:38.167" v="5244" actId="478"/>
          <ac:grpSpMkLst>
            <pc:docMk/>
            <pc:sldMk cId="1854211848" sldId="276"/>
            <ac:grpSpMk id="42" creationId="{2A1222CD-E597-2E41-BEB9-3E6DCE9F4B07}"/>
          </ac:grpSpMkLst>
        </pc:grpChg>
        <pc:grpChg chg="add del mod">
          <ac:chgData name="Anthony Platanios" userId="7248515a-7d77-4691-934e-9cdd40b01721" providerId="ADAL" clId="{C6DBB6B8-2BC2-CB41-BC10-B50B1E20AFF1}" dt="2021-06-21T07:38:38.167" v="5244" actId="478"/>
          <ac:grpSpMkLst>
            <pc:docMk/>
            <pc:sldMk cId="1854211848" sldId="276"/>
            <ac:grpSpMk id="46" creationId="{4CE39E7C-0F18-3540-A0D7-F38D38CC4EE8}"/>
          </ac:grpSpMkLst>
        </pc:grpChg>
        <pc:grpChg chg="add del mod">
          <ac:chgData name="Anthony Platanios" userId="7248515a-7d77-4691-934e-9cdd40b01721" providerId="ADAL" clId="{C6DBB6B8-2BC2-CB41-BC10-B50B1E20AFF1}" dt="2021-06-21T17:43:42.490" v="8329" actId="478"/>
          <ac:grpSpMkLst>
            <pc:docMk/>
            <pc:sldMk cId="1854211848" sldId="276"/>
            <ac:grpSpMk id="50" creationId="{26701DA6-03AC-6242-A9A0-646323B62BD4}"/>
          </ac:grpSpMkLst>
        </pc:grpChg>
        <pc:grpChg chg="add del mod">
          <ac:chgData name="Anthony Platanios" userId="7248515a-7d77-4691-934e-9cdd40b01721" providerId="ADAL" clId="{C6DBB6B8-2BC2-CB41-BC10-B50B1E20AFF1}" dt="2021-06-23T08:19:16.136" v="11700" actId="478"/>
          <ac:grpSpMkLst>
            <pc:docMk/>
            <pc:sldMk cId="1854211848" sldId="276"/>
            <ac:grpSpMk id="55" creationId="{4C8F18E9-EC7B-4D4C-8F1D-7711D1F7B45B}"/>
          </ac:grpSpMkLst>
        </pc:grpChg>
        <pc:grpChg chg="add del mod">
          <ac:chgData name="Anthony Platanios" userId="7248515a-7d77-4691-934e-9cdd40b01721" providerId="ADAL" clId="{C6DBB6B8-2BC2-CB41-BC10-B50B1E20AFF1}" dt="2021-06-21T07:38:38.167" v="5244" actId="478"/>
          <ac:grpSpMkLst>
            <pc:docMk/>
            <pc:sldMk cId="1854211848" sldId="276"/>
            <ac:grpSpMk id="55" creationId="{BA41AD41-D96D-6B43-B982-76A9BC6CC8D9}"/>
          </ac:grpSpMkLst>
        </pc:grpChg>
        <pc:grpChg chg="add del mod">
          <ac:chgData name="Anthony Platanios" userId="7248515a-7d77-4691-934e-9cdd40b01721" providerId="ADAL" clId="{C6DBB6B8-2BC2-CB41-BC10-B50B1E20AFF1}" dt="2021-06-21T17:43:54.494" v="8332" actId="478"/>
          <ac:grpSpMkLst>
            <pc:docMk/>
            <pc:sldMk cId="1854211848" sldId="276"/>
            <ac:grpSpMk id="60" creationId="{450C6062-5B9D-714A-8504-F33EB1F06D83}"/>
          </ac:grpSpMkLst>
        </pc:grpChg>
        <pc:grpChg chg="add del mod topLvl">
          <ac:chgData name="Anthony Platanios" userId="7248515a-7d77-4691-934e-9cdd40b01721" providerId="ADAL" clId="{C6DBB6B8-2BC2-CB41-BC10-B50B1E20AFF1}" dt="2021-06-23T08:23:37.738" v="11753" actId="165"/>
          <ac:grpSpMkLst>
            <pc:docMk/>
            <pc:sldMk cId="1854211848" sldId="276"/>
            <ac:grpSpMk id="61" creationId="{9A336D17-FE5B-8E44-B0E3-5A0282C4C917}"/>
          </ac:grpSpMkLst>
        </pc:grpChg>
        <pc:grpChg chg="add mod topLvl">
          <ac:chgData name="Anthony Platanios" userId="7248515a-7d77-4691-934e-9cdd40b01721" providerId="ADAL" clId="{C6DBB6B8-2BC2-CB41-BC10-B50B1E20AFF1}" dt="2021-06-23T08:23:18.331" v="11751" actId="165"/>
          <ac:grpSpMkLst>
            <pc:docMk/>
            <pc:sldMk cId="1854211848" sldId="276"/>
            <ac:grpSpMk id="66" creationId="{885D42F4-BDDF-7544-9D10-2C93E0B5D1A6}"/>
          </ac:grpSpMkLst>
        </pc:grpChg>
        <pc:grpChg chg="add mod topLvl">
          <ac:chgData name="Anthony Platanios" userId="7248515a-7d77-4691-934e-9cdd40b01721" providerId="ADAL" clId="{C6DBB6B8-2BC2-CB41-BC10-B50B1E20AFF1}" dt="2021-06-23T08:23:18.331" v="11751" actId="165"/>
          <ac:grpSpMkLst>
            <pc:docMk/>
            <pc:sldMk cId="1854211848" sldId="276"/>
            <ac:grpSpMk id="71" creationId="{18650174-52AC-4C41-A245-E0476644B9B9}"/>
          </ac:grpSpMkLst>
        </pc:grpChg>
        <pc:grpChg chg="add mod topLvl">
          <ac:chgData name="Anthony Platanios" userId="7248515a-7d77-4691-934e-9cdd40b01721" providerId="ADAL" clId="{C6DBB6B8-2BC2-CB41-BC10-B50B1E20AFF1}" dt="2021-06-23T08:23:18.331" v="11751" actId="165"/>
          <ac:grpSpMkLst>
            <pc:docMk/>
            <pc:sldMk cId="1854211848" sldId="276"/>
            <ac:grpSpMk id="76" creationId="{10FBDF16-2CC4-9F40-82BC-8A5283F0D305}"/>
          </ac:grpSpMkLst>
        </pc:grpChg>
        <pc:grpChg chg="mod">
          <ac:chgData name="Anthony Platanios" userId="7248515a-7d77-4691-934e-9cdd40b01721" providerId="ADAL" clId="{C6DBB6B8-2BC2-CB41-BC10-B50B1E20AFF1}" dt="2021-06-21T07:38:40.108" v="5245"/>
          <ac:grpSpMkLst>
            <pc:docMk/>
            <pc:sldMk cId="1854211848" sldId="276"/>
            <ac:grpSpMk id="77" creationId="{D760334E-1227-DB43-A35C-AED7636DB899}"/>
          </ac:grpSpMkLst>
        </pc:grpChg>
        <pc:grpChg chg="mod">
          <ac:chgData name="Anthony Platanios" userId="7248515a-7d77-4691-934e-9cdd40b01721" providerId="ADAL" clId="{C6DBB6B8-2BC2-CB41-BC10-B50B1E20AFF1}" dt="2021-06-21T07:38:40.108" v="5245"/>
          <ac:grpSpMkLst>
            <pc:docMk/>
            <pc:sldMk cId="1854211848" sldId="276"/>
            <ac:grpSpMk id="78" creationId="{F968DE5B-BAE0-6E4A-8022-8475B0CED12E}"/>
          </ac:grpSpMkLst>
        </pc:grpChg>
        <pc:grpChg chg="add del mod">
          <ac:chgData name="Anthony Platanios" userId="7248515a-7d77-4691-934e-9cdd40b01721" providerId="ADAL" clId="{C6DBB6B8-2BC2-CB41-BC10-B50B1E20AFF1}" dt="2021-06-23T08:20:46.356" v="11746" actId="478"/>
          <ac:grpSpMkLst>
            <pc:docMk/>
            <pc:sldMk cId="1854211848" sldId="276"/>
            <ac:grpSpMk id="84" creationId="{AF2827FD-136C-3A4A-8C35-3D74514F3724}"/>
          </ac:grpSpMkLst>
        </pc:grpChg>
        <pc:grpChg chg="add mod modVis">
          <ac:chgData name="Anthony Platanios" userId="7248515a-7d77-4691-934e-9cdd40b01721" providerId="ADAL" clId="{C6DBB6B8-2BC2-CB41-BC10-B50B1E20AFF1}" dt="2021-06-23T11:37:38.121" v="12879" actId="33935"/>
          <ac:grpSpMkLst>
            <pc:docMk/>
            <pc:sldMk cId="1854211848" sldId="276"/>
            <ac:grpSpMk id="87" creationId="{941DAB1C-F276-8149-821F-38B9CF46D8C4}"/>
          </ac:grpSpMkLst>
        </pc:grpChg>
        <pc:grpChg chg="add mod modVis">
          <ac:chgData name="Anthony Platanios" userId="7248515a-7d77-4691-934e-9cdd40b01721" providerId="ADAL" clId="{C6DBB6B8-2BC2-CB41-BC10-B50B1E20AFF1}" dt="2021-06-23T11:37:38.121" v="12879" actId="33935"/>
          <ac:grpSpMkLst>
            <pc:docMk/>
            <pc:sldMk cId="1854211848" sldId="276"/>
            <ac:grpSpMk id="96" creationId="{70AF339F-CC6A-2D41-A038-0D45CB764E81}"/>
          </ac:grpSpMkLst>
        </pc:grpChg>
        <pc:grpChg chg="add del mod modVis">
          <ac:chgData name="Anthony Platanios" userId="7248515a-7d77-4691-934e-9cdd40b01721" providerId="ADAL" clId="{C6DBB6B8-2BC2-CB41-BC10-B50B1E20AFF1}" dt="2021-06-23T11:37:38.121" v="12879" actId="33935"/>
          <ac:grpSpMkLst>
            <pc:docMk/>
            <pc:sldMk cId="1854211848" sldId="276"/>
            <ac:grpSpMk id="115" creationId="{EAC84BAF-593D-D647-A61E-03D49E2DAF95}"/>
          </ac:grpSpMkLst>
        </pc:grpChg>
        <pc:grpChg chg="add del mod modVis">
          <ac:chgData name="Anthony Platanios" userId="7248515a-7d77-4691-934e-9cdd40b01721" providerId="ADAL" clId="{C6DBB6B8-2BC2-CB41-BC10-B50B1E20AFF1}" dt="2021-06-23T11:37:38.121" v="12879" actId="33935"/>
          <ac:grpSpMkLst>
            <pc:docMk/>
            <pc:sldMk cId="1854211848" sldId="276"/>
            <ac:grpSpMk id="130" creationId="{4EAB8647-1359-3B43-B2B4-EF2BDA868FA0}"/>
          </ac:grpSpMkLst>
        </pc:grpChg>
        <pc:grpChg chg="add del mod modVis">
          <ac:chgData name="Anthony Platanios" userId="7248515a-7d77-4691-934e-9cdd40b01721" providerId="ADAL" clId="{C6DBB6B8-2BC2-CB41-BC10-B50B1E20AFF1}" dt="2021-06-23T11:37:38.121" v="12879" actId="33935"/>
          <ac:grpSpMkLst>
            <pc:docMk/>
            <pc:sldMk cId="1854211848" sldId="276"/>
            <ac:grpSpMk id="141" creationId="{CB13E9E8-4E80-1F4C-A39B-3B58E47DEE91}"/>
          </ac:grpSpMkLst>
        </pc:grpChg>
        <pc:grpChg chg="add del mod modVis">
          <ac:chgData name="Anthony Platanios" userId="7248515a-7d77-4691-934e-9cdd40b01721" providerId="ADAL" clId="{C6DBB6B8-2BC2-CB41-BC10-B50B1E20AFF1}" dt="2021-06-23T11:34:31.754" v="12779" actId="165"/>
          <ac:grpSpMkLst>
            <pc:docMk/>
            <pc:sldMk cId="1854211848" sldId="276"/>
            <ac:grpSpMk id="161" creationId="{C5A1B486-E1C1-0E49-87D7-C02D3FE91352}"/>
          </ac:grpSpMkLst>
        </pc:grp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0" creationId="{053586D0-3A21-234F-AB64-4D6C23FF98EF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1" creationId="{2FB5123E-DD85-7F44-A739-A58C0AAD6376}"/>
          </ac:cxnSpMkLst>
        </pc:cxnChg>
        <pc:cxnChg chg="mod">
          <ac:chgData name="Anthony Platanios" userId="7248515a-7d77-4691-934e-9cdd40b01721" providerId="ADAL" clId="{C6DBB6B8-2BC2-CB41-BC10-B50B1E20AFF1}" dt="2021-06-21T08:58:52.671" v="6804"/>
          <ac:cxnSpMkLst>
            <pc:docMk/>
            <pc:sldMk cId="1854211848" sldId="276"/>
            <ac:cxnSpMk id="52" creationId="{38FB1261-0EBA-4D42-A0A0-140BE97A7C08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2" creationId="{4B5E1DF7-FBBD-EE4D-944A-AE2A324C449E}"/>
          </ac:cxnSpMkLst>
        </pc:cxnChg>
        <pc:cxnChg chg="mod">
          <ac:chgData name="Anthony Platanios" userId="7248515a-7d77-4691-934e-9cdd40b01721" providerId="ADAL" clId="{C6DBB6B8-2BC2-CB41-BC10-B50B1E20AFF1}" dt="2021-06-21T08:58:52.671" v="6804"/>
          <ac:cxnSpMkLst>
            <pc:docMk/>
            <pc:sldMk cId="1854211848" sldId="276"/>
            <ac:cxnSpMk id="53" creationId="{F51F1414-4B82-5740-A3CF-57F08E07D2FA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3" creationId="{FBB31D88-AF3F-C44F-9D53-B4265BEA2CE8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4" creationId="{9F29F4FF-015C-BA4A-BF76-69980A176020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6" creationId="{E974D807-CCC8-014E-A00F-C9DBE4C48FC1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7" creationId="{0172436A-3626-7445-803C-7B300F521DB1}"/>
          </ac:cxnSpMkLst>
        </pc:cxnChg>
        <pc:cxnChg chg="mod">
          <ac:chgData name="Anthony Platanios" userId="7248515a-7d77-4691-934e-9cdd40b01721" providerId="ADAL" clId="{C6DBB6B8-2BC2-CB41-BC10-B50B1E20AFF1}" dt="2021-06-21T17:43:43.239" v="8330"/>
          <ac:cxnSpMkLst>
            <pc:docMk/>
            <pc:sldMk cId="1854211848" sldId="276"/>
            <ac:cxnSpMk id="57" creationId="{3BF377BE-C0E7-7745-B4C8-74B4F8C20F46}"/>
          </ac:cxnSpMkLst>
        </pc:cxnChg>
        <pc:cxnChg chg="mod">
          <ac:chgData name="Anthony Platanios" userId="7248515a-7d77-4691-934e-9cdd40b01721" providerId="ADAL" clId="{C6DBB6B8-2BC2-CB41-BC10-B50B1E20AFF1}" dt="2021-06-21T17:43:43.239" v="8330"/>
          <ac:cxnSpMkLst>
            <pc:docMk/>
            <pc:sldMk cId="1854211848" sldId="276"/>
            <ac:cxnSpMk id="58" creationId="{0071EE0C-8036-154F-83D7-CABEC6A77BEC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8" creationId="{D0A92B86-38B2-7849-ABD6-B5B1888F3D49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59" creationId="{C7FAED63-A075-104C-ADF0-4B3C01CAE3E9}"/>
          </ac:cxnSpMkLst>
        </pc:cxnChg>
        <pc:cxnChg chg="mod">
          <ac:chgData name="Anthony Platanios" userId="7248515a-7d77-4691-934e-9cdd40b01721" providerId="ADAL" clId="{C6DBB6B8-2BC2-CB41-BC10-B50B1E20AFF1}" dt="2021-06-21T07:37:20.209" v="5237"/>
          <ac:cxnSpMkLst>
            <pc:docMk/>
            <pc:sldMk cId="1854211848" sldId="276"/>
            <ac:cxnSpMk id="60" creationId="{196A56EF-4413-F744-9893-F88B6AD9B7B5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69" creationId="{F1E8F5FC-9AEB-AA45-94BE-550D9520A504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79" creationId="{D036D6D8-EA4A-804E-90F7-F43FE248D291}"/>
          </ac:cxnSpMkLst>
        </pc:cxnChg>
        <pc:cxnChg chg="del mod">
          <ac:chgData name="Anthony Platanios" userId="7248515a-7d77-4691-934e-9cdd40b01721" providerId="ADAL" clId="{C6DBB6B8-2BC2-CB41-BC10-B50B1E20AFF1}" dt="2021-06-23T08:20:46.356" v="11746" actId="478"/>
          <ac:cxnSpMkLst>
            <pc:docMk/>
            <pc:sldMk cId="1854211848" sldId="276"/>
            <ac:cxnSpMk id="86" creationId="{2515100B-8DA4-7444-93BF-44908C4B21D9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1" creationId="{E20BD50D-0E99-B845-8B8B-3696F8762BF4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2" creationId="{5FC96274-79A2-724E-BF6A-BD77AEBCF034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3" creationId="{7B4027D7-8A78-5745-8AC1-B0A651FD97BA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4" creationId="{980A5144-91AE-764F-9054-F54501C91130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5" creationId="{04F2A321-E867-124B-8610-2C0CC11F1B27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7" creationId="{AEC333A1-3897-DB47-BC2B-3F5908EEDA85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8" creationId="{ED95123A-2988-AB4F-8D24-4860F8A4DF0F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99" creationId="{A9206F89-770E-BB4D-AC90-891E226D075E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100" creationId="{A03CD85B-8891-A844-8733-E42F7AE53437}"/>
          </ac:cxnSpMkLst>
        </pc:cxnChg>
        <pc:cxnChg chg="mod">
          <ac:chgData name="Anthony Platanios" userId="7248515a-7d77-4691-934e-9cdd40b01721" providerId="ADAL" clId="{C6DBB6B8-2BC2-CB41-BC10-B50B1E20AFF1}" dt="2021-06-21T07:38:40.108" v="5245"/>
          <ac:cxnSpMkLst>
            <pc:docMk/>
            <pc:sldMk cId="1854211848" sldId="276"/>
            <ac:cxnSpMk id="101" creationId="{AB25D471-4235-FA4D-8BC5-3CBFAF415A0A}"/>
          </ac:cxnSpMkLst>
        </pc:cxnChg>
        <pc:cxnChg chg="mod">
          <ac:chgData name="Anthony Platanios" userId="7248515a-7d77-4691-934e-9cdd40b01721" providerId="ADAL" clId="{C6DBB6B8-2BC2-CB41-BC10-B50B1E20AFF1}" dt="2021-06-21T17:43:52.829" v="8331"/>
          <ac:cxnSpMkLst>
            <pc:docMk/>
            <pc:sldMk cId="1854211848" sldId="276"/>
            <ac:cxnSpMk id="103" creationId="{E5F8E22C-72CD-FD42-9981-FB1A5A3B7F9B}"/>
          </ac:cxnSpMkLst>
        </pc:cxnChg>
        <pc:cxnChg chg="mod">
          <ac:chgData name="Anthony Platanios" userId="7248515a-7d77-4691-934e-9cdd40b01721" providerId="ADAL" clId="{C6DBB6B8-2BC2-CB41-BC10-B50B1E20AFF1}" dt="2021-06-21T17:43:52.829" v="8331"/>
          <ac:cxnSpMkLst>
            <pc:docMk/>
            <pc:sldMk cId="1854211848" sldId="276"/>
            <ac:cxnSpMk id="104" creationId="{1ECBD917-C5FB-B543-8B5A-836FB2AD29D0}"/>
          </ac:cxnSpMkLst>
        </pc:cxnChg>
        <pc:cxnChg chg="add mod modVis">
          <ac:chgData name="Anthony Platanios" userId="7248515a-7d77-4691-934e-9cdd40b01721" providerId="ADAL" clId="{C6DBB6B8-2BC2-CB41-BC10-B50B1E20AFF1}" dt="2021-06-24T13:15:35.578" v="15359" actId="208"/>
          <ac:cxnSpMkLst>
            <pc:docMk/>
            <pc:sldMk cId="1854211848" sldId="276"/>
            <ac:cxnSpMk id="108" creationId="{13F80EF5-72F8-E14B-9707-841C95B02BDA}"/>
          </ac:cxnSpMkLst>
        </pc:cxnChg>
        <pc:cxnChg chg="add mod modVis">
          <ac:chgData name="Anthony Platanios" userId="7248515a-7d77-4691-934e-9cdd40b01721" providerId="ADAL" clId="{C6DBB6B8-2BC2-CB41-BC10-B50B1E20AFF1}" dt="2021-06-24T13:15:35.578" v="15359" actId="208"/>
          <ac:cxnSpMkLst>
            <pc:docMk/>
            <pc:sldMk cId="1854211848" sldId="276"/>
            <ac:cxnSpMk id="109" creationId="{37FD31AC-5288-EE45-97B1-EF1C83A17A7E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12" creationId="{67724F1E-F19E-9D46-81E8-563793C7B66C}"/>
          </ac:cxnSpMkLst>
        </pc:cxnChg>
        <pc:cxnChg chg="mod">
          <ac:chgData name="Anthony Platanios" userId="7248515a-7d77-4691-934e-9cdd40b01721" providerId="ADAL" clId="{C6DBB6B8-2BC2-CB41-BC10-B50B1E20AFF1}" dt="2021-06-23T08:23:58.124" v="11754"/>
          <ac:cxnSpMkLst>
            <pc:docMk/>
            <pc:sldMk cId="1854211848" sldId="276"/>
            <ac:cxnSpMk id="122" creationId="{5BED8D19-33A8-0F4C-BD0E-2C15526C1321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28" creationId="{8883D524-AFD7-4343-8AB4-A75173AC2EDD}"/>
          </ac:cxnSpMkLst>
        </pc:cxnChg>
        <pc:cxnChg chg="mod">
          <ac:chgData name="Anthony Platanios" userId="7248515a-7d77-4691-934e-9cdd40b01721" providerId="ADAL" clId="{C6DBB6B8-2BC2-CB41-BC10-B50B1E20AFF1}" dt="2021-06-23T08:50:14.418" v="12097" actId="14100"/>
          <ac:cxnSpMkLst>
            <pc:docMk/>
            <pc:sldMk cId="1854211848" sldId="276"/>
            <ac:cxnSpMk id="131" creationId="{AC00155E-7943-354F-BC72-01B29F577B3C}"/>
          </ac:cxnSpMkLst>
        </pc:cxnChg>
        <pc:cxnChg chg="mod">
          <ac:chgData name="Anthony Platanios" userId="7248515a-7d77-4691-934e-9cdd40b01721" providerId="ADAL" clId="{C6DBB6B8-2BC2-CB41-BC10-B50B1E20AFF1}" dt="2021-06-23T08:50:08.009" v="12096" actId="14100"/>
          <ac:cxnSpMkLst>
            <pc:docMk/>
            <pc:sldMk cId="1854211848" sldId="276"/>
            <ac:cxnSpMk id="132" creationId="{83EF9CCC-8DB3-AA46-B29C-3003054B54E5}"/>
          </ac:cxnSpMkLst>
        </pc:cxnChg>
        <pc:cxnChg chg="mod">
          <ac:chgData name="Anthony Platanios" userId="7248515a-7d77-4691-934e-9cdd40b01721" providerId="ADAL" clId="{C6DBB6B8-2BC2-CB41-BC10-B50B1E20AFF1}" dt="2021-06-23T08:50:20.385" v="12098" actId="14100"/>
          <ac:cxnSpMkLst>
            <pc:docMk/>
            <pc:sldMk cId="1854211848" sldId="276"/>
            <ac:cxnSpMk id="133" creationId="{16C17D42-FB36-F347-8262-4975510CFA41}"/>
          </ac:cxnSpMkLst>
        </pc:cxnChg>
        <pc:cxnChg chg="mod">
          <ac:chgData name="Anthony Platanios" userId="7248515a-7d77-4691-934e-9cdd40b01721" providerId="ADAL" clId="{C6DBB6B8-2BC2-CB41-BC10-B50B1E20AFF1}" dt="2021-06-23T08:50:27.097" v="12099" actId="14100"/>
          <ac:cxnSpMkLst>
            <pc:docMk/>
            <pc:sldMk cId="1854211848" sldId="276"/>
            <ac:cxnSpMk id="134" creationId="{D5D0E783-90E7-EA42-AE25-53EE9EC90CE4}"/>
          </ac:cxnSpMkLst>
        </pc:cxnChg>
        <pc:cxnChg chg="mod">
          <ac:chgData name="Anthony Platanios" userId="7248515a-7d77-4691-934e-9cdd40b01721" providerId="ADAL" clId="{C6DBB6B8-2BC2-CB41-BC10-B50B1E20AFF1}" dt="2021-06-23T08:23:58.124" v="11754"/>
          <ac:cxnSpMkLst>
            <pc:docMk/>
            <pc:sldMk cId="1854211848" sldId="276"/>
            <ac:cxnSpMk id="135" creationId="{4350B54F-1C0B-B947-BFD0-03F4336A50D1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46" creationId="{0FDF8DA3-825C-D64A-AF70-AF0B6BC59FE4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54" creationId="{571E7A70-A424-404A-A08F-095A1D1DAF3D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55" creationId="{9C5D0F4B-9C71-3548-B250-D62349301B61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56" creationId="{F98D5F22-C4D0-4747-9768-EBFDC6735577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57" creationId="{4A593A93-393A-EB4A-93DA-0F695B2C26F5}"/>
          </ac:cxnSpMkLst>
        </pc:cxnChg>
        <pc:cxnChg chg="add del mod modVis">
          <ac:chgData name="Anthony Platanios" userId="7248515a-7d77-4691-934e-9cdd40b01721" providerId="ADAL" clId="{C6DBB6B8-2BC2-CB41-BC10-B50B1E20AFF1}" dt="2021-06-23T11:37:38.121" v="12879" actId="33935"/>
          <ac:cxnSpMkLst>
            <pc:docMk/>
            <pc:sldMk cId="1854211848" sldId="276"/>
            <ac:cxnSpMk id="158" creationId="{25ACDA9B-ADE2-8548-89B1-F49EA4E7EC3D}"/>
          </ac:cxnSpMkLst>
        </pc:cxnChg>
        <pc:cxnChg chg="mod topLvl">
          <ac:chgData name="Anthony Platanios" userId="7248515a-7d77-4691-934e-9cdd40b01721" providerId="ADAL" clId="{C6DBB6B8-2BC2-CB41-BC10-B50B1E20AFF1}" dt="2021-06-23T11:34:31.754" v="12779" actId="165"/>
          <ac:cxnSpMkLst>
            <pc:docMk/>
            <pc:sldMk cId="1854211848" sldId="276"/>
            <ac:cxnSpMk id="165" creationId="{4CA37975-84C9-DC48-A8B5-048BF7D5A732}"/>
          </ac:cxnSpMkLst>
        </pc:cxnChg>
        <pc:cxnChg chg="mod topLvl">
          <ac:chgData name="Anthony Platanios" userId="7248515a-7d77-4691-934e-9cdd40b01721" providerId="ADAL" clId="{C6DBB6B8-2BC2-CB41-BC10-B50B1E20AFF1}" dt="2021-06-23T11:34:31.754" v="12779" actId="165"/>
          <ac:cxnSpMkLst>
            <pc:docMk/>
            <pc:sldMk cId="1854211848" sldId="276"/>
            <ac:cxnSpMk id="166" creationId="{7634B829-5E96-464D-8CBF-B2B6505287F5}"/>
          </ac:cxnSpMkLst>
        </pc:cxnChg>
        <pc:cxnChg chg="mod topLvl">
          <ac:chgData name="Anthony Platanios" userId="7248515a-7d77-4691-934e-9cdd40b01721" providerId="ADAL" clId="{C6DBB6B8-2BC2-CB41-BC10-B50B1E20AFF1}" dt="2021-06-23T11:34:31.754" v="12779" actId="165"/>
          <ac:cxnSpMkLst>
            <pc:docMk/>
            <pc:sldMk cId="1854211848" sldId="276"/>
            <ac:cxnSpMk id="168" creationId="{9E116747-668A-B341-A9F3-2C69A3674B7B}"/>
          </ac:cxnSpMkLst>
        </pc:cxnChg>
        <pc:cxnChg chg="mod topLvl">
          <ac:chgData name="Anthony Platanios" userId="7248515a-7d77-4691-934e-9cdd40b01721" providerId="ADAL" clId="{C6DBB6B8-2BC2-CB41-BC10-B50B1E20AFF1}" dt="2021-06-23T11:34:31.754" v="12779" actId="165"/>
          <ac:cxnSpMkLst>
            <pc:docMk/>
            <pc:sldMk cId="1854211848" sldId="276"/>
            <ac:cxnSpMk id="170" creationId="{D3FCB704-BCB9-9F4B-AADA-ED12BC8BD7DF}"/>
          </ac:cxnSpMkLst>
        </pc:cxnChg>
        <pc:cxnChg chg="add mod modVis">
          <ac:chgData name="Anthony Platanios" userId="7248515a-7d77-4691-934e-9cdd40b01721" providerId="ADAL" clId="{C6DBB6B8-2BC2-CB41-BC10-B50B1E20AFF1}" dt="2021-06-24T13:15:49.360" v="15361" actId="208"/>
          <ac:cxnSpMkLst>
            <pc:docMk/>
            <pc:sldMk cId="1854211848" sldId="276"/>
            <ac:cxnSpMk id="176" creationId="{7D74BF13-1DCB-334A-BB5F-EC0B75B3924B}"/>
          </ac:cxnSpMkLst>
        </pc:cxnChg>
        <pc:cxnChg chg="add mod modVis">
          <ac:chgData name="Anthony Platanios" userId="7248515a-7d77-4691-934e-9cdd40b01721" providerId="ADAL" clId="{C6DBB6B8-2BC2-CB41-BC10-B50B1E20AFF1}" dt="2021-06-24T13:15:49.360" v="15361" actId="208"/>
          <ac:cxnSpMkLst>
            <pc:docMk/>
            <pc:sldMk cId="1854211848" sldId="276"/>
            <ac:cxnSpMk id="177" creationId="{6B672E30-D341-2A46-896A-D446514FB3D3}"/>
          </ac:cxnSpMkLst>
        </pc:cxnChg>
        <pc:cxnChg chg="add mod modVis">
          <ac:chgData name="Anthony Platanios" userId="7248515a-7d77-4691-934e-9cdd40b01721" providerId="ADAL" clId="{C6DBB6B8-2BC2-CB41-BC10-B50B1E20AFF1}" dt="2021-06-24T13:15:49.360" v="15361" actId="208"/>
          <ac:cxnSpMkLst>
            <pc:docMk/>
            <pc:sldMk cId="1854211848" sldId="276"/>
            <ac:cxnSpMk id="179" creationId="{E78B1A83-6E43-9C4C-8226-6553DD4D55A5}"/>
          </ac:cxnSpMkLst>
        </pc:cxnChg>
        <pc:cxnChg chg="add mod modVis">
          <ac:chgData name="Anthony Platanios" userId="7248515a-7d77-4691-934e-9cdd40b01721" providerId="ADAL" clId="{C6DBB6B8-2BC2-CB41-BC10-B50B1E20AFF1}" dt="2021-06-24T13:15:49.360" v="15361" actId="208"/>
          <ac:cxnSpMkLst>
            <pc:docMk/>
            <pc:sldMk cId="1854211848" sldId="276"/>
            <ac:cxnSpMk id="180" creationId="{0633E85B-2760-9A48-A2FE-54476E03C6F8}"/>
          </ac:cxnSpMkLst>
        </pc:cxnChg>
      </pc:sldChg>
      <pc:sldChg chg="addSp delSp modSp add del mod modAnim">
        <pc:chgData name="Anthony Platanios" userId="7248515a-7d77-4691-934e-9cdd40b01721" providerId="ADAL" clId="{C6DBB6B8-2BC2-CB41-BC10-B50B1E20AFF1}" dt="2021-06-23T08:52:51.810" v="12108" actId="2696"/>
        <pc:sldMkLst>
          <pc:docMk/>
          <pc:sldMk cId="883473351" sldId="277"/>
        </pc:sldMkLst>
        <pc:spChg chg="del">
          <ac:chgData name="Anthony Platanios" userId="7248515a-7d77-4691-934e-9cdd40b01721" providerId="ADAL" clId="{C6DBB6B8-2BC2-CB41-BC10-B50B1E20AFF1}" dt="2021-06-21T07:42:43.023" v="5476" actId="478"/>
          <ac:spMkLst>
            <pc:docMk/>
            <pc:sldMk cId="883473351" sldId="277"/>
            <ac:spMk id="2" creationId="{B0379735-0D54-C74D-ADBE-54051AC9ED06}"/>
          </ac:spMkLst>
        </pc:spChg>
        <pc:spChg chg="add del mod">
          <ac:chgData name="Anthony Platanios" userId="7248515a-7d77-4691-934e-9cdd40b01721" providerId="ADAL" clId="{C6DBB6B8-2BC2-CB41-BC10-B50B1E20AFF1}" dt="2021-06-21T17:44:42.195" v="8396" actId="478"/>
          <ac:spMkLst>
            <pc:docMk/>
            <pc:sldMk cId="883473351" sldId="277"/>
            <ac:spMk id="3" creationId="{8A21B316-F9F1-2B40-92EA-65D0ECA3FF4E}"/>
          </ac:spMkLst>
        </pc:spChg>
        <pc:spChg chg="add mod">
          <ac:chgData name="Anthony Platanios" userId="7248515a-7d77-4691-934e-9cdd40b01721" providerId="ADAL" clId="{C6DBB6B8-2BC2-CB41-BC10-B50B1E20AFF1}" dt="2021-06-21T17:47:54.568" v="8475" actId="1037"/>
          <ac:spMkLst>
            <pc:docMk/>
            <pc:sldMk cId="883473351" sldId="277"/>
            <ac:spMk id="4" creationId="{BCFECC3C-8CF9-AB49-8DD4-8B4B8CE7B53E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6" creationId="{9630642C-7EBB-C341-B928-9C546F88BC26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8" creationId="{EA2062FA-AF17-194E-90D7-AE782477CB7D}"/>
          </ac:spMkLst>
        </pc:spChg>
        <pc:spChg chg="add mod topLvl">
          <ac:chgData name="Anthony Platanios" userId="7248515a-7d77-4691-934e-9cdd40b01721" providerId="ADAL" clId="{C6DBB6B8-2BC2-CB41-BC10-B50B1E20AFF1}" dt="2021-06-21T08:26:44.293" v="6083" actId="164"/>
          <ac:spMkLst>
            <pc:docMk/>
            <pc:sldMk cId="883473351" sldId="277"/>
            <ac:spMk id="9" creationId="{DA1342E6-B3A1-0940-8896-68D9FC5954A9}"/>
          </ac:spMkLst>
        </pc:spChg>
        <pc:spChg chg="add mod topLvl">
          <ac:chgData name="Anthony Platanios" userId="7248515a-7d77-4691-934e-9cdd40b01721" providerId="ADAL" clId="{C6DBB6B8-2BC2-CB41-BC10-B50B1E20AFF1}" dt="2021-06-21T08:26:44.293" v="6083" actId="164"/>
          <ac:spMkLst>
            <pc:docMk/>
            <pc:sldMk cId="883473351" sldId="277"/>
            <ac:spMk id="12" creationId="{FE421532-615F-014A-AA57-2C10B796938D}"/>
          </ac:spMkLst>
        </pc:spChg>
        <pc:spChg chg="add mod topLvl">
          <ac:chgData name="Anthony Platanios" userId="7248515a-7d77-4691-934e-9cdd40b01721" providerId="ADAL" clId="{C6DBB6B8-2BC2-CB41-BC10-B50B1E20AFF1}" dt="2021-06-21T08:26:44.293" v="6083" actId="164"/>
          <ac:spMkLst>
            <pc:docMk/>
            <pc:sldMk cId="883473351" sldId="277"/>
            <ac:spMk id="13" creationId="{85260B38-CBE0-8F45-8A4E-D9A38444C143}"/>
          </ac:spMkLst>
        </pc:spChg>
        <pc:spChg chg="del mod">
          <ac:chgData name="Anthony Platanios" userId="7248515a-7d77-4691-934e-9cdd40b01721" providerId="ADAL" clId="{C6DBB6B8-2BC2-CB41-BC10-B50B1E20AFF1}" dt="2021-06-21T17:44:42.195" v="8396" actId="478"/>
          <ac:spMkLst>
            <pc:docMk/>
            <pc:sldMk cId="883473351" sldId="277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4:42.195" v="8396" actId="478"/>
          <ac:spMkLst>
            <pc:docMk/>
            <pc:sldMk cId="883473351" sldId="277"/>
            <ac:spMk id="15" creationId="{56822AEA-A5CE-0648-AC29-34405A0C409A}"/>
          </ac:spMkLst>
        </pc:spChg>
        <pc:spChg chg="add mod topLvl">
          <ac:chgData name="Anthony Platanios" userId="7248515a-7d77-4691-934e-9cdd40b01721" providerId="ADAL" clId="{C6DBB6B8-2BC2-CB41-BC10-B50B1E20AFF1}" dt="2021-06-21T08:26:44.293" v="6083" actId="164"/>
          <ac:spMkLst>
            <pc:docMk/>
            <pc:sldMk cId="883473351" sldId="277"/>
            <ac:spMk id="16" creationId="{C87ED477-E34C-B844-BABE-6AD3CE6E7347}"/>
          </ac:spMkLst>
        </pc:spChg>
        <pc:spChg chg="add mod topLvl">
          <ac:chgData name="Anthony Platanios" userId="7248515a-7d77-4691-934e-9cdd40b01721" providerId="ADAL" clId="{C6DBB6B8-2BC2-CB41-BC10-B50B1E20AFF1}" dt="2021-06-21T08:26:44.293" v="6083" actId="164"/>
          <ac:spMkLst>
            <pc:docMk/>
            <pc:sldMk cId="883473351" sldId="277"/>
            <ac:spMk id="17" creationId="{CCADBC3E-6244-1243-9337-3ACAE05A5CED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18" creationId="{825C5650-1678-D849-90B2-AA5B81BC84DD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19" creationId="{1F82779E-2CE6-3B42-8336-0E157372C812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21" creationId="{1485EFC6-5F46-8442-822C-091940561361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22" creationId="{7B1C9FAA-3EDA-974F-B31C-A0D5037F9D49}"/>
          </ac:spMkLst>
        </pc:spChg>
        <pc:spChg chg="add mod topLvl">
          <ac:chgData name="Anthony Platanios" userId="7248515a-7d77-4691-934e-9cdd40b01721" providerId="ADAL" clId="{C6DBB6B8-2BC2-CB41-BC10-B50B1E20AFF1}" dt="2021-06-21T13:06:52.235" v="6851" actId="166"/>
          <ac:spMkLst>
            <pc:docMk/>
            <pc:sldMk cId="883473351" sldId="277"/>
            <ac:spMk id="24" creationId="{5E920854-8390-3A4C-A9D6-1C03E902BDF1}"/>
          </ac:spMkLst>
        </pc:spChg>
        <pc:spChg chg="add mod">
          <ac:chgData name="Anthony Platanios" userId="7248515a-7d77-4691-934e-9cdd40b01721" providerId="ADAL" clId="{C6DBB6B8-2BC2-CB41-BC10-B50B1E20AFF1}" dt="2021-06-21T08:05:11.783" v="5829" actId="1076"/>
          <ac:spMkLst>
            <pc:docMk/>
            <pc:sldMk cId="883473351" sldId="277"/>
            <ac:spMk id="27" creationId="{139438E1-742E-6D4D-8C60-12C4B01AA4ED}"/>
          </ac:spMkLst>
        </pc:spChg>
        <pc:spChg chg="add mod topLvl">
          <ac:chgData name="Anthony Platanios" userId="7248515a-7d77-4691-934e-9cdd40b01721" providerId="ADAL" clId="{C6DBB6B8-2BC2-CB41-BC10-B50B1E20AFF1}" dt="2021-06-21T08:26:44.293" v="6083" actId="164"/>
          <ac:spMkLst>
            <pc:docMk/>
            <pc:sldMk cId="883473351" sldId="277"/>
            <ac:spMk id="28" creationId="{B85E1FC7-BA4E-6546-8D4F-DCEF232220F8}"/>
          </ac:spMkLst>
        </pc:spChg>
        <pc:spChg chg="add mod">
          <ac:chgData name="Anthony Platanios" userId="7248515a-7d77-4691-934e-9cdd40b01721" providerId="ADAL" clId="{C6DBB6B8-2BC2-CB41-BC10-B50B1E20AFF1}" dt="2021-06-21T07:56:29.966" v="5749" actId="1036"/>
          <ac:spMkLst>
            <pc:docMk/>
            <pc:sldMk cId="883473351" sldId="277"/>
            <ac:spMk id="29" creationId="{39730F1E-8232-F546-9E2A-CA2AE815C71A}"/>
          </ac:spMkLst>
        </pc:spChg>
        <pc:spChg chg="add mod">
          <ac:chgData name="Anthony Platanios" userId="7248515a-7d77-4691-934e-9cdd40b01721" providerId="ADAL" clId="{C6DBB6B8-2BC2-CB41-BC10-B50B1E20AFF1}" dt="2021-06-21T07:57:58.104" v="5756" actId="207"/>
          <ac:spMkLst>
            <pc:docMk/>
            <pc:sldMk cId="883473351" sldId="277"/>
            <ac:spMk id="30" creationId="{846EA62C-7310-B843-96A2-F5D39A70D47D}"/>
          </ac:spMkLst>
        </pc:spChg>
        <pc:spChg chg="add mod">
          <ac:chgData name="Anthony Platanios" userId="7248515a-7d77-4691-934e-9cdd40b01721" providerId="ADAL" clId="{C6DBB6B8-2BC2-CB41-BC10-B50B1E20AFF1}" dt="2021-06-21T07:57:58.104" v="5756" actId="207"/>
          <ac:spMkLst>
            <pc:docMk/>
            <pc:sldMk cId="883473351" sldId="277"/>
            <ac:spMk id="31" creationId="{4CBB8F99-AB98-184D-B3C5-FCD07A398C5F}"/>
          </ac:spMkLst>
        </pc:spChg>
        <pc:spChg chg="add mod">
          <ac:chgData name="Anthony Platanios" userId="7248515a-7d77-4691-934e-9cdd40b01721" providerId="ADAL" clId="{C6DBB6B8-2BC2-CB41-BC10-B50B1E20AFF1}" dt="2021-06-21T07:57:58.104" v="5756" actId="207"/>
          <ac:spMkLst>
            <pc:docMk/>
            <pc:sldMk cId="883473351" sldId="277"/>
            <ac:spMk id="32" creationId="{9A41946C-5D84-1143-8FEE-0A2F26B611D1}"/>
          </ac:spMkLst>
        </pc:spChg>
        <pc:spChg chg="add mod">
          <ac:chgData name="Anthony Platanios" userId="7248515a-7d77-4691-934e-9cdd40b01721" providerId="ADAL" clId="{C6DBB6B8-2BC2-CB41-BC10-B50B1E20AFF1}" dt="2021-06-21T08:09:41.212" v="5891" actId="14100"/>
          <ac:spMkLst>
            <pc:docMk/>
            <pc:sldMk cId="883473351" sldId="277"/>
            <ac:spMk id="53" creationId="{2C94DF44-F398-6F4D-9772-E9DA7EC360CD}"/>
          </ac:spMkLst>
        </pc:spChg>
        <pc:spChg chg="mod">
          <ac:chgData name="Anthony Platanios" userId="7248515a-7d77-4691-934e-9cdd40b01721" providerId="ADAL" clId="{C6DBB6B8-2BC2-CB41-BC10-B50B1E20AFF1}" dt="2021-06-21T07:41:23.773" v="5469" actId="207"/>
          <ac:spMkLst>
            <pc:docMk/>
            <pc:sldMk cId="883473351" sldId="277"/>
            <ac:spMk id="62" creationId="{F68FBEEB-EF75-B94D-A934-E7595A50C5D4}"/>
          </ac:spMkLst>
        </pc:spChg>
        <pc:spChg chg="mod">
          <ac:chgData name="Anthony Platanios" userId="7248515a-7d77-4691-934e-9cdd40b01721" providerId="ADAL" clId="{C6DBB6B8-2BC2-CB41-BC10-B50B1E20AFF1}" dt="2021-06-21T08:55:50.544" v="6738" actId="122"/>
          <ac:spMkLst>
            <pc:docMk/>
            <pc:sldMk cId="883473351" sldId="277"/>
            <ac:spMk id="65" creationId="{33A4E258-B448-A14F-8867-6CD842E69BCB}"/>
          </ac:spMkLst>
        </pc:spChg>
        <pc:spChg chg="mod">
          <ac:chgData name="Anthony Platanios" userId="7248515a-7d77-4691-934e-9cdd40b01721" providerId="ADAL" clId="{C6DBB6B8-2BC2-CB41-BC10-B50B1E20AFF1}" dt="2021-06-21T17:46:07.678" v="8419" actId="14100"/>
          <ac:spMkLst>
            <pc:docMk/>
            <pc:sldMk cId="883473351" sldId="277"/>
            <ac:spMk id="75" creationId="{0AE6AE42-CF3E-954C-96F0-CEF4F02B51CD}"/>
          </ac:spMkLst>
        </pc:spChg>
        <pc:spChg chg="del">
          <ac:chgData name="Anthony Platanios" userId="7248515a-7d77-4691-934e-9cdd40b01721" providerId="ADAL" clId="{C6DBB6B8-2BC2-CB41-BC10-B50B1E20AFF1}" dt="2021-06-23T08:20:56.371" v="11747" actId="478"/>
          <ac:spMkLst>
            <pc:docMk/>
            <pc:sldMk cId="883473351" sldId="277"/>
            <ac:spMk id="85" creationId="{784BCEF3-CB99-D94D-B72A-2453B5D259C9}"/>
          </ac:spMkLst>
        </pc:spChg>
        <pc:spChg chg="mod">
          <ac:chgData name="Anthony Platanios" userId="7248515a-7d77-4691-934e-9cdd40b01721" providerId="ADAL" clId="{C6DBB6B8-2BC2-CB41-BC10-B50B1E20AFF1}" dt="2021-06-21T08:58:49.180" v="6802"/>
          <ac:spMkLst>
            <pc:docMk/>
            <pc:sldMk cId="883473351" sldId="277"/>
            <ac:spMk id="103" creationId="{057857EB-E149-524C-B01C-322C66740764}"/>
          </ac:spMkLst>
        </pc:spChg>
        <pc:spChg chg="add mod">
          <ac:chgData name="Anthony Platanios" userId="7248515a-7d77-4691-934e-9cdd40b01721" providerId="ADAL" clId="{C6DBB6B8-2BC2-CB41-BC10-B50B1E20AFF1}" dt="2021-06-21T17:44:42.894" v="8397"/>
          <ac:spMkLst>
            <pc:docMk/>
            <pc:sldMk cId="883473351" sldId="277"/>
            <ac:spMk id="106" creationId="{1EE3B349-3572-1A43-8787-2E192A1B28AB}"/>
          </ac:spMkLst>
        </pc:spChg>
        <pc:spChg chg="mod">
          <ac:chgData name="Anthony Platanios" userId="7248515a-7d77-4691-934e-9cdd40b01721" providerId="ADAL" clId="{C6DBB6B8-2BC2-CB41-BC10-B50B1E20AFF1}" dt="2021-06-21T17:44:42.894" v="8397"/>
          <ac:spMkLst>
            <pc:docMk/>
            <pc:sldMk cId="883473351" sldId="277"/>
            <ac:spMk id="108" creationId="{370924DC-1367-194C-858F-0FA5D3DC1501}"/>
          </ac:spMkLst>
        </pc:spChg>
        <pc:spChg chg="add mod">
          <ac:chgData name="Anthony Platanios" userId="7248515a-7d77-4691-934e-9cdd40b01721" providerId="ADAL" clId="{C6DBB6B8-2BC2-CB41-BC10-B50B1E20AFF1}" dt="2021-06-21T17:44:42.894" v="8397"/>
          <ac:spMkLst>
            <pc:docMk/>
            <pc:sldMk cId="883473351" sldId="277"/>
            <ac:spMk id="111" creationId="{1C06BF29-4791-D84D-B9AC-8B2FBC9A5699}"/>
          </ac:spMkLst>
        </pc:spChg>
        <pc:spChg chg="mod">
          <ac:chgData name="Anthony Platanios" userId="7248515a-7d77-4691-934e-9cdd40b01721" providerId="ADAL" clId="{C6DBB6B8-2BC2-CB41-BC10-B50B1E20AFF1}" dt="2021-06-21T17:46:56.600" v="8424"/>
          <ac:spMkLst>
            <pc:docMk/>
            <pc:sldMk cId="883473351" sldId="277"/>
            <ac:spMk id="113" creationId="{28C0F33B-405B-414E-9F2F-FBF8B48373C6}"/>
          </ac:spMkLst>
        </pc:spChg>
        <pc:spChg chg="mod">
          <ac:chgData name="Anthony Platanios" userId="7248515a-7d77-4691-934e-9cdd40b01721" providerId="ADAL" clId="{C6DBB6B8-2BC2-CB41-BC10-B50B1E20AFF1}" dt="2021-06-21T17:46:56.600" v="8424"/>
          <ac:spMkLst>
            <pc:docMk/>
            <pc:sldMk cId="883473351" sldId="277"/>
            <ac:spMk id="114" creationId="{F72D15AF-4999-6F4D-B5CB-C450A5147469}"/>
          </ac:spMkLst>
        </pc:spChg>
        <pc:spChg chg="add mod">
          <ac:chgData name="Anthony Platanios" userId="7248515a-7d77-4691-934e-9cdd40b01721" providerId="ADAL" clId="{C6DBB6B8-2BC2-CB41-BC10-B50B1E20AFF1}" dt="2021-06-21T08:13:50.257" v="5936" actId="14100"/>
          <ac:spMkLst>
            <pc:docMk/>
            <pc:sldMk cId="883473351" sldId="277"/>
            <ac:spMk id="141" creationId="{47724026-84AC-B64F-8417-AB90FC631A41}"/>
          </ac:spMkLst>
        </pc:spChg>
        <pc:spChg chg="add mod">
          <ac:chgData name="Anthony Platanios" userId="7248515a-7d77-4691-934e-9cdd40b01721" providerId="ADAL" clId="{C6DBB6B8-2BC2-CB41-BC10-B50B1E20AFF1}" dt="2021-06-21T08:07:21.836" v="5862" actId="14100"/>
          <ac:spMkLst>
            <pc:docMk/>
            <pc:sldMk cId="883473351" sldId="277"/>
            <ac:spMk id="143" creationId="{35FC34E6-4862-2042-A5CF-5CD27D05FEBE}"/>
          </ac:spMkLst>
        </pc:spChg>
        <pc:spChg chg="add mod">
          <ac:chgData name="Anthony Platanios" userId="7248515a-7d77-4691-934e-9cdd40b01721" providerId="ADAL" clId="{C6DBB6B8-2BC2-CB41-BC10-B50B1E20AFF1}" dt="2021-06-21T08:06:48.829" v="5840" actId="1076"/>
          <ac:spMkLst>
            <pc:docMk/>
            <pc:sldMk cId="883473351" sldId="277"/>
            <ac:spMk id="145" creationId="{3A018130-8EC6-9943-8447-A4B90FBE2994}"/>
          </ac:spMkLst>
        </pc:spChg>
        <pc:spChg chg="add mod">
          <ac:chgData name="Anthony Platanios" userId="7248515a-7d77-4691-934e-9cdd40b01721" providerId="ADAL" clId="{C6DBB6B8-2BC2-CB41-BC10-B50B1E20AFF1}" dt="2021-06-21T08:06:48.829" v="5840" actId="1076"/>
          <ac:spMkLst>
            <pc:docMk/>
            <pc:sldMk cId="883473351" sldId="277"/>
            <ac:spMk id="147" creationId="{50046A4E-E838-5F42-9C60-DF36E14E95C9}"/>
          </ac:spMkLst>
        </pc:spChg>
        <pc:spChg chg="add mod">
          <ac:chgData name="Anthony Platanios" userId="7248515a-7d77-4691-934e-9cdd40b01721" providerId="ADAL" clId="{C6DBB6B8-2BC2-CB41-BC10-B50B1E20AFF1}" dt="2021-06-21T08:06:48.829" v="5840" actId="1076"/>
          <ac:spMkLst>
            <pc:docMk/>
            <pc:sldMk cId="883473351" sldId="277"/>
            <ac:spMk id="149" creationId="{246BB9E5-6B5A-B642-B432-16A9567467BD}"/>
          </ac:spMkLst>
        </pc:spChg>
        <pc:spChg chg="add mod">
          <ac:chgData name="Anthony Platanios" userId="7248515a-7d77-4691-934e-9cdd40b01721" providerId="ADAL" clId="{C6DBB6B8-2BC2-CB41-BC10-B50B1E20AFF1}" dt="2021-06-21T08:06:48.829" v="5840" actId="1076"/>
          <ac:spMkLst>
            <pc:docMk/>
            <pc:sldMk cId="883473351" sldId="277"/>
            <ac:spMk id="151" creationId="{46733702-44D6-5F4F-B344-D77CEF55509C}"/>
          </ac:spMkLst>
        </pc:spChg>
        <pc:spChg chg="add mod">
          <ac:chgData name="Anthony Platanios" userId="7248515a-7d77-4691-934e-9cdd40b01721" providerId="ADAL" clId="{C6DBB6B8-2BC2-CB41-BC10-B50B1E20AFF1}" dt="2021-06-21T08:11:30.155" v="5906" actId="166"/>
          <ac:spMkLst>
            <pc:docMk/>
            <pc:sldMk cId="883473351" sldId="277"/>
            <ac:spMk id="153" creationId="{C1843B6A-B38B-5E4F-8957-E887EE05D067}"/>
          </ac:spMkLst>
        </pc:spChg>
        <pc:spChg chg="add mod">
          <ac:chgData name="Anthony Platanios" userId="7248515a-7d77-4691-934e-9cdd40b01721" providerId="ADAL" clId="{C6DBB6B8-2BC2-CB41-BC10-B50B1E20AFF1}" dt="2021-06-21T13:06:43.875" v="6850" actId="166"/>
          <ac:spMkLst>
            <pc:docMk/>
            <pc:sldMk cId="883473351" sldId="277"/>
            <ac:spMk id="155" creationId="{B8368C72-0166-8142-ABEE-975950007219}"/>
          </ac:spMkLst>
        </pc:spChg>
        <pc:spChg chg="add mod">
          <ac:chgData name="Anthony Platanios" userId="7248515a-7d77-4691-934e-9cdd40b01721" providerId="ADAL" clId="{C6DBB6B8-2BC2-CB41-BC10-B50B1E20AFF1}" dt="2021-06-21T17:45:25.344" v="8405" actId="1076"/>
          <ac:spMkLst>
            <pc:docMk/>
            <pc:sldMk cId="883473351" sldId="277"/>
            <ac:spMk id="157" creationId="{BD0A5077-BDBF-A04E-B171-E6712175EFBA}"/>
          </ac:spMkLst>
        </pc:spChg>
        <pc:spChg chg="add mod">
          <ac:chgData name="Anthony Platanios" userId="7248515a-7d77-4691-934e-9cdd40b01721" providerId="ADAL" clId="{C6DBB6B8-2BC2-CB41-BC10-B50B1E20AFF1}" dt="2021-06-21T17:46:39.379" v="8423" actId="207"/>
          <ac:spMkLst>
            <pc:docMk/>
            <pc:sldMk cId="883473351" sldId="277"/>
            <ac:spMk id="162" creationId="{5B4CEBA6-81EA-7542-B780-C9200FF0868F}"/>
          </ac:spMkLst>
        </pc:spChg>
        <pc:spChg chg="add mod">
          <ac:chgData name="Anthony Platanios" userId="7248515a-7d77-4691-934e-9cdd40b01721" providerId="ADAL" clId="{C6DBB6B8-2BC2-CB41-BC10-B50B1E20AFF1}" dt="2021-06-21T08:13:43.684" v="5935" actId="1035"/>
          <ac:spMkLst>
            <pc:docMk/>
            <pc:sldMk cId="883473351" sldId="277"/>
            <ac:spMk id="180" creationId="{0BF54C50-CF65-C249-9A9A-B3DA06989BF7}"/>
          </ac:spMkLst>
        </pc:spChg>
        <pc:spChg chg="add del mod">
          <ac:chgData name="Anthony Platanios" userId="7248515a-7d77-4691-934e-9cdd40b01721" providerId="ADAL" clId="{C6DBB6B8-2BC2-CB41-BC10-B50B1E20AFF1}" dt="2021-06-21T08:16:24.080" v="5968" actId="478"/>
          <ac:spMkLst>
            <pc:docMk/>
            <pc:sldMk cId="883473351" sldId="277"/>
            <ac:spMk id="183" creationId="{316B4AB3-4AC6-3C46-979D-E1822678B705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185" creationId="{7084B963-AD9C-0141-99FB-BF482E23E9BD}"/>
          </ac:spMkLst>
        </pc:spChg>
        <pc:spChg chg="add mod topLvl">
          <ac:chgData name="Anthony Platanios" userId="7248515a-7d77-4691-934e-9cdd40b01721" providerId="ADAL" clId="{C6DBB6B8-2BC2-CB41-BC10-B50B1E20AFF1}" dt="2021-06-21T08:25:25.713" v="6078" actId="164"/>
          <ac:spMkLst>
            <pc:docMk/>
            <pc:sldMk cId="883473351" sldId="277"/>
            <ac:spMk id="202" creationId="{0B1D0A2E-EA94-8949-973F-C90FB7857458}"/>
          </ac:spMkLst>
        </pc:spChg>
        <pc:spChg chg="add mod">
          <ac:chgData name="Anthony Platanios" userId="7248515a-7d77-4691-934e-9cdd40b01721" providerId="ADAL" clId="{C6DBB6B8-2BC2-CB41-BC10-B50B1E20AFF1}" dt="2021-06-21T08:23:12.106" v="6073" actId="14100"/>
          <ac:spMkLst>
            <pc:docMk/>
            <pc:sldMk cId="883473351" sldId="277"/>
            <ac:spMk id="208" creationId="{39D24FA0-58DE-BB4F-A113-391CA6AEE0F9}"/>
          </ac:spMkLst>
        </pc:spChg>
        <pc:grpChg chg="mod">
          <ac:chgData name="Anthony Platanios" userId="7248515a-7d77-4691-934e-9cdd40b01721" providerId="ADAL" clId="{C6DBB6B8-2BC2-CB41-BC10-B50B1E20AFF1}" dt="2021-06-21T07:41:09.351" v="5466" actId="1076"/>
          <ac:grpSpMkLst>
            <pc:docMk/>
            <pc:sldMk cId="883473351" sldId="277"/>
            <ac:grpSpMk id="5" creationId="{EEFDFC84-35B9-FC4A-93A8-B0B43ABC0CB8}"/>
          </ac:grpSpMkLst>
        </pc:grpChg>
        <pc:grpChg chg="del">
          <ac:chgData name="Anthony Platanios" userId="7248515a-7d77-4691-934e-9cdd40b01721" providerId="ADAL" clId="{C6DBB6B8-2BC2-CB41-BC10-B50B1E20AFF1}" dt="2021-06-21T08:58:48.554" v="6801" actId="478"/>
          <ac:grpSpMkLst>
            <pc:docMk/>
            <pc:sldMk cId="883473351" sldId="277"/>
            <ac:grpSpMk id="20" creationId="{B11C1A6A-602B-0847-8621-02606BE7AFF6}"/>
          </ac:grpSpMkLst>
        </pc:grpChg>
        <pc:grpChg chg="add mod topLvl">
          <ac:chgData name="Anthony Platanios" userId="7248515a-7d77-4691-934e-9cdd40b01721" providerId="ADAL" clId="{C6DBB6B8-2BC2-CB41-BC10-B50B1E20AFF1}" dt="2021-06-21T08:26:44.293" v="6083" actId="164"/>
          <ac:grpSpMkLst>
            <pc:docMk/>
            <pc:sldMk cId="883473351" sldId="277"/>
            <ac:grpSpMk id="33" creationId="{1187283A-F754-ED41-BC8C-A8E05D885F83}"/>
          </ac:grpSpMkLst>
        </pc:grpChg>
        <pc:grpChg chg="del">
          <ac:chgData name="Anthony Platanios" userId="7248515a-7d77-4691-934e-9cdd40b01721" providerId="ADAL" clId="{C6DBB6B8-2BC2-CB41-BC10-B50B1E20AFF1}" dt="2021-06-23T08:20:56.371" v="11747" actId="478"/>
          <ac:grpSpMkLst>
            <pc:docMk/>
            <pc:sldMk cId="883473351" sldId="277"/>
            <ac:grpSpMk id="84" creationId="{AF2827FD-136C-3A4A-8C35-3D74514F3724}"/>
          </ac:grpSpMkLst>
        </pc:grpChg>
        <pc:grpChg chg="mod">
          <ac:chgData name="Anthony Platanios" userId="7248515a-7d77-4691-934e-9cdd40b01721" providerId="ADAL" clId="{C6DBB6B8-2BC2-CB41-BC10-B50B1E20AFF1}" dt="2021-06-21T07:41:09.351" v="5466" actId="1076"/>
          <ac:grpSpMkLst>
            <pc:docMk/>
            <pc:sldMk cId="883473351" sldId="277"/>
            <ac:grpSpMk id="87" creationId="{941DAB1C-F276-8149-821F-38B9CF46D8C4}"/>
          </ac:grpSpMkLst>
        </pc:grpChg>
        <pc:grpChg chg="mod">
          <ac:chgData name="Anthony Platanios" userId="7248515a-7d77-4691-934e-9cdd40b01721" providerId="ADAL" clId="{C6DBB6B8-2BC2-CB41-BC10-B50B1E20AFF1}" dt="2021-06-21T07:41:09.351" v="5466" actId="1076"/>
          <ac:grpSpMkLst>
            <pc:docMk/>
            <pc:sldMk cId="883473351" sldId="277"/>
            <ac:grpSpMk id="96" creationId="{70AF339F-CC6A-2D41-A038-0D45CB764E81}"/>
          </ac:grpSpMkLst>
        </pc:grpChg>
        <pc:grpChg chg="add del mod">
          <ac:chgData name="Anthony Platanios" userId="7248515a-7d77-4691-934e-9cdd40b01721" providerId="ADAL" clId="{C6DBB6B8-2BC2-CB41-BC10-B50B1E20AFF1}" dt="2021-06-21T17:44:42.195" v="8396" actId="478"/>
          <ac:grpSpMkLst>
            <pc:docMk/>
            <pc:sldMk cId="883473351" sldId="277"/>
            <ac:grpSpMk id="102" creationId="{4E038022-4054-F742-BA87-6278B4D5DF55}"/>
          </ac:grpSpMkLst>
        </pc:grpChg>
        <pc:grpChg chg="add mod">
          <ac:chgData name="Anthony Platanios" userId="7248515a-7d77-4691-934e-9cdd40b01721" providerId="ADAL" clId="{C6DBB6B8-2BC2-CB41-BC10-B50B1E20AFF1}" dt="2021-06-21T17:44:42.894" v="8397"/>
          <ac:grpSpMkLst>
            <pc:docMk/>
            <pc:sldMk cId="883473351" sldId="277"/>
            <ac:grpSpMk id="107" creationId="{22DCF502-A279-A945-BFCB-01EE8B97FA05}"/>
          </ac:grpSpMkLst>
        </pc:grpChg>
        <pc:grpChg chg="add del mod">
          <ac:chgData name="Anthony Platanios" userId="7248515a-7d77-4691-934e-9cdd40b01721" providerId="ADAL" clId="{C6DBB6B8-2BC2-CB41-BC10-B50B1E20AFF1}" dt="2021-06-21T17:46:59.462" v="8425" actId="478"/>
          <ac:grpSpMkLst>
            <pc:docMk/>
            <pc:sldMk cId="883473351" sldId="277"/>
            <ac:grpSpMk id="112" creationId="{C4090179-1DAB-2E4B-A902-D0D9D9F9DC68}"/>
          </ac:grpSpMkLst>
        </pc:grpChg>
        <pc:grpChg chg="add mod topLvl">
          <ac:chgData name="Anthony Platanios" userId="7248515a-7d77-4691-934e-9cdd40b01721" providerId="ADAL" clId="{C6DBB6B8-2BC2-CB41-BC10-B50B1E20AFF1}" dt="2021-06-21T14:00:11.364" v="7674" actId="1076"/>
          <ac:grpSpMkLst>
            <pc:docMk/>
            <pc:sldMk cId="883473351" sldId="277"/>
            <ac:grpSpMk id="129" creationId="{EE513919-1490-AD47-BBEE-D10F7926902B}"/>
          </ac:grpSpMkLst>
        </pc:grpChg>
        <pc:grpChg chg="add del mod">
          <ac:chgData name="Anthony Platanios" userId="7248515a-7d77-4691-934e-9cdd40b01721" providerId="ADAL" clId="{C6DBB6B8-2BC2-CB41-BC10-B50B1E20AFF1}" dt="2021-06-21T08:10:47.741" v="5902" actId="478"/>
          <ac:grpSpMkLst>
            <pc:docMk/>
            <pc:sldMk cId="883473351" sldId="277"/>
            <ac:grpSpMk id="163" creationId="{5D6D20AA-F0BF-D245-9FD9-7B824BBD66A4}"/>
          </ac:grpSpMkLst>
        </pc:grpChg>
        <pc:grpChg chg="add mod">
          <ac:chgData name="Anthony Platanios" userId="7248515a-7d77-4691-934e-9cdd40b01721" providerId="ADAL" clId="{C6DBB6B8-2BC2-CB41-BC10-B50B1E20AFF1}" dt="2021-06-21T17:45:11.381" v="8402" actId="1076"/>
          <ac:grpSpMkLst>
            <pc:docMk/>
            <pc:sldMk cId="883473351" sldId="277"/>
            <ac:grpSpMk id="209" creationId="{B19C5DDA-5983-1644-AB64-CE74C8758E8E}"/>
          </ac:grpSpMkLst>
        </pc:grpChg>
        <pc:grpChg chg="add del">
          <ac:chgData name="Anthony Platanios" userId="7248515a-7d77-4691-934e-9cdd40b01721" providerId="ADAL" clId="{C6DBB6B8-2BC2-CB41-BC10-B50B1E20AFF1}" dt="2021-06-21T08:25:25.713" v="6078" actId="164"/>
          <ac:grpSpMkLst>
            <pc:docMk/>
            <pc:sldMk cId="883473351" sldId="277"/>
            <ac:grpSpMk id="210" creationId="{1889602E-4468-564D-B8AA-81DE20F54662}"/>
          </ac:grpSpMkLst>
        </pc:grpChg>
        <pc:grpChg chg="add del">
          <ac:chgData name="Anthony Platanios" userId="7248515a-7d77-4691-934e-9cdd40b01721" providerId="ADAL" clId="{C6DBB6B8-2BC2-CB41-BC10-B50B1E20AFF1}" dt="2021-06-21T08:26:44.293" v="6083" actId="164"/>
          <ac:grpSpMkLst>
            <pc:docMk/>
            <pc:sldMk cId="883473351" sldId="277"/>
            <ac:grpSpMk id="211" creationId="{F5ADC721-430C-CC46-9594-962F9E258BCC}"/>
          </ac:grpSpMkLst>
        </pc:grpChg>
        <pc:cxnChg chg="add del mod">
          <ac:chgData name="Anthony Platanios" userId="7248515a-7d77-4691-934e-9cdd40b01721" providerId="ADAL" clId="{C6DBB6B8-2BC2-CB41-BC10-B50B1E20AFF1}" dt="2021-06-21T07:47:53.972" v="5619" actId="478"/>
          <ac:cxnSpMkLst>
            <pc:docMk/>
            <pc:sldMk cId="883473351" sldId="277"/>
            <ac:cxnSpMk id="11" creationId="{0BBA6A13-831A-864B-91F7-5B17EBA0E44F}"/>
          </ac:cxnSpMkLst>
        </pc:cxnChg>
        <pc:cxnChg chg="add mod">
          <ac:chgData name="Anthony Platanios" userId="7248515a-7d77-4691-934e-9cdd40b01721" providerId="ADAL" clId="{C6DBB6B8-2BC2-CB41-BC10-B50B1E20AFF1}" dt="2021-06-21T08:25:40.737" v="6079" actId="166"/>
          <ac:cxnSpMkLst>
            <pc:docMk/>
            <pc:sldMk cId="883473351" sldId="277"/>
            <ac:cxnSpMk id="26" creationId="{39944B96-A03A-AB46-8C47-FA5E1835F1A4}"/>
          </ac:cxnSpMkLst>
        </pc:cxnChg>
        <pc:cxnChg chg="add mod">
          <ac:chgData name="Anthony Platanios" userId="7248515a-7d77-4691-934e-9cdd40b01721" providerId="ADAL" clId="{C6DBB6B8-2BC2-CB41-BC10-B50B1E20AFF1}" dt="2021-06-21T08:05:11.783" v="5829" actId="1076"/>
          <ac:cxnSpMkLst>
            <pc:docMk/>
            <pc:sldMk cId="883473351" sldId="277"/>
            <ac:cxnSpMk id="35" creationId="{CA8F7CB3-4584-154D-B821-FA8915BE1DB1}"/>
          </ac:cxnSpMkLst>
        </pc:cxnChg>
        <pc:cxnChg chg="del">
          <ac:chgData name="Anthony Platanios" userId="7248515a-7d77-4691-934e-9cdd40b01721" providerId="ADAL" clId="{C6DBB6B8-2BC2-CB41-BC10-B50B1E20AFF1}" dt="2021-06-23T08:20:56.371" v="11747" actId="478"/>
          <ac:cxnSpMkLst>
            <pc:docMk/>
            <pc:sldMk cId="883473351" sldId="277"/>
            <ac:cxnSpMk id="86" creationId="{2515100B-8DA4-7444-93BF-44908C4B21D9}"/>
          </ac:cxnSpMkLst>
        </pc:cxnChg>
        <pc:cxnChg chg="add del mod">
          <ac:chgData name="Anthony Platanios" userId="7248515a-7d77-4691-934e-9cdd40b01721" providerId="ADAL" clId="{C6DBB6B8-2BC2-CB41-BC10-B50B1E20AFF1}" dt="2021-06-21T07:47:51.371" v="5618" actId="478"/>
          <ac:cxnSpMkLst>
            <pc:docMk/>
            <pc:sldMk cId="883473351" sldId="277"/>
            <ac:cxnSpMk id="102" creationId="{190096A6-0446-E548-8CB0-11477EEA9016}"/>
          </ac:cxnSpMkLst>
        </pc:cxnChg>
        <pc:cxnChg chg="mod">
          <ac:chgData name="Anthony Platanios" userId="7248515a-7d77-4691-934e-9cdd40b01721" providerId="ADAL" clId="{C6DBB6B8-2BC2-CB41-BC10-B50B1E20AFF1}" dt="2021-06-21T08:58:49.180" v="6802"/>
          <ac:cxnSpMkLst>
            <pc:docMk/>
            <pc:sldMk cId="883473351" sldId="277"/>
            <ac:cxnSpMk id="104" creationId="{BF1E0E9E-DDB6-E248-838D-5137C3447DFF}"/>
          </ac:cxnSpMkLst>
        </pc:cxnChg>
        <pc:cxnChg chg="mod">
          <ac:chgData name="Anthony Platanios" userId="7248515a-7d77-4691-934e-9cdd40b01721" providerId="ADAL" clId="{C6DBB6B8-2BC2-CB41-BC10-B50B1E20AFF1}" dt="2021-06-21T08:58:49.180" v="6802"/>
          <ac:cxnSpMkLst>
            <pc:docMk/>
            <pc:sldMk cId="883473351" sldId="277"/>
            <ac:cxnSpMk id="105" creationId="{66D79429-5124-4C4E-B244-BC7596909763}"/>
          </ac:cxnSpMkLst>
        </pc:cxnChg>
        <pc:cxnChg chg="mod">
          <ac:chgData name="Anthony Platanios" userId="7248515a-7d77-4691-934e-9cdd40b01721" providerId="ADAL" clId="{C6DBB6B8-2BC2-CB41-BC10-B50B1E20AFF1}" dt="2021-06-21T17:44:42.894" v="8397"/>
          <ac:cxnSpMkLst>
            <pc:docMk/>
            <pc:sldMk cId="883473351" sldId="277"/>
            <ac:cxnSpMk id="109" creationId="{3DD79D6C-E7AE-6C4A-82BC-2AC0EA28E9D0}"/>
          </ac:cxnSpMkLst>
        </pc:cxnChg>
        <pc:cxnChg chg="mod">
          <ac:chgData name="Anthony Platanios" userId="7248515a-7d77-4691-934e-9cdd40b01721" providerId="ADAL" clId="{C6DBB6B8-2BC2-CB41-BC10-B50B1E20AFF1}" dt="2021-06-21T17:44:42.894" v="8397"/>
          <ac:cxnSpMkLst>
            <pc:docMk/>
            <pc:sldMk cId="883473351" sldId="277"/>
            <ac:cxnSpMk id="110" creationId="{31260037-BCE2-6C40-B014-515F1344C940}"/>
          </ac:cxnSpMkLst>
        </pc:cxnChg>
        <pc:cxnChg chg="add mod">
          <ac:chgData name="Anthony Platanios" userId="7248515a-7d77-4691-934e-9cdd40b01721" providerId="ADAL" clId="{C6DBB6B8-2BC2-CB41-BC10-B50B1E20AFF1}" dt="2021-06-21T08:05:35.528" v="5830" actId="14100"/>
          <ac:cxnSpMkLst>
            <pc:docMk/>
            <pc:sldMk cId="883473351" sldId="277"/>
            <ac:cxnSpMk id="116" creationId="{D8DC90A8-382C-954A-8800-340929DEEA61}"/>
          </ac:cxnSpMkLst>
        </pc:cxnChg>
        <pc:cxnChg chg="add mod">
          <ac:chgData name="Anthony Platanios" userId="7248515a-7d77-4691-934e-9cdd40b01721" providerId="ADAL" clId="{C6DBB6B8-2BC2-CB41-BC10-B50B1E20AFF1}" dt="2021-06-21T08:05:39.365" v="5831" actId="14100"/>
          <ac:cxnSpMkLst>
            <pc:docMk/>
            <pc:sldMk cId="883473351" sldId="277"/>
            <ac:cxnSpMk id="117" creationId="{C9A78A2F-F685-D344-83E7-EB78CFA92D99}"/>
          </ac:cxnSpMkLst>
        </pc:cxnChg>
        <pc:cxnChg chg="add mod">
          <ac:chgData name="Anthony Platanios" userId="7248515a-7d77-4691-934e-9cdd40b01721" providerId="ADAL" clId="{C6DBB6B8-2BC2-CB41-BC10-B50B1E20AFF1}" dt="2021-06-21T08:05:42.368" v="5832" actId="14100"/>
          <ac:cxnSpMkLst>
            <pc:docMk/>
            <pc:sldMk cId="883473351" sldId="277"/>
            <ac:cxnSpMk id="118" creationId="{3C2774D8-0942-D447-AB61-73899A114206}"/>
          </ac:cxnSpMkLst>
        </pc:cxnChg>
        <pc:cxnChg chg="add mod">
          <ac:chgData name="Anthony Platanios" userId="7248515a-7d77-4691-934e-9cdd40b01721" providerId="ADAL" clId="{C6DBB6B8-2BC2-CB41-BC10-B50B1E20AFF1}" dt="2021-06-21T08:05:47.550" v="5833" actId="14100"/>
          <ac:cxnSpMkLst>
            <pc:docMk/>
            <pc:sldMk cId="883473351" sldId="277"/>
            <ac:cxnSpMk id="119" creationId="{ED1E4A17-4DC3-E044-A76C-D948FB0ED64F}"/>
          </ac:cxnSpMkLst>
        </pc:cxnChg>
        <pc:cxnChg chg="add del mod">
          <ac:chgData name="Anthony Platanios" userId="7248515a-7d77-4691-934e-9cdd40b01721" providerId="ADAL" clId="{C6DBB6B8-2BC2-CB41-BC10-B50B1E20AFF1}" dt="2021-06-21T08:01:33.307" v="5800" actId="21"/>
          <ac:cxnSpMkLst>
            <pc:docMk/>
            <pc:sldMk cId="883473351" sldId="277"/>
            <ac:cxnSpMk id="120" creationId="{C75FC92D-8827-EF41-B5F2-85896F485178}"/>
          </ac:cxnSpMkLst>
        </pc:cxnChg>
        <pc:cxnChg chg="add del mod">
          <ac:chgData name="Anthony Platanios" userId="7248515a-7d77-4691-934e-9cdd40b01721" providerId="ADAL" clId="{C6DBB6B8-2BC2-CB41-BC10-B50B1E20AFF1}" dt="2021-06-21T08:00:43.232" v="5798" actId="478"/>
          <ac:cxnSpMkLst>
            <pc:docMk/>
            <pc:sldMk cId="883473351" sldId="277"/>
            <ac:cxnSpMk id="121" creationId="{DFF2EA68-A2B9-604B-90FC-91B545C39C8F}"/>
          </ac:cxnSpMkLst>
        </pc:cxnChg>
        <pc:cxnChg chg="add mod">
          <ac:chgData name="Anthony Platanios" userId="7248515a-7d77-4691-934e-9cdd40b01721" providerId="ADAL" clId="{C6DBB6B8-2BC2-CB41-BC10-B50B1E20AFF1}" dt="2021-06-21T08:01:40.601" v="5802"/>
          <ac:cxnSpMkLst>
            <pc:docMk/>
            <pc:sldMk cId="883473351" sldId="277"/>
            <ac:cxnSpMk id="124" creationId="{58E151E3-B610-8C4A-AF6A-557CF4CB3DDD}"/>
          </ac:cxnSpMkLst>
        </pc:cxnChg>
        <pc:cxnChg chg="add mod">
          <ac:chgData name="Anthony Platanios" userId="7248515a-7d77-4691-934e-9cdd40b01721" providerId="ADAL" clId="{C6DBB6B8-2BC2-CB41-BC10-B50B1E20AFF1}" dt="2021-06-21T17:47:39.497" v="8465" actId="14100"/>
          <ac:cxnSpMkLst>
            <pc:docMk/>
            <pc:sldMk cId="883473351" sldId="277"/>
            <ac:cxnSpMk id="156" creationId="{6E860BC0-75B8-594E-9049-11956B25936C}"/>
          </ac:cxnSpMkLst>
        </pc:cxnChg>
        <pc:cxnChg chg="mod">
          <ac:chgData name="Anthony Platanios" userId="7248515a-7d77-4691-934e-9cdd40b01721" providerId="ADAL" clId="{C6DBB6B8-2BC2-CB41-BC10-B50B1E20AFF1}" dt="2021-06-21T08:10:42.662" v="5900"/>
          <ac:cxnSpMkLst>
            <pc:docMk/>
            <pc:sldMk cId="883473351" sldId="277"/>
            <ac:cxnSpMk id="164" creationId="{6304DF4B-9F6F-9247-9938-472800B8BB0A}"/>
          </ac:cxnSpMkLst>
        </pc:cxnChg>
        <pc:cxnChg chg="mod">
          <ac:chgData name="Anthony Platanios" userId="7248515a-7d77-4691-934e-9cdd40b01721" providerId="ADAL" clId="{C6DBB6B8-2BC2-CB41-BC10-B50B1E20AFF1}" dt="2021-06-21T08:10:42.662" v="5900"/>
          <ac:cxnSpMkLst>
            <pc:docMk/>
            <pc:sldMk cId="883473351" sldId="277"/>
            <ac:cxnSpMk id="165" creationId="{F799FE07-7EA2-794A-8D93-2BF98CE290EE}"/>
          </ac:cxnSpMkLst>
        </pc:cxnChg>
        <pc:cxnChg chg="mod">
          <ac:chgData name="Anthony Platanios" userId="7248515a-7d77-4691-934e-9cdd40b01721" providerId="ADAL" clId="{C6DBB6B8-2BC2-CB41-BC10-B50B1E20AFF1}" dt="2021-06-21T08:10:42.662" v="5900"/>
          <ac:cxnSpMkLst>
            <pc:docMk/>
            <pc:sldMk cId="883473351" sldId="277"/>
            <ac:cxnSpMk id="166" creationId="{6AF3FC38-AB9A-3B4D-B081-262C8C81E1B9}"/>
          </ac:cxnSpMkLst>
        </pc:cxnChg>
        <pc:cxnChg chg="mod">
          <ac:chgData name="Anthony Platanios" userId="7248515a-7d77-4691-934e-9cdd40b01721" providerId="ADAL" clId="{C6DBB6B8-2BC2-CB41-BC10-B50B1E20AFF1}" dt="2021-06-21T08:10:42.662" v="5900"/>
          <ac:cxnSpMkLst>
            <pc:docMk/>
            <pc:sldMk cId="883473351" sldId="277"/>
            <ac:cxnSpMk id="167" creationId="{BBAB6C6B-7140-7446-AFB5-22CF3691B5ED}"/>
          </ac:cxnSpMkLst>
        </pc:cxnChg>
        <pc:cxnChg chg="mod">
          <ac:chgData name="Anthony Platanios" userId="7248515a-7d77-4691-934e-9cdd40b01721" providerId="ADAL" clId="{C6DBB6B8-2BC2-CB41-BC10-B50B1E20AFF1}" dt="2021-06-21T08:10:42.662" v="5900"/>
          <ac:cxnSpMkLst>
            <pc:docMk/>
            <pc:sldMk cId="883473351" sldId="277"/>
            <ac:cxnSpMk id="168" creationId="{6D831D6F-51D6-FC40-9C51-60C2411808B7}"/>
          </ac:cxnSpMkLst>
        </pc:cxnChg>
        <pc:cxnChg chg="add mod">
          <ac:chgData name="Anthony Platanios" userId="7248515a-7d77-4691-934e-9cdd40b01721" providerId="ADAL" clId="{C6DBB6B8-2BC2-CB41-BC10-B50B1E20AFF1}" dt="2021-06-21T08:12:27.146" v="5912" actId="1076"/>
          <ac:cxnSpMkLst>
            <pc:docMk/>
            <pc:sldMk cId="883473351" sldId="277"/>
            <ac:cxnSpMk id="170" creationId="{F2EEED5B-20F5-4645-9697-2EFD321A23E0}"/>
          </ac:cxnSpMkLst>
        </pc:cxnChg>
        <pc:cxnChg chg="add del mod">
          <ac:chgData name="Anthony Platanios" userId="7248515a-7d77-4691-934e-9cdd40b01721" providerId="ADAL" clId="{C6DBB6B8-2BC2-CB41-BC10-B50B1E20AFF1}" dt="2021-06-21T08:12:33.563" v="5914" actId="478"/>
          <ac:cxnSpMkLst>
            <pc:docMk/>
            <pc:sldMk cId="883473351" sldId="277"/>
            <ac:cxnSpMk id="172" creationId="{65F5B91C-B5E8-2B4D-9759-B573C0F45EE7}"/>
          </ac:cxnSpMkLst>
        </pc:cxnChg>
        <pc:cxnChg chg="add mod">
          <ac:chgData name="Anthony Platanios" userId="7248515a-7d77-4691-934e-9cdd40b01721" providerId="ADAL" clId="{C6DBB6B8-2BC2-CB41-BC10-B50B1E20AFF1}" dt="2021-06-21T17:45:11.381" v="8402" actId="1076"/>
          <ac:cxnSpMkLst>
            <pc:docMk/>
            <pc:sldMk cId="883473351" sldId="277"/>
            <ac:cxnSpMk id="176" creationId="{4294832B-DCAF-B442-A141-181740FA8D3C}"/>
          </ac:cxnSpMkLst>
        </pc:cxnChg>
        <pc:cxnChg chg="add mod topLvl">
          <ac:chgData name="Anthony Platanios" userId="7248515a-7d77-4691-934e-9cdd40b01721" providerId="ADAL" clId="{C6DBB6B8-2BC2-CB41-BC10-B50B1E20AFF1}" dt="2021-06-21T08:25:25.713" v="6078" actId="164"/>
          <ac:cxnSpMkLst>
            <pc:docMk/>
            <pc:sldMk cId="883473351" sldId="277"/>
            <ac:cxnSpMk id="181" creationId="{AD69E521-3032-3B40-B432-8BFA25DEFE69}"/>
          </ac:cxnSpMkLst>
        </pc:cxnChg>
        <pc:cxnChg chg="add mod topLvl">
          <ac:chgData name="Anthony Platanios" userId="7248515a-7d77-4691-934e-9cdd40b01721" providerId="ADAL" clId="{C6DBB6B8-2BC2-CB41-BC10-B50B1E20AFF1}" dt="2021-06-21T08:25:25.713" v="6078" actId="164"/>
          <ac:cxnSpMkLst>
            <pc:docMk/>
            <pc:sldMk cId="883473351" sldId="277"/>
            <ac:cxnSpMk id="186" creationId="{93FD029A-2D98-1E49-9B6A-B1FC072FD47A}"/>
          </ac:cxnSpMkLst>
        </pc:cxnChg>
        <pc:cxnChg chg="add del mod">
          <ac:chgData name="Anthony Platanios" userId="7248515a-7d77-4691-934e-9cdd40b01721" providerId="ADAL" clId="{C6DBB6B8-2BC2-CB41-BC10-B50B1E20AFF1}" dt="2021-06-21T08:27:07.433" v="6084" actId="21"/>
          <ac:cxnSpMkLst>
            <pc:docMk/>
            <pc:sldMk cId="883473351" sldId="277"/>
            <ac:cxnSpMk id="188" creationId="{84855D42-4ED7-E349-82D3-9318BEB676F5}"/>
          </ac:cxnSpMkLst>
        </pc:cxnChg>
        <pc:cxnChg chg="add mod">
          <ac:chgData name="Anthony Platanios" userId="7248515a-7d77-4691-934e-9cdd40b01721" providerId="ADAL" clId="{C6DBB6B8-2BC2-CB41-BC10-B50B1E20AFF1}" dt="2021-06-21T08:28:12.431" v="6089" actId="166"/>
          <ac:cxnSpMkLst>
            <pc:docMk/>
            <pc:sldMk cId="883473351" sldId="277"/>
            <ac:cxnSpMk id="198" creationId="{6C9220D8-6351-4947-B4DC-0CFD739E85BB}"/>
          </ac:cxnSpMkLst>
        </pc:cxnChg>
        <pc:cxnChg chg="add mod">
          <ac:chgData name="Anthony Platanios" userId="7248515a-7d77-4691-934e-9cdd40b01721" providerId="ADAL" clId="{C6DBB6B8-2BC2-CB41-BC10-B50B1E20AFF1}" dt="2021-06-21T08:27:15.057" v="6086"/>
          <ac:cxnSpMkLst>
            <pc:docMk/>
            <pc:sldMk cId="883473351" sldId="277"/>
            <ac:cxnSpMk id="212" creationId="{C2BBA583-E147-A846-B146-B52097BDF3FF}"/>
          </ac:cxnSpMkLst>
        </pc:cxnChg>
      </pc:sldChg>
      <pc:sldChg chg="addSp delSp modSp add del mod delAnim modAnim modShow">
        <pc:chgData name="Anthony Platanios" userId="7248515a-7d77-4691-934e-9cdd40b01721" providerId="ADAL" clId="{C6DBB6B8-2BC2-CB41-BC10-B50B1E20AFF1}" dt="2021-06-23T13:33:14.063" v="12903" actId="2696"/>
        <pc:sldMkLst>
          <pc:docMk/>
          <pc:sldMk cId="553327940" sldId="278"/>
        </pc:sldMkLst>
        <pc:spChg chg="del mod">
          <ac:chgData name="Anthony Platanios" userId="7248515a-7d77-4691-934e-9cdd40b01721" providerId="ADAL" clId="{C6DBB6B8-2BC2-CB41-BC10-B50B1E20AFF1}" dt="2021-06-21T17:48:33.635" v="8479" actId="478"/>
          <ac:spMkLst>
            <pc:docMk/>
            <pc:sldMk cId="553327940" sldId="278"/>
            <ac:spMk id="3" creationId="{8A21B316-F9F1-2B40-92EA-65D0ECA3FF4E}"/>
          </ac:spMkLst>
        </pc:spChg>
        <pc:spChg chg="add mod">
          <ac:chgData name="Anthony Platanios" userId="7248515a-7d77-4691-934e-9cdd40b01721" providerId="ADAL" clId="{C6DBB6B8-2BC2-CB41-BC10-B50B1E20AFF1}" dt="2021-06-21T08:46:29.111" v="6484" actId="1037"/>
          <ac:spMkLst>
            <pc:docMk/>
            <pc:sldMk cId="553327940" sldId="278"/>
            <ac:spMk id="4" creationId="{5BE35CC8-FF9C-754F-A748-8DC41754C136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6" creationId="{9630642C-7EBB-C341-B928-9C546F88BC26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8" creationId="{EA2062FA-AF17-194E-90D7-AE782477CB7D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9" creationId="{DA1342E6-B3A1-0940-8896-68D9FC5954A9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2" creationId="{FE421532-615F-014A-AA57-2C10B796938D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3" creationId="{85260B38-CBE0-8F45-8A4E-D9A38444C143}"/>
          </ac:spMkLst>
        </pc:spChg>
        <pc:spChg chg="del">
          <ac:chgData name="Anthony Platanios" userId="7248515a-7d77-4691-934e-9cdd40b01721" providerId="ADAL" clId="{C6DBB6B8-2BC2-CB41-BC10-B50B1E20AFF1}" dt="2021-06-21T17:48:33.635" v="8479" actId="478"/>
          <ac:spMkLst>
            <pc:docMk/>
            <pc:sldMk cId="553327940" sldId="278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8:33.635" v="8479" actId="478"/>
          <ac:spMkLst>
            <pc:docMk/>
            <pc:sldMk cId="553327940" sldId="278"/>
            <ac:spMk id="15" creationId="{56822AEA-A5CE-0648-AC29-34405A0C409A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6" creationId="{C87ED477-E34C-B844-BABE-6AD3CE6E7347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7" creationId="{CCADBC3E-6244-1243-9337-3ACAE05A5CED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8" creationId="{825C5650-1678-D849-90B2-AA5B81BC84DD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9" creationId="{1F82779E-2CE6-3B42-8336-0E157372C812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1" creationId="{1485EFC6-5F46-8442-822C-091940561361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2" creationId="{7B1C9FAA-3EDA-974F-B31C-A0D5037F9D49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4" creationId="{5E920854-8390-3A4C-A9D6-1C03E902BDF1}"/>
          </ac:spMkLst>
        </pc:spChg>
        <pc:spChg chg="mod">
          <ac:chgData name="Anthony Platanios" userId="7248515a-7d77-4691-934e-9cdd40b01721" providerId="ADAL" clId="{C6DBB6B8-2BC2-CB41-BC10-B50B1E20AFF1}" dt="2021-06-21T08:58:45.101" v="6800"/>
          <ac:spMkLst>
            <pc:docMk/>
            <pc:sldMk cId="553327940" sldId="278"/>
            <ac:spMk id="25" creationId="{261A1C4E-B552-AB4F-BAA5-AB12B5A57F4C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7" creationId="{139438E1-742E-6D4D-8C60-12C4B01AA4ED}"/>
          </ac:spMkLst>
        </pc:spChg>
        <pc:spChg chg="add mod">
          <ac:chgData name="Anthony Platanios" userId="7248515a-7d77-4691-934e-9cdd40b01721" providerId="ADAL" clId="{C6DBB6B8-2BC2-CB41-BC10-B50B1E20AFF1}" dt="2021-06-21T17:48:34.320" v="8480"/>
          <ac:spMkLst>
            <pc:docMk/>
            <pc:sldMk cId="553327940" sldId="278"/>
            <ac:spMk id="28" creationId="{8F0BD170-7315-2243-B6D5-C6C719E15647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8" creationId="{B85E1FC7-BA4E-6546-8D4F-DCEF232220F8}"/>
          </ac:spMkLst>
        </pc:spChg>
        <pc:spChg chg="mod">
          <ac:chgData name="Anthony Platanios" userId="7248515a-7d77-4691-934e-9cdd40b01721" providerId="ADAL" clId="{C6DBB6B8-2BC2-CB41-BC10-B50B1E20AFF1}" dt="2021-06-21T17:48:34.320" v="8480"/>
          <ac:spMkLst>
            <pc:docMk/>
            <pc:sldMk cId="553327940" sldId="278"/>
            <ac:spMk id="30" creationId="{F1370AB6-7375-F940-8EBD-E266C6A70377}"/>
          </ac:spMkLst>
        </pc:spChg>
        <pc:spChg chg="add mod">
          <ac:chgData name="Anthony Platanios" userId="7248515a-7d77-4691-934e-9cdd40b01721" providerId="ADAL" clId="{C6DBB6B8-2BC2-CB41-BC10-B50B1E20AFF1}" dt="2021-06-23T08:59:30.406" v="12113" actId="20577"/>
          <ac:spMkLst>
            <pc:docMk/>
            <pc:sldMk cId="553327940" sldId="278"/>
            <ac:spMk id="33" creationId="{09417B6E-47D9-EC45-B2BC-1E66A0DE868E}"/>
          </ac:spMkLst>
        </pc:spChg>
        <pc:spChg chg="add del mod">
          <ac:chgData name="Anthony Platanios" userId="7248515a-7d77-4691-934e-9cdd40b01721" providerId="ADAL" clId="{C6DBB6B8-2BC2-CB41-BC10-B50B1E20AFF1}" dt="2021-06-21T08:34:12.152" v="6228" actId="478"/>
          <ac:spMkLst>
            <pc:docMk/>
            <pc:sldMk cId="553327940" sldId="278"/>
            <ac:spMk id="34" creationId="{C783F0AF-ED78-6A4D-9B7A-C2879B5465FC}"/>
          </ac:spMkLst>
        </pc:spChg>
        <pc:spChg chg="add mod">
          <ac:chgData name="Anthony Platanios" userId="7248515a-7d77-4691-934e-9cdd40b01721" providerId="ADAL" clId="{C6DBB6B8-2BC2-CB41-BC10-B50B1E20AFF1}" dt="2021-06-21T08:46:29.111" v="6484" actId="1037"/>
          <ac:spMkLst>
            <pc:docMk/>
            <pc:sldMk cId="553327940" sldId="278"/>
            <ac:spMk id="36" creationId="{4504F263-F6F8-0F46-BAED-82B6CCBB2517}"/>
          </ac:spMkLst>
        </pc:spChg>
        <pc:spChg chg="add del mod">
          <ac:chgData name="Anthony Platanios" userId="7248515a-7d77-4691-934e-9cdd40b01721" providerId="ADAL" clId="{C6DBB6B8-2BC2-CB41-BC10-B50B1E20AFF1}" dt="2021-06-21T08:35:45.763" v="6261" actId="478"/>
          <ac:spMkLst>
            <pc:docMk/>
            <pc:sldMk cId="553327940" sldId="278"/>
            <ac:spMk id="38" creationId="{74937AE9-3F2D-054A-BF29-6D7428170670}"/>
          </ac:spMkLst>
        </pc:spChg>
        <pc:spChg chg="add mod">
          <ac:chgData name="Anthony Platanios" userId="7248515a-7d77-4691-934e-9cdd40b01721" providerId="ADAL" clId="{C6DBB6B8-2BC2-CB41-BC10-B50B1E20AFF1}" dt="2021-06-21T08:46:38.899" v="6485" actId="167"/>
          <ac:spMkLst>
            <pc:docMk/>
            <pc:sldMk cId="553327940" sldId="278"/>
            <ac:spMk id="43" creationId="{F60E8007-4D98-6744-922B-D86B0ADBD3CE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53" creationId="{2C94DF44-F398-6F4D-9772-E9DA7EC360CD}"/>
          </ac:spMkLst>
        </pc:spChg>
        <pc:spChg chg="mod">
          <ac:chgData name="Anthony Platanios" userId="7248515a-7d77-4691-934e-9cdd40b01721" providerId="ADAL" clId="{C6DBB6B8-2BC2-CB41-BC10-B50B1E20AFF1}" dt="2021-06-21T08:55:52.975" v="6739" actId="122"/>
          <ac:spMkLst>
            <pc:docMk/>
            <pc:sldMk cId="553327940" sldId="278"/>
            <ac:spMk id="65" creationId="{33A4E258-B448-A14F-8867-6CD842E69BCB}"/>
          </ac:spMkLst>
        </pc:spChg>
        <pc:spChg chg="add mod">
          <ac:chgData name="Anthony Platanios" userId="7248515a-7d77-4691-934e-9cdd40b01721" providerId="ADAL" clId="{C6DBB6B8-2BC2-CB41-BC10-B50B1E20AFF1}" dt="2021-06-21T08:46:29.111" v="6484" actId="1037"/>
          <ac:spMkLst>
            <pc:docMk/>
            <pc:sldMk cId="553327940" sldId="278"/>
            <ac:spMk id="102" creationId="{A345D08D-2BAD-5947-B94B-555DE582D51B}"/>
          </ac:spMkLst>
        </pc:spChg>
        <pc:spChg chg="add mod">
          <ac:chgData name="Anthony Platanios" userId="7248515a-7d77-4691-934e-9cdd40b01721" providerId="ADAL" clId="{C6DBB6B8-2BC2-CB41-BC10-B50B1E20AFF1}" dt="2021-06-21T08:46:29.111" v="6484" actId="1037"/>
          <ac:spMkLst>
            <pc:docMk/>
            <pc:sldMk cId="553327940" sldId="278"/>
            <ac:spMk id="103" creationId="{771ADDAA-6104-7546-B404-49F7E36E516C}"/>
          </ac:spMkLst>
        </pc:spChg>
        <pc:spChg chg="add mod">
          <ac:chgData name="Anthony Platanios" userId="7248515a-7d77-4691-934e-9cdd40b01721" providerId="ADAL" clId="{C6DBB6B8-2BC2-CB41-BC10-B50B1E20AFF1}" dt="2021-06-21T08:46:29.111" v="6484" actId="1037"/>
          <ac:spMkLst>
            <pc:docMk/>
            <pc:sldMk cId="553327940" sldId="278"/>
            <ac:spMk id="121" creationId="{27796105-5D4C-9A47-8A54-8CC365D2422A}"/>
          </ac:spMkLst>
        </pc:spChg>
        <pc:spChg chg="add mod">
          <ac:chgData name="Anthony Platanios" userId="7248515a-7d77-4691-934e-9cdd40b01721" providerId="ADAL" clId="{C6DBB6B8-2BC2-CB41-BC10-B50B1E20AFF1}" dt="2021-06-21T08:46:29.111" v="6484" actId="1037"/>
          <ac:spMkLst>
            <pc:docMk/>
            <pc:sldMk cId="553327940" sldId="278"/>
            <ac:spMk id="125" creationId="{942170C8-B9F7-7A4E-BA2F-A7AF2077CDE4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57" creationId="{BD0A5077-BDBF-A04E-B171-E6712175EFBA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62" creationId="{5B4CEBA6-81EA-7542-B780-C9200FF0868F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185" creationId="{7084B963-AD9C-0141-99FB-BF482E23E9BD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02" creationId="{0B1D0A2E-EA94-8949-973F-C90FB7857458}"/>
          </ac:spMkLst>
        </pc:spChg>
        <pc:spChg chg="del">
          <ac:chgData name="Anthony Platanios" userId="7248515a-7d77-4691-934e-9cdd40b01721" providerId="ADAL" clId="{C6DBB6B8-2BC2-CB41-BC10-B50B1E20AFF1}" dt="2021-06-21T08:29:40.311" v="6107" actId="478"/>
          <ac:spMkLst>
            <pc:docMk/>
            <pc:sldMk cId="553327940" sldId="278"/>
            <ac:spMk id="208" creationId="{39D24FA0-58DE-BB4F-A113-391CA6AEE0F9}"/>
          </ac:spMkLst>
        </pc:spChg>
        <pc:grpChg chg="del">
          <ac:chgData name="Anthony Platanios" userId="7248515a-7d77-4691-934e-9cdd40b01721" providerId="ADAL" clId="{C6DBB6B8-2BC2-CB41-BC10-B50B1E20AFF1}" dt="2021-06-21T08:29:40.311" v="6107" actId="478"/>
          <ac:grpSpMkLst>
            <pc:docMk/>
            <pc:sldMk cId="553327940" sldId="278"/>
            <ac:grpSpMk id="5" creationId="{EEFDFC84-35B9-FC4A-93A8-B0B43ABC0CB8}"/>
          </ac:grpSpMkLst>
        </pc:grpChg>
        <pc:grpChg chg="del">
          <ac:chgData name="Anthony Platanios" userId="7248515a-7d77-4691-934e-9cdd40b01721" providerId="ADAL" clId="{C6DBB6B8-2BC2-CB41-BC10-B50B1E20AFF1}" dt="2021-06-21T08:58:44.817" v="6799" actId="478"/>
          <ac:grpSpMkLst>
            <pc:docMk/>
            <pc:sldMk cId="553327940" sldId="278"/>
            <ac:grpSpMk id="20" creationId="{B11C1A6A-602B-0847-8621-02606BE7AFF6}"/>
          </ac:grpSpMkLst>
        </pc:grpChg>
        <pc:grpChg chg="add del mod">
          <ac:chgData name="Anthony Platanios" userId="7248515a-7d77-4691-934e-9cdd40b01721" providerId="ADAL" clId="{C6DBB6B8-2BC2-CB41-BC10-B50B1E20AFF1}" dt="2021-06-21T17:48:33.635" v="8479" actId="478"/>
          <ac:grpSpMkLst>
            <pc:docMk/>
            <pc:sldMk cId="553327940" sldId="278"/>
            <ac:grpSpMk id="24" creationId="{F7FB65E1-09BD-FA4D-BBD8-D916B255C1F2}"/>
          </ac:grpSpMkLst>
        </pc:grpChg>
        <pc:grpChg chg="add mod">
          <ac:chgData name="Anthony Platanios" userId="7248515a-7d77-4691-934e-9cdd40b01721" providerId="ADAL" clId="{C6DBB6B8-2BC2-CB41-BC10-B50B1E20AFF1}" dt="2021-06-21T17:48:34.320" v="8480"/>
          <ac:grpSpMkLst>
            <pc:docMk/>
            <pc:sldMk cId="553327940" sldId="278"/>
            <ac:grpSpMk id="29" creationId="{9A5F12E4-CB70-314B-9B6A-2491E641BCFA}"/>
          </ac:grpSpMkLst>
        </pc:grpChg>
        <pc:grpChg chg="del">
          <ac:chgData name="Anthony Platanios" userId="7248515a-7d77-4691-934e-9cdd40b01721" providerId="ADAL" clId="{C6DBB6B8-2BC2-CB41-BC10-B50B1E20AFF1}" dt="2021-06-21T08:29:40.311" v="6107" actId="478"/>
          <ac:grpSpMkLst>
            <pc:docMk/>
            <pc:sldMk cId="553327940" sldId="278"/>
            <ac:grpSpMk id="33" creationId="{1187283A-F754-ED41-BC8C-A8E05D885F83}"/>
          </ac:grpSpMkLst>
        </pc:grpChg>
        <pc:grpChg chg="del">
          <ac:chgData name="Anthony Platanios" userId="7248515a-7d77-4691-934e-9cdd40b01721" providerId="ADAL" clId="{C6DBB6B8-2BC2-CB41-BC10-B50B1E20AFF1}" dt="2021-06-21T08:29:40.311" v="6107" actId="478"/>
          <ac:grpSpMkLst>
            <pc:docMk/>
            <pc:sldMk cId="553327940" sldId="278"/>
            <ac:grpSpMk id="87" creationId="{941DAB1C-F276-8149-821F-38B9CF46D8C4}"/>
          </ac:grpSpMkLst>
        </pc:grpChg>
        <pc:grpChg chg="del">
          <ac:chgData name="Anthony Platanios" userId="7248515a-7d77-4691-934e-9cdd40b01721" providerId="ADAL" clId="{C6DBB6B8-2BC2-CB41-BC10-B50B1E20AFF1}" dt="2021-06-21T08:29:40.311" v="6107" actId="478"/>
          <ac:grpSpMkLst>
            <pc:docMk/>
            <pc:sldMk cId="553327940" sldId="278"/>
            <ac:grpSpMk id="96" creationId="{70AF339F-CC6A-2D41-A038-0D45CB764E81}"/>
          </ac:grpSpMkLst>
        </pc:grpChg>
        <pc:grpChg chg="del">
          <ac:chgData name="Anthony Platanios" userId="7248515a-7d77-4691-934e-9cdd40b01721" providerId="ADAL" clId="{C6DBB6B8-2BC2-CB41-BC10-B50B1E20AFF1}" dt="2021-06-21T08:29:40.311" v="6107" actId="478"/>
          <ac:grpSpMkLst>
            <pc:docMk/>
            <pc:sldMk cId="553327940" sldId="278"/>
            <ac:grpSpMk id="129" creationId="{EE513919-1490-AD47-BBEE-D10F7926902B}"/>
          </ac:grpSpMkLst>
        </pc:grpChg>
        <pc:grpChg chg="del">
          <ac:chgData name="Anthony Platanios" userId="7248515a-7d77-4691-934e-9cdd40b01721" providerId="ADAL" clId="{C6DBB6B8-2BC2-CB41-BC10-B50B1E20AFF1}" dt="2021-06-21T08:29:40.311" v="6107" actId="478"/>
          <ac:grpSpMkLst>
            <pc:docMk/>
            <pc:sldMk cId="553327940" sldId="278"/>
            <ac:grpSpMk id="209" creationId="{B19C5DDA-5983-1644-AB64-CE74C8758E8E}"/>
          </ac:grpSpMkLst>
        </pc:grpChg>
        <pc:cxnChg chg="del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26" creationId="{39944B96-A03A-AB46-8C47-FA5E1835F1A4}"/>
          </ac:cxnSpMkLst>
        </pc:cxnChg>
        <pc:cxnChg chg="mod">
          <ac:chgData name="Anthony Platanios" userId="7248515a-7d77-4691-934e-9cdd40b01721" providerId="ADAL" clId="{C6DBB6B8-2BC2-CB41-BC10-B50B1E20AFF1}" dt="2021-06-21T08:58:45.101" v="6800"/>
          <ac:cxnSpMkLst>
            <pc:docMk/>
            <pc:sldMk cId="553327940" sldId="278"/>
            <ac:cxnSpMk id="26" creationId="{4C1B0364-0BCB-1143-BB7D-C610AE0BD104}"/>
          </ac:cxnSpMkLst>
        </pc:cxnChg>
        <pc:cxnChg chg="mod">
          <ac:chgData name="Anthony Platanios" userId="7248515a-7d77-4691-934e-9cdd40b01721" providerId="ADAL" clId="{C6DBB6B8-2BC2-CB41-BC10-B50B1E20AFF1}" dt="2021-06-21T08:58:45.101" v="6800"/>
          <ac:cxnSpMkLst>
            <pc:docMk/>
            <pc:sldMk cId="553327940" sldId="278"/>
            <ac:cxnSpMk id="27" creationId="{22A0563B-A99A-1242-9487-A47443CC5DF4}"/>
          </ac:cxnSpMkLst>
        </pc:cxnChg>
        <pc:cxnChg chg="mod">
          <ac:chgData name="Anthony Platanios" userId="7248515a-7d77-4691-934e-9cdd40b01721" providerId="ADAL" clId="{C6DBB6B8-2BC2-CB41-BC10-B50B1E20AFF1}" dt="2021-06-21T17:48:34.320" v="8480"/>
          <ac:cxnSpMkLst>
            <pc:docMk/>
            <pc:sldMk cId="553327940" sldId="278"/>
            <ac:cxnSpMk id="31" creationId="{083AC17E-ED52-F746-9A46-9846CA0499D9}"/>
          </ac:cxnSpMkLst>
        </pc:cxnChg>
        <pc:cxnChg chg="mod">
          <ac:chgData name="Anthony Platanios" userId="7248515a-7d77-4691-934e-9cdd40b01721" providerId="ADAL" clId="{C6DBB6B8-2BC2-CB41-BC10-B50B1E20AFF1}" dt="2021-06-21T17:48:34.320" v="8480"/>
          <ac:cxnSpMkLst>
            <pc:docMk/>
            <pc:sldMk cId="553327940" sldId="278"/>
            <ac:cxnSpMk id="32" creationId="{9A728C38-A9F4-8746-A505-C31EA7D80F42}"/>
          </ac:cxnSpMkLst>
        </pc:cxnChg>
        <pc:cxnChg chg="del 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35" creationId="{CA8F7CB3-4584-154D-B821-FA8915BE1DB1}"/>
          </ac:cxnSpMkLst>
        </pc:cxnChg>
        <pc:cxnChg chg="add mod">
          <ac:chgData name="Anthony Platanios" userId="7248515a-7d77-4691-934e-9cdd40b01721" providerId="ADAL" clId="{C6DBB6B8-2BC2-CB41-BC10-B50B1E20AFF1}" dt="2021-06-21T08:46:29.111" v="6484" actId="1037"/>
          <ac:cxnSpMkLst>
            <pc:docMk/>
            <pc:sldMk cId="553327940" sldId="278"/>
            <ac:cxnSpMk id="105" creationId="{8F590D40-E93F-9141-ADA9-C65E7BA07250}"/>
          </ac:cxnSpMkLst>
        </pc:cxnChg>
        <pc:cxnChg chg="add mod">
          <ac:chgData name="Anthony Platanios" userId="7248515a-7d77-4691-934e-9cdd40b01721" providerId="ADAL" clId="{C6DBB6B8-2BC2-CB41-BC10-B50B1E20AFF1}" dt="2021-06-21T08:46:29.111" v="6484" actId="1037"/>
          <ac:cxnSpMkLst>
            <pc:docMk/>
            <pc:sldMk cId="553327940" sldId="278"/>
            <ac:cxnSpMk id="108" creationId="{24B87516-8EA6-B642-9B2F-9FC6EF0F5C91}"/>
          </ac:cxnSpMkLst>
        </pc:cxnChg>
        <pc:cxnChg chg="add del mod">
          <ac:chgData name="Anthony Platanios" userId="7248515a-7d77-4691-934e-9cdd40b01721" providerId="ADAL" clId="{C6DBB6B8-2BC2-CB41-BC10-B50B1E20AFF1}" dt="2021-06-21T08:38:40.606" v="6305" actId="478"/>
          <ac:cxnSpMkLst>
            <pc:docMk/>
            <pc:sldMk cId="553327940" sldId="278"/>
            <ac:cxnSpMk id="110" creationId="{572901D0-243A-2B43-B637-B15BB4037781}"/>
          </ac:cxnSpMkLst>
        </pc:cxnChg>
        <pc:cxnChg chg="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16" creationId="{D8DC90A8-382C-954A-8800-340929DEEA61}"/>
          </ac:cxnSpMkLst>
        </pc:cxnChg>
        <pc:cxnChg chg="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17" creationId="{C9A78A2F-F685-D344-83E7-EB78CFA92D99}"/>
          </ac:cxnSpMkLst>
        </pc:cxnChg>
        <pc:cxnChg chg="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18" creationId="{3C2774D8-0942-D447-AB61-73899A114206}"/>
          </ac:cxnSpMkLst>
        </pc:cxnChg>
        <pc:cxnChg chg="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19" creationId="{ED1E4A17-4DC3-E044-A76C-D948FB0ED64F}"/>
          </ac:cxnSpMkLst>
        </pc:cxnChg>
        <pc:cxnChg chg="add del mod">
          <ac:chgData name="Anthony Platanios" userId="7248515a-7d77-4691-934e-9cdd40b01721" providerId="ADAL" clId="{C6DBB6B8-2BC2-CB41-BC10-B50B1E20AFF1}" dt="2021-06-21T08:38:55.865" v="6309" actId="478"/>
          <ac:cxnSpMkLst>
            <pc:docMk/>
            <pc:sldMk cId="553327940" sldId="278"/>
            <ac:cxnSpMk id="120" creationId="{0577E070-4FB6-F64B-A304-D145047C4F3E}"/>
          </ac:cxnSpMkLst>
        </pc:cxnChg>
        <pc:cxnChg chg="add mod">
          <ac:chgData name="Anthony Platanios" userId="7248515a-7d77-4691-934e-9cdd40b01721" providerId="ADAL" clId="{C6DBB6B8-2BC2-CB41-BC10-B50B1E20AFF1}" dt="2021-06-21T08:46:29.111" v="6484" actId="1037"/>
          <ac:cxnSpMkLst>
            <pc:docMk/>
            <pc:sldMk cId="553327940" sldId="278"/>
            <ac:cxnSpMk id="122" creationId="{E6FD8802-9E21-8A4F-A877-14A2CCDE0C70}"/>
          </ac:cxnSpMkLst>
        </pc:cxnChg>
        <pc:cxnChg chg="add mod">
          <ac:chgData name="Anthony Platanios" userId="7248515a-7d77-4691-934e-9cdd40b01721" providerId="ADAL" clId="{C6DBB6B8-2BC2-CB41-BC10-B50B1E20AFF1}" dt="2021-06-21T08:46:29.111" v="6484" actId="1037"/>
          <ac:cxnSpMkLst>
            <pc:docMk/>
            <pc:sldMk cId="553327940" sldId="278"/>
            <ac:cxnSpMk id="123" creationId="{372AA721-ACC4-A140-830C-C962D6C2925D}"/>
          </ac:cxnSpMkLst>
        </pc:cxnChg>
        <pc:cxnChg chg="del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56" creationId="{6E860BC0-75B8-594E-9049-11956B25936C}"/>
          </ac:cxnSpMkLst>
        </pc:cxnChg>
        <pc:cxnChg chg="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70" creationId="{F2EEED5B-20F5-4645-9697-2EFD321A23E0}"/>
          </ac:cxnSpMkLst>
        </pc:cxnChg>
        <pc:cxnChg chg="del mod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76" creationId="{4294832B-DCAF-B442-A141-181740FA8D3C}"/>
          </ac:cxnSpMkLst>
        </pc:cxnChg>
        <pc:cxnChg chg="del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81" creationId="{AD69E521-3032-3B40-B432-8BFA25DEFE69}"/>
          </ac:cxnSpMkLst>
        </pc:cxnChg>
        <pc:cxnChg chg="del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86" creationId="{93FD029A-2D98-1E49-9B6A-B1FC072FD47A}"/>
          </ac:cxnSpMkLst>
        </pc:cxnChg>
        <pc:cxnChg chg="del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198" creationId="{6C9220D8-6351-4947-B4DC-0CFD739E85BB}"/>
          </ac:cxnSpMkLst>
        </pc:cxnChg>
        <pc:cxnChg chg="del">
          <ac:chgData name="Anthony Platanios" userId="7248515a-7d77-4691-934e-9cdd40b01721" providerId="ADAL" clId="{C6DBB6B8-2BC2-CB41-BC10-B50B1E20AFF1}" dt="2021-06-21T08:29:40.311" v="6107" actId="478"/>
          <ac:cxnSpMkLst>
            <pc:docMk/>
            <pc:sldMk cId="553327940" sldId="278"/>
            <ac:cxnSpMk id="212" creationId="{C2BBA583-E147-A846-B146-B52097BDF3FF}"/>
          </ac:cxnSpMkLst>
        </pc:cxnChg>
      </pc:sldChg>
      <pc:sldChg chg="addSp delSp modSp add del mod modTransition delAnim modAnim modShow addCm">
        <pc:chgData name="Anthony Platanios" userId="7248515a-7d77-4691-934e-9cdd40b01721" providerId="ADAL" clId="{C6DBB6B8-2BC2-CB41-BC10-B50B1E20AFF1}" dt="2021-06-23T13:33:14.063" v="12903" actId="2696"/>
        <pc:sldMkLst>
          <pc:docMk/>
          <pc:sldMk cId="2658488182" sldId="279"/>
        </pc:sldMkLst>
        <pc:spChg chg="add mod">
          <ac:chgData name="Anthony Platanios" userId="7248515a-7d77-4691-934e-9cdd40b01721" providerId="ADAL" clId="{C6DBB6B8-2BC2-CB41-BC10-B50B1E20AFF1}" dt="2021-06-21T17:52:54.463" v="8510" actId="948"/>
          <ac:spMkLst>
            <pc:docMk/>
            <pc:sldMk cId="2658488182" sldId="279"/>
            <ac:spMk id="2" creationId="{D0D309F6-2C31-D344-9B5E-9EF1C79F799E}"/>
          </ac:spMkLst>
        </pc:spChg>
        <pc:spChg chg="del mod">
          <ac:chgData name="Anthony Platanios" userId="7248515a-7d77-4691-934e-9cdd40b01721" providerId="ADAL" clId="{C6DBB6B8-2BC2-CB41-BC10-B50B1E20AFF1}" dt="2021-06-21T17:48:44.434" v="8481" actId="478"/>
          <ac:spMkLst>
            <pc:docMk/>
            <pc:sldMk cId="2658488182" sldId="279"/>
            <ac:spMk id="3" creationId="{8A21B316-F9F1-2B40-92EA-65D0ECA3FF4E}"/>
          </ac:spMkLst>
        </pc:spChg>
        <pc:spChg chg="del mod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4" creationId="{5BE35CC8-FF9C-754F-A748-8DC41754C136}"/>
          </ac:spMkLst>
        </pc:spChg>
        <pc:spChg chg="add mod">
          <ac:chgData name="Anthony Platanios" userId="7248515a-7d77-4691-934e-9cdd40b01721" providerId="ADAL" clId="{C6DBB6B8-2BC2-CB41-BC10-B50B1E20AFF1}" dt="2021-06-21T17:53:02.990" v="8527" actId="1035"/>
          <ac:spMkLst>
            <pc:docMk/>
            <pc:sldMk cId="2658488182" sldId="279"/>
            <ac:spMk id="5" creationId="{05D62ED6-C6B7-C040-84E8-1E59D722126A}"/>
          </ac:spMkLst>
        </pc:spChg>
        <pc:spChg chg="add del mod">
          <ac:chgData name="Anthony Platanios" userId="7248515a-7d77-4691-934e-9cdd40b01721" providerId="ADAL" clId="{C6DBB6B8-2BC2-CB41-BC10-B50B1E20AFF1}" dt="2021-06-21T08:57:51.638" v="6778" actId="478"/>
          <ac:spMkLst>
            <pc:docMk/>
            <pc:sldMk cId="2658488182" sldId="279"/>
            <ac:spMk id="9" creationId="{7F88766D-D48E-0048-B45E-02A9BCB5E525}"/>
          </ac:spMkLst>
        </pc:spChg>
        <pc:spChg chg="add mod">
          <ac:chgData name="Anthony Platanios" userId="7248515a-7d77-4691-934e-9cdd40b01721" providerId="ADAL" clId="{C6DBB6B8-2BC2-CB41-BC10-B50B1E20AFF1}" dt="2021-06-23T09:00:00.270" v="12130" actId="20577"/>
          <ac:spMkLst>
            <pc:docMk/>
            <pc:sldMk cId="2658488182" sldId="279"/>
            <ac:spMk id="11" creationId="{77E9FF85-2C27-B34B-8523-CEA2FA5418E2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2" creationId="{C824C398-89CB-C14A-A38E-0D95179C64FF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3" creationId="{33D409C3-1AE7-4B48-BE68-1B1753A07889}"/>
          </ac:spMkLst>
        </pc:spChg>
        <pc:spChg chg="del mod">
          <ac:chgData name="Anthony Platanios" userId="7248515a-7d77-4691-934e-9cdd40b01721" providerId="ADAL" clId="{C6DBB6B8-2BC2-CB41-BC10-B50B1E20AFF1}" dt="2021-06-21T17:48:44.434" v="8481" actId="478"/>
          <ac:spMkLst>
            <pc:docMk/>
            <pc:sldMk cId="2658488182" sldId="279"/>
            <ac:spMk id="14" creationId="{2BAFB2A8-268E-B946-9A62-0993818202BA}"/>
          </ac:spMkLst>
        </pc:spChg>
        <pc:spChg chg="del mod">
          <ac:chgData name="Anthony Platanios" userId="7248515a-7d77-4691-934e-9cdd40b01721" providerId="ADAL" clId="{C6DBB6B8-2BC2-CB41-BC10-B50B1E20AFF1}" dt="2021-06-21T17:48:44.434" v="8481" actId="478"/>
          <ac:spMkLst>
            <pc:docMk/>
            <pc:sldMk cId="2658488182" sldId="279"/>
            <ac:spMk id="15" creationId="{56822AEA-A5CE-0648-AC29-34405A0C409A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6" creationId="{E1ACBC25-B752-CC41-A6BB-9C5E161875A5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7" creationId="{57239924-D131-3143-AC19-105DF48E68D7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8" creationId="{16861687-7D24-064F-BFE1-AD16AECE55F3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9" creationId="{AC4B14C7-027D-5B4E-83BB-156B64431D45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21" creationId="{6133309D-6830-914F-9D47-0F2F9922A1B7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22" creationId="{46E70C47-63E5-824F-BE68-90DA6355E9CE}"/>
          </ac:spMkLst>
        </pc:spChg>
        <pc:spChg chg="add mod">
          <ac:chgData name="Anthony Platanios" userId="7248515a-7d77-4691-934e-9cdd40b01721" providerId="ADAL" clId="{C6DBB6B8-2BC2-CB41-BC10-B50B1E20AFF1}" dt="2021-06-21T08:46:53.543" v="6491" actId="207"/>
          <ac:spMkLst>
            <pc:docMk/>
            <pc:sldMk cId="2658488182" sldId="279"/>
            <ac:spMk id="24" creationId="{A41150D9-6662-4C4B-AA70-21A687017ED9}"/>
          </ac:spMkLst>
        </pc:spChg>
        <pc:spChg chg="add mod">
          <ac:chgData name="Anthony Platanios" userId="7248515a-7d77-4691-934e-9cdd40b01721" providerId="ADAL" clId="{C6DBB6B8-2BC2-CB41-BC10-B50B1E20AFF1}" dt="2021-06-21T08:46:49.707" v="6490" actId="207"/>
          <ac:spMkLst>
            <pc:docMk/>
            <pc:sldMk cId="2658488182" sldId="279"/>
            <ac:spMk id="25" creationId="{D7247157-6EEC-EE4F-A387-8C7BD5010046}"/>
          </ac:spMkLst>
        </pc:spChg>
        <pc:spChg chg="add mod">
          <ac:chgData name="Anthony Platanios" userId="7248515a-7d77-4691-934e-9cdd40b01721" providerId="ADAL" clId="{C6DBB6B8-2BC2-CB41-BC10-B50B1E20AFF1}" dt="2021-06-21T08:46:49.707" v="6490" actId="207"/>
          <ac:spMkLst>
            <pc:docMk/>
            <pc:sldMk cId="2658488182" sldId="279"/>
            <ac:spMk id="26" creationId="{68FE4F6C-21DE-1F43-9F99-73A8906B325C}"/>
          </ac:spMkLst>
        </pc:spChg>
        <pc:spChg chg="add mod">
          <ac:chgData name="Anthony Platanios" userId="7248515a-7d77-4691-934e-9cdd40b01721" providerId="ADAL" clId="{C6DBB6B8-2BC2-CB41-BC10-B50B1E20AFF1}" dt="2021-06-21T08:46:45.032" v="6487"/>
          <ac:spMkLst>
            <pc:docMk/>
            <pc:sldMk cId="2658488182" sldId="279"/>
            <ac:spMk id="29" creationId="{F4574508-6855-B044-88FB-2E68F23F46D4}"/>
          </ac:spMkLst>
        </pc:spChg>
        <pc:spChg chg="add mod">
          <ac:chgData name="Anthony Platanios" userId="7248515a-7d77-4691-934e-9cdd40b01721" providerId="ADAL" clId="{C6DBB6B8-2BC2-CB41-BC10-B50B1E20AFF1}" dt="2021-06-21T08:47:07.137" v="6496" actId="207"/>
          <ac:spMkLst>
            <pc:docMk/>
            <pc:sldMk cId="2658488182" sldId="279"/>
            <ac:spMk id="31" creationId="{E109F96B-79F8-314C-8166-C15516CCDC8D}"/>
          </ac:spMkLst>
        </pc:spChg>
        <pc:spChg chg="add mod">
          <ac:chgData name="Anthony Platanios" userId="7248515a-7d77-4691-934e-9cdd40b01721" providerId="ADAL" clId="{C6DBB6B8-2BC2-CB41-BC10-B50B1E20AFF1}" dt="2021-06-21T08:47:07.137" v="6496" actId="207"/>
          <ac:spMkLst>
            <pc:docMk/>
            <pc:sldMk cId="2658488182" sldId="279"/>
            <ac:spMk id="33" creationId="{6C9A8C2E-ED93-544A-AB5F-EF8F7D9CED00}"/>
          </ac:spMkLst>
        </pc:spChg>
        <pc:spChg chg="add mod">
          <ac:chgData name="Anthony Platanios" userId="7248515a-7d77-4691-934e-9cdd40b01721" providerId="ADAL" clId="{C6DBB6B8-2BC2-CB41-BC10-B50B1E20AFF1}" dt="2021-06-21T08:46:53.543" v="6491" actId="207"/>
          <ac:spMkLst>
            <pc:docMk/>
            <pc:sldMk cId="2658488182" sldId="279"/>
            <ac:spMk id="34" creationId="{0D5D718C-8D24-5245-AAA0-F6F924C53D96}"/>
          </ac:spMkLst>
        </pc:spChg>
        <pc:spChg chg="add del mod">
          <ac:chgData name="Anthony Platanios" userId="7248515a-7d77-4691-934e-9cdd40b01721" providerId="ADAL" clId="{C6DBB6B8-2BC2-CB41-BC10-B50B1E20AFF1}" dt="2021-06-21T13:49:50.974" v="7653" actId="478"/>
          <ac:spMkLst>
            <pc:docMk/>
            <pc:sldMk cId="2658488182" sldId="279"/>
            <ac:spMk id="36" creationId="{2C2E728F-DA5A-1047-BACD-11251D0F04CC}"/>
          </ac:spMkLst>
        </pc:spChg>
        <pc:spChg chg="del mod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36" creationId="{4504F263-F6F8-0F46-BAED-82B6CCBB2517}"/>
          </ac:spMkLst>
        </pc:spChg>
        <pc:spChg chg="mod">
          <ac:chgData name="Anthony Platanios" userId="7248515a-7d77-4691-934e-9cdd40b01721" providerId="ADAL" clId="{C6DBB6B8-2BC2-CB41-BC10-B50B1E20AFF1}" dt="2021-06-21T08:56:54.102" v="6757" actId="1035"/>
          <ac:spMkLst>
            <pc:docMk/>
            <pc:sldMk cId="2658488182" sldId="279"/>
            <ac:spMk id="39" creationId="{1F970CCF-A436-F24C-AABC-B3826A000DCC}"/>
          </ac:spMkLst>
        </pc:spChg>
        <pc:spChg chg="del mod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43" creationId="{F60E8007-4D98-6744-922B-D86B0ADBD3CE}"/>
          </ac:spMkLst>
        </pc:spChg>
        <pc:spChg chg="mod">
          <ac:chgData name="Anthony Platanios" userId="7248515a-7d77-4691-934e-9cdd40b01721" providerId="ADAL" clId="{C6DBB6B8-2BC2-CB41-BC10-B50B1E20AFF1}" dt="2021-06-21T08:57:02.955" v="6767" actId="1076"/>
          <ac:spMkLst>
            <pc:docMk/>
            <pc:sldMk cId="2658488182" sldId="279"/>
            <ac:spMk id="45" creationId="{690E6AD0-1EFB-0F41-98AB-84F203BB0733}"/>
          </ac:spMkLst>
        </pc:spChg>
        <pc:spChg chg="add del mod">
          <ac:chgData name="Anthony Platanios" userId="7248515a-7d77-4691-934e-9cdd40b01721" providerId="ADAL" clId="{C6DBB6B8-2BC2-CB41-BC10-B50B1E20AFF1}" dt="2021-06-21T13:49:50.974" v="7653" actId="478"/>
          <ac:spMkLst>
            <pc:docMk/>
            <pc:sldMk cId="2658488182" sldId="279"/>
            <ac:spMk id="53" creationId="{B16DC04F-E95F-344B-B3FF-8A8B924D133D}"/>
          </ac:spMkLst>
        </pc:spChg>
        <pc:spChg chg="add del mod">
          <ac:chgData name="Anthony Platanios" userId="7248515a-7d77-4691-934e-9cdd40b01721" providerId="ADAL" clId="{C6DBB6B8-2BC2-CB41-BC10-B50B1E20AFF1}" dt="2021-06-21T13:22:44.019" v="7249" actId="478"/>
          <ac:spMkLst>
            <pc:docMk/>
            <pc:sldMk cId="2658488182" sldId="279"/>
            <ac:spMk id="62" creationId="{59B6673A-25C2-C841-8800-D3013EB6840D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63" creationId="{DCD5A7E1-B0F3-A94C-A8B2-6E9D94801820}"/>
          </ac:spMkLst>
        </pc:spChg>
        <pc:spChg chg="add del mod">
          <ac:chgData name="Anthony Platanios" userId="7248515a-7d77-4691-934e-9cdd40b01721" providerId="ADAL" clId="{C6DBB6B8-2BC2-CB41-BC10-B50B1E20AFF1}" dt="2021-06-21T13:22:16.338" v="7241" actId="478"/>
          <ac:spMkLst>
            <pc:docMk/>
            <pc:sldMk cId="2658488182" sldId="279"/>
            <ac:spMk id="64" creationId="{962746A6-9EFA-0B49-8D62-681734294345}"/>
          </ac:spMkLst>
        </pc:spChg>
        <pc:spChg chg="mod">
          <ac:chgData name="Anthony Platanios" userId="7248515a-7d77-4691-934e-9cdd40b01721" providerId="ADAL" clId="{C6DBB6B8-2BC2-CB41-BC10-B50B1E20AFF1}" dt="2021-06-21T08:58:09.236" v="6792" actId="1076"/>
          <ac:spMkLst>
            <pc:docMk/>
            <pc:sldMk cId="2658488182" sldId="279"/>
            <ac:spMk id="65" creationId="{33A4E258-B448-A14F-8867-6CD842E69BCB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66" creationId="{BEB98C22-88EE-C143-8A37-A7A7F4CC685A}"/>
          </ac:spMkLst>
        </pc:spChg>
        <pc:spChg chg="mod">
          <ac:chgData name="Anthony Platanios" userId="7248515a-7d77-4691-934e-9cdd40b01721" providerId="ADAL" clId="{C6DBB6B8-2BC2-CB41-BC10-B50B1E20AFF1}" dt="2021-06-21T08:44:41.261" v="6390" actId="20577"/>
          <ac:spMkLst>
            <pc:docMk/>
            <pc:sldMk cId="2658488182" sldId="279"/>
            <ac:spMk id="68" creationId="{03767926-DCF4-ED4C-A867-D836751B0699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69" creationId="{B2D5A5A9-BF84-1C4F-B733-39405E3A5A41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70" creationId="{FA655465-3BBD-7D47-B0CD-3C1567F89BAF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71" creationId="{9F219383-800D-A240-9418-CD4BBFA38AD3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76" creationId="{BA12026F-39E0-0741-A7AA-DE0091A60E69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81" creationId="{12D4ED33-EDB8-DF44-A525-0D7BFAE530D7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86" creationId="{8C35C2B6-5E1C-FB4A-8CE1-52D0B5E4784D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98" creationId="{0771817B-9919-6E46-9F29-46D2A968675E}"/>
          </ac:spMkLst>
        </pc:spChg>
        <pc:spChg chg="del mod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102" creationId="{A345D08D-2BAD-5947-B94B-555DE582D51B}"/>
          </ac:spMkLst>
        </pc:spChg>
        <pc:spChg chg="add del mod">
          <ac:chgData name="Anthony Platanios" userId="7248515a-7d77-4691-934e-9cdd40b01721" providerId="ADAL" clId="{C6DBB6B8-2BC2-CB41-BC10-B50B1E20AFF1}" dt="2021-06-21T13:49:50.974" v="7653" actId="478"/>
          <ac:spMkLst>
            <pc:docMk/>
            <pc:sldMk cId="2658488182" sldId="279"/>
            <ac:spMk id="102" creationId="{CB56C992-DBE4-8944-AB60-B684D9F88076}"/>
          </ac:spMkLst>
        </pc:spChg>
        <pc:spChg chg="del mod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103" creationId="{771ADDAA-6104-7546-B404-49F7E36E516C}"/>
          </ac:spMkLst>
        </pc:spChg>
        <pc:spChg chg="add del mod">
          <ac:chgData name="Anthony Platanios" userId="7248515a-7d77-4691-934e-9cdd40b01721" providerId="ADAL" clId="{C6DBB6B8-2BC2-CB41-BC10-B50B1E20AFF1}" dt="2021-06-21T13:49:50.974" v="7653" actId="478"/>
          <ac:spMkLst>
            <pc:docMk/>
            <pc:sldMk cId="2658488182" sldId="279"/>
            <ac:spMk id="104" creationId="{C2722380-413E-8C48-84AC-E73B06BC273D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06" creationId="{D653E91D-DCB7-2D4F-9584-505D713AD359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08" creationId="{6A55B1D5-6B98-1740-97F4-6EB3D757878C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10" creationId="{2E68E99B-966E-AB4D-870F-87988DBDC974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13" creationId="{DE09F6A8-533D-1A49-89EB-DE29CFC7912F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14" creationId="{5DCCBDC0-551A-9C42-BBA0-4037F17273F4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15" creationId="{8C840C91-2087-8145-828B-18E2E7DE1482}"/>
          </ac:spMkLst>
        </pc:spChg>
        <pc:spChg chg="del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121" creationId="{27796105-5D4C-9A47-8A54-8CC365D2422A}"/>
          </ac:spMkLst>
        </pc:spChg>
        <pc:spChg chg="del mod">
          <ac:chgData name="Anthony Platanios" userId="7248515a-7d77-4691-934e-9cdd40b01721" providerId="ADAL" clId="{C6DBB6B8-2BC2-CB41-BC10-B50B1E20AFF1}" dt="2021-06-21T08:46:44.494" v="6486" actId="478"/>
          <ac:spMkLst>
            <pc:docMk/>
            <pc:sldMk cId="2658488182" sldId="279"/>
            <ac:spMk id="125" creationId="{942170C8-B9F7-7A4E-BA2F-A7AF2077CDE4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26" creationId="{0C509349-F76D-C049-8900-59C3F50C66B4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30" creationId="{4AB2986E-F93A-4448-B1D6-15A09D037430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32" creationId="{BB99A507-287D-F04D-A9D7-43A69DAA1FAF}"/>
          </ac:spMkLst>
        </pc:spChg>
        <pc:spChg chg="add del mod">
          <ac:chgData name="Anthony Platanios" userId="7248515a-7d77-4691-934e-9cdd40b01721" providerId="ADAL" clId="{C6DBB6B8-2BC2-CB41-BC10-B50B1E20AFF1}" dt="2021-06-21T13:49:46.957" v="7652" actId="478"/>
          <ac:spMkLst>
            <pc:docMk/>
            <pc:sldMk cId="2658488182" sldId="279"/>
            <ac:spMk id="133" creationId="{922EF73F-CE67-B344-A5B4-49570C17EB3C}"/>
          </ac:spMkLst>
        </pc:spChg>
        <pc:spChg chg="add mod">
          <ac:chgData name="Anthony Platanios" userId="7248515a-7d77-4691-934e-9cdd40b01721" providerId="ADAL" clId="{C6DBB6B8-2BC2-CB41-BC10-B50B1E20AFF1}" dt="2021-06-21T17:48:57.048" v="8483" actId="207"/>
          <ac:spMkLst>
            <pc:docMk/>
            <pc:sldMk cId="2658488182" sldId="279"/>
            <ac:spMk id="134" creationId="{DA117435-F2D7-2744-AB31-C9047120E4FD}"/>
          </ac:spMkLst>
        </pc:spChg>
        <pc:spChg chg="mod">
          <ac:chgData name="Anthony Platanios" userId="7248515a-7d77-4691-934e-9cdd40b01721" providerId="ADAL" clId="{C6DBB6B8-2BC2-CB41-BC10-B50B1E20AFF1}" dt="2021-06-21T17:48:44.986" v="8482"/>
          <ac:spMkLst>
            <pc:docMk/>
            <pc:sldMk cId="2658488182" sldId="279"/>
            <ac:spMk id="136" creationId="{150B7844-9537-CF48-BB1F-E8F3D5C025F9}"/>
          </ac:spMkLst>
        </pc:spChg>
        <pc:spChg chg="add mod">
          <ac:chgData name="Anthony Platanios" userId="7248515a-7d77-4691-934e-9cdd40b01721" providerId="ADAL" clId="{C6DBB6B8-2BC2-CB41-BC10-B50B1E20AFF1}" dt="2021-06-21T17:49:02.048" v="8484" actId="207"/>
          <ac:spMkLst>
            <pc:docMk/>
            <pc:sldMk cId="2658488182" sldId="279"/>
            <ac:spMk id="139" creationId="{F1139B0B-388D-AC4E-8965-87A4DCA731FC}"/>
          </ac:spMkLst>
        </pc:spChg>
        <pc:grpChg chg="del">
          <ac:chgData name="Anthony Platanios" userId="7248515a-7d77-4691-934e-9cdd40b01721" providerId="ADAL" clId="{C6DBB6B8-2BC2-CB41-BC10-B50B1E20AFF1}" dt="2021-06-21T17:48:44.434" v="8481" actId="478"/>
          <ac:grpSpMkLst>
            <pc:docMk/>
            <pc:sldMk cId="2658488182" sldId="279"/>
            <ac:grpSpMk id="20" creationId="{B11C1A6A-602B-0847-8621-02606BE7AFF6}"/>
          </ac:grpSpMkLst>
        </pc:grpChg>
        <pc:grpChg chg="add mod">
          <ac:chgData name="Anthony Platanios" userId="7248515a-7d77-4691-934e-9cdd40b01721" providerId="ADAL" clId="{C6DBB6B8-2BC2-CB41-BC10-B50B1E20AFF1}" dt="2021-06-21T17:53:02.990" v="8527" actId="1035"/>
          <ac:grpSpMkLst>
            <pc:docMk/>
            <pc:sldMk cId="2658488182" sldId="279"/>
            <ac:grpSpMk id="38" creationId="{D8BC6CDA-0703-DF4D-B86C-ABAF957F2DAF}"/>
          </ac:grpSpMkLst>
        </pc:grpChg>
        <pc:grpChg chg="add mod">
          <ac:chgData name="Anthony Platanios" userId="7248515a-7d77-4691-934e-9cdd40b01721" providerId="ADAL" clId="{C6DBB6B8-2BC2-CB41-BC10-B50B1E20AFF1}" dt="2021-06-21T17:53:02.990" v="8527" actId="1035"/>
          <ac:grpSpMkLst>
            <pc:docMk/>
            <pc:sldMk cId="2658488182" sldId="279"/>
            <ac:grpSpMk id="44" creationId="{05EB0478-B781-0B40-BB08-B62619144529}"/>
          </ac:grpSpMkLst>
        </pc:grpChg>
        <pc:grpChg chg="add mod">
          <ac:chgData name="Anthony Platanios" userId="7248515a-7d77-4691-934e-9cdd40b01721" providerId="ADAL" clId="{C6DBB6B8-2BC2-CB41-BC10-B50B1E20AFF1}" dt="2021-06-21T17:48:44.986" v="8482"/>
          <ac:grpSpMkLst>
            <pc:docMk/>
            <pc:sldMk cId="2658488182" sldId="279"/>
            <ac:grpSpMk id="135" creationId="{87DCE2FC-7FF8-2549-8D61-45B9F3077E0A}"/>
          </ac:grpSpMkLst>
        </pc:grpChg>
        <pc:cxnChg chg="add mod">
          <ac:chgData name="Anthony Platanios" userId="7248515a-7d77-4691-934e-9cdd40b01721" providerId="ADAL" clId="{C6DBB6B8-2BC2-CB41-BC10-B50B1E20AFF1}" dt="2021-06-21T08:47:00.870" v="6492" actId="208"/>
          <ac:cxnSpMkLst>
            <pc:docMk/>
            <pc:sldMk cId="2658488182" sldId="279"/>
            <ac:cxnSpMk id="27" creationId="{B1208C7B-B3B6-3A45-A248-5DE51816A0FA}"/>
          </ac:cxnSpMkLst>
        </pc:cxnChg>
        <pc:cxnChg chg="add mod">
          <ac:chgData name="Anthony Platanios" userId="7248515a-7d77-4691-934e-9cdd40b01721" providerId="ADAL" clId="{C6DBB6B8-2BC2-CB41-BC10-B50B1E20AFF1}" dt="2021-06-21T08:47:00.870" v="6492" actId="208"/>
          <ac:cxnSpMkLst>
            <pc:docMk/>
            <pc:sldMk cId="2658488182" sldId="279"/>
            <ac:cxnSpMk id="28" creationId="{470FF09D-4FCA-564B-9E71-6D6413EE7F98}"/>
          </ac:cxnSpMkLst>
        </pc:cxnChg>
        <pc:cxnChg chg="add mod">
          <ac:chgData name="Anthony Platanios" userId="7248515a-7d77-4691-934e-9cdd40b01721" providerId="ADAL" clId="{C6DBB6B8-2BC2-CB41-BC10-B50B1E20AFF1}" dt="2021-06-21T08:47:00.870" v="6492" actId="208"/>
          <ac:cxnSpMkLst>
            <pc:docMk/>
            <pc:sldMk cId="2658488182" sldId="279"/>
            <ac:cxnSpMk id="30" creationId="{5244E1BA-986E-1746-89DE-D5F6A3A406C9}"/>
          </ac:cxnSpMkLst>
        </pc:cxnChg>
        <pc:cxnChg chg="add mod">
          <ac:chgData name="Anthony Platanios" userId="7248515a-7d77-4691-934e-9cdd40b01721" providerId="ADAL" clId="{C6DBB6B8-2BC2-CB41-BC10-B50B1E20AFF1}" dt="2021-06-21T08:47:00.870" v="6492" actId="208"/>
          <ac:cxnSpMkLst>
            <pc:docMk/>
            <pc:sldMk cId="2658488182" sldId="279"/>
            <ac:cxnSpMk id="32" creationId="{F82880AF-EF0F-944F-B6D8-E064F5277128}"/>
          </ac:cxnSpMkLst>
        </pc:cxnChg>
        <pc:cxnChg chg="add del mod">
          <ac:chgData name="Anthony Platanios" userId="7248515a-7d77-4691-934e-9cdd40b01721" providerId="ADAL" clId="{C6DBB6B8-2BC2-CB41-BC10-B50B1E20AFF1}" dt="2021-06-21T08:57:39.863" v="6774" actId="478"/>
          <ac:cxnSpMkLst>
            <pc:docMk/>
            <pc:sldMk cId="2658488182" sldId="279"/>
            <ac:cxnSpMk id="35" creationId="{B974920F-697A-4048-9B31-5D30414F85BA}"/>
          </ac:cxnSpMkLst>
        </pc:cxnChg>
        <pc:cxnChg chg="mod">
          <ac:chgData name="Anthony Platanios" userId="7248515a-7d77-4691-934e-9cdd40b01721" providerId="ADAL" clId="{C6DBB6B8-2BC2-CB41-BC10-B50B1E20AFF1}" dt="2021-06-21T08:57:23.319" v="6770" actId="14100"/>
          <ac:cxnSpMkLst>
            <pc:docMk/>
            <pc:sldMk cId="2658488182" sldId="279"/>
            <ac:cxnSpMk id="40" creationId="{FB16D76D-E2F7-0A42-9D35-FAEDDF62D4BB}"/>
          </ac:cxnSpMkLst>
        </pc:cxnChg>
        <pc:cxnChg chg="mod">
          <ac:chgData name="Anthony Platanios" userId="7248515a-7d77-4691-934e-9cdd40b01721" providerId="ADAL" clId="{C6DBB6B8-2BC2-CB41-BC10-B50B1E20AFF1}" dt="2021-06-21T08:52:57.365" v="6677" actId="208"/>
          <ac:cxnSpMkLst>
            <pc:docMk/>
            <pc:sldMk cId="2658488182" sldId="279"/>
            <ac:cxnSpMk id="41" creationId="{4C6950E9-D782-4249-A143-EEC4B495664D}"/>
          </ac:cxnSpMkLst>
        </pc:cxnChg>
        <pc:cxnChg chg="add del mod">
          <ac:chgData name="Anthony Platanios" userId="7248515a-7d77-4691-934e-9cdd40b01721" providerId="ADAL" clId="{C6DBB6B8-2BC2-CB41-BC10-B50B1E20AFF1}" dt="2021-06-21T08:58:36.091" v="6798" actId="478"/>
          <ac:cxnSpMkLst>
            <pc:docMk/>
            <pc:sldMk cId="2658488182" sldId="279"/>
            <ac:cxnSpMk id="42" creationId="{B1D64EF9-F500-8842-A202-162FDC1FAC97}"/>
          </ac:cxnSpMkLst>
        </pc:cxnChg>
        <pc:cxnChg chg="mod">
          <ac:chgData name="Anthony Platanios" userId="7248515a-7d77-4691-934e-9cdd40b01721" providerId="ADAL" clId="{C6DBB6B8-2BC2-CB41-BC10-B50B1E20AFF1}" dt="2021-06-21T08:57:38.125" v="6773" actId="14100"/>
          <ac:cxnSpMkLst>
            <pc:docMk/>
            <pc:sldMk cId="2658488182" sldId="279"/>
            <ac:cxnSpMk id="46" creationId="{18F34DD6-00A6-AB40-BBDE-EA3F34A8B4ED}"/>
          </ac:cxnSpMkLst>
        </pc:cxnChg>
        <pc:cxnChg chg="mod">
          <ac:chgData name="Anthony Platanios" userId="7248515a-7d77-4691-934e-9cdd40b01721" providerId="ADAL" clId="{C6DBB6B8-2BC2-CB41-BC10-B50B1E20AFF1}" dt="2021-06-21T08:53:24.250" v="6685" actId="14100"/>
          <ac:cxnSpMkLst>
            <pc:docMk/>
            <pc:sldMk cId="2658488182" sldId="279"/>
            <ac:cxnSpMk id="47" creationId="{C41653DF-E762-664F-A96E-7455C0F6999F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57" creationId="{7663FC15-A3AD-CB44-BD76-581041C9BF6B}"/>
          </ac:cxnSpMkLst>
        </pc:cxnChg>
        <pc:cxnChg chg="mod">
          <ac:chgData name="Anthony Platanios" userId="7248515a-7d77-4691-934e-9cdd40b01721" providerId="ADAL" clId="{C6DBB6B8-2BC2-CB41-BC10-B50B1E20AFF1}" dt="2021-06-21T08:58:34.132" v="6797" actId="14100"/>
          <ac:cxnSpMkLst>
            <pc:docMk/>
            <pc:sldMk cId="2658488182" sldId="279"/>
            <ac:cxnSpMk id="72" creationId="{3CDE9032-3AFE-314B-8D37-3265A8750FC8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73" creationId="{3633FB41-E635-9D43-A698-877FAAAB88C0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74" creationId="{ADA47533-EBCE-BF4C-8CB4-CA9E1A506284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75" creationId="{728E3992-A8CA-044C-A7A1-7540B64F1134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77" creationId="{5528CC89-5871-2C45-8903-16D522E214A1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78" creationId="{49580B3F-1429-1E49-9798-4AAFA3CB42A6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79" creationId="{DFF3644D-4ADD-4E49-8DF0-970463CD38ED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80" creationId="{B243384E-6BB1-A14D-99B8-13CEBC6DB8D0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82" creationId="{3EF2F6AB-50A4-8046-8E17-28A424E972DF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88" creationId="{7B00C06F-4935-F848-80B4-7C8FE493257B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89" creationId="{F8132D36-58C3-8040-8382-2DCE12B109CD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94" creationId="{B031CE52-C613-F94B-A58D-D8E519E01622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95" creationId="{1F88EDE3-2CCF-7940-BA4B-590F26362C57}"/>
          </ac:cxnSpMkLst>
        </pc:cxnChg>
        <pc:cxnChg chg="del mod">
          <ac:chgData name="Anthony Platanios" userId="7248515a-7d77-4691-934e-9cdd40b01721" providerId="ADAL" clId="{C6DBB6B8-2BC2-CB41-BC10-B50B1E20AFF1}" dt="2021-06-21T08:46:44.494" v="6486" actId="478"/>
          <ac:cxnSpMkLst>
            <pc:docMk/>
            <pc:sldMk cId="2658488182" sldId="279"/>
            <ac:cxnSpMk id="105" creationId="{8F590D40-E93F-9141-ADA9-C65E7BA07250}"/>
          </ac:cxnSpMkLst>
        </pc:cxnChg>
        <pc:cxnChg chg="del mod">
          <ac:chgData name="Anthony Platanios" userId="7248515a-7d77-4691-934e-9cdd40b01721" providerId="ADAL" clId="{C6DBB6B8-2BC2-CB41-BC10-B50B1E20AFF1}" dt="2021-06-21T08:46:44.494" v="6486" actId="478"/>
          <ac:cxnSpMkLst>
            <pc:docMk/>
            <pc:sldMk cId="2658488182" sldId="279"/>
            <ac:cxnSpMk id="108" creationId="{24B87516-8EA6-B642-9B2F-9FC6EF0F5C91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111" creationId="{8A2EF5B0-2786-2544-9889-B7094FADA38A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112" creationId="{4469097F-5347-5E44-AACF-28CC39414DB4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122" creationId="{89D6EEB4-6D13-D843-8995-F811F8F6B722}"/>
          </ac:cxnSpMkLst>
        </pc:cxnChg>
        <pc:cxnChg chg="del mod">
          <ac:chgData name="Anthony Platanios" userId="7248515a-7d77-4691-934e-9cdd40b01721" providerId="ADAL" clId="{C6DBB6B8-2BC2-CB41-BC10-B50B1E20AFF1}" dt="2021-06-21T08:46:44.494" v="6486" actId="478"/>
          <ac:cxnSpMkLst>
            <pc:docMk/>
            <pc:sldMk cId="2658488182" sldId="279"/>
            <ac:cxnSpMk id="122" creationId="{E6FD8802-9E21-8A4F-A877-14A2CCDE0C70}"/>
          </ac:cxnSpMkLst>
        </pc:cxnChg>
        <pc:cxnChg chg="del mod">
          <ac:chgData name="Anthony Platanios" userId="7248515a-7d77-4691-934e-9cdd40b01721" providerId="ADAL" clId="{C6DBB6B8-2BC2-CB41-BC10-B50B1E20AFF1}" dt="2021-06-21T08:46:44.494" v="6486" actId="478"/>
          <ac:cxnSpMkLst>
            <pc:docMk/>
            <pc:sldMk cId="2658488182" sldId="279"/>
            <ac:cxnSpMk id="123" creationId="{372AA721-ACC4-A140-830C-C962D6C2925D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123" creationId="{E46C3201-2E6E-5148-9837-C8483A627E54}"/>
          </ac:cxnSpMkLst>
        </pc:cxnChg>
        <pc:cxnChg chg="add del mod">
          <ac:chgData name="Anthony Platanios" userId="7248515a-7d77-4691-934e-9cdd40b01721" providerId="ADAL" clId="{C6DBB6B8-2BC2-CB41-BC10-B50B1E20AFF1}" dt="2021-06-21T13:49:46.957" v="7652" actId="478"/>
          <ac:cxnSpMkLst>
            <pc:docMk/>
            <pc:sldMk cId="2658488182" sldId="279"/>
            <ac:cxnSpMk id="124" creationId="{C51C75C9-FB67-3E4C-9894-B802070A559A}"/>
          </ac:cxnSpMkLst>
        </pc:cxnChg>
        <pc:cxnChg chg="mod">
          <ac:chgData name="Anthony Platanios" userId="7248515a-7d77-4691-934e-9cdd40b01721" providerId="ADAL" clId="{C6DBB6B8-2BC2-CB41-BC10-B50B1E20AFF1}" dt="2021-06-21T17:48:44.986" v="8482"/>
          <ac:cxnSpMkLst>
            <pc:docMk/>
            <pc:sldMk cId="2658488182" sldId="279"/>
            <ac:cxnSpMk id="137" creationId="{9C833CD6-01B8-5644-88EE-DBE747BB1754}"/>
          </ac:cxnSpMkLst>
        </pc:cxnChg>
        <pc:cxnChg chg="mod">
          <ac:chgData name="Anthony Platanios" userId="7248515a-7d77-4691-934e-9cdd40b01721" providerId="ADAL" clId="{C6DBB6B8-2BC2-CB41-BC10-B50B1E20AFF1}" dt="2021-06-21T17:48:44.986" v="8482"/>
          <ac:cxnSpMkLst>
            <pc:docMk/>
            <pc:sldMk cId="2658488182" sldId="279"/>
            <ac:cxnSpMk id="138" creationId="{7B88BDAD-0464-A04D-9E28-9A32EDC65396}"/>
          </ac:cxnSpMkLst>
        </pc:cxnChg>
      </pc:sldChg>
      <pc:sldChg chg="modSp add del mod modShow">
        <pc:chgData name="Anthony Platanios" userId="7248515a-7d77-4691-934e-9cdd40b01721" providerId="ADAL" clId="{C6DBB6B8-2BC2-CB41-BC10-B50B1E20AFF1}" dt="2021-06-24T14:49:45.805" v="16416" actId="2696"/>
        <pc:sldMkLst>
          <pc:docMk/>
          <pc:sldMk cId="2027239600" sldId="280"/>
        </pc:sldMkLst>
        <pc:spChg chg="mod">
          <ac:chgData name="Anthony Platanios" userId="7248515a-7d77-4691-934e-9cdd40b01721" providerId="ADAL" clId="{C6DBB6B8-2BC2-CB41-BC10-B50B1E20AFF1}" dt="2021-06-21T08:59:46.121" v="6821" actId="20577"/>
          <ac:spMkLst>
            <pc:docMk/>
            <pc:sldMk cId="2027239600" sldId="280"/>
            <ac:spMk id="73" creationId="{AC033D4C-3948-444F-BC61-AB7352E44723}"/>
          </ac:spMkLst>
        </pc:spChg>
      </pc:sldChg>
      <pc:sldChg chg="addSp delSp modSp add mod modTransition modAnim">
        <pc:chgData name="Anthony Platanios" userId="7248515a-7d77-4691-934e-9cdd40b01721" providerId="ADAL" clId="{C6DBB6B8-2BC2-CB41-BC10-B50B1E20AFF1}" dt="2021-06-24T23:35:06.606" v="17244"/>
        <pc:sldMkLst>
          <pc:docMk/>
          <pc:sldMk cId="951097475" sldId="281"/>
        </pc:sldMkLst>
        <pc:spChg chg="add del mod">
          <ac:chgData name="Anthony Platanios" userId="7248515a-7d77-4691-934e-9cdd40b01721" providerId="ADAL" clId="{C6DBB6B8-2BC2-CB41-BC10-B50B1E20AFF1}" dt="2021-06-24T14:59:58.973" v="17130" actId="478"/>
          <ac:spMkLst>
            <pc:docMk/>
            <pc:sldMk cId="951097475" sldId="281"/>
            <ac:spMk id="3" creationId="{B62C4731-E4C5-F549-88AB-7F93FEB42D82}"/>
          </ac:spMkLst>
        </pc:spChg>
        <pc:spChg chg="add mod">
          <ac:chgData name="Anthony Platanios" userId="7248515a-7d77-4691-934e-9cdd40b01721" providerId="ADAL" clId="{C6DBB6B8-2BC2-CB41-BC10-B50B1E20AFF1}" dt="2021-06-24T15:02:37.726" v="17189" actId="20577"/>
          <ac:spMkLst>
            <pc:docMk/>
            <pc:sldMk cId="951097475" sldId="281"/>
            <ac:spMk id="5" creationId="{C6E84302-0BA1-814B-8360-02C4AED20787}"/>
          </ac:spMkLst>
        </pc:spChg>
        <pc:spChg chg="add mod">
          <ac:chgData name="Anthony Platanios" userId="7248515a-7d77-4691-934e-9cdd40b01721" providerId="ADAL" clId="{C6DBB6B8-2BC2-CB41-BC10-B50B1E20AFF1}" dt="2021-06-24T15:00:06.434" v="17144" actId="20577"/>
          <ac:spMkLst>
            <pc:docMk/>
            <pc:sldMk cId="951097475" sldId="281"/>
            <ac:spMk id="8" creationId="{783635F0-F65C-2D48-82D1-EF672CC15C41}"/>
          </ac:spMkLst>
        </pc:spChg>
        <pc:spChg chg="add mod">
          <ac:chgData name="Anthony Platanios" userId="7248515a-7d77-4691-934e-9cdd40b01721" providerId="ADAL" clId="{C6DBB6B8-2BC2-CB41-BC10-B50B1E20AFF1}" dt="2021-06-24T15:00:00.517" v="17131"/>
          <ac:spMkLst>
            <pc:docMk/>
            <pc:sldMk cId="951097475" sldId="281"/>
            <ac:spMk id="9" creationId="{82BFF77C-2E38-6E4C-9585-978C86F205E8}"/>
          </ac:spMkLst>
        </pc:spChg>
        <pc:spChg chg="del mod">
          <ac:chgData name="Anthony Platanios" userId="7248515a-7d77-4691-934e-9cdd40b01721" providerId="ADAL" clId="{C6DBB6B8-2BC2-CB41-BC10-B50B1E20AFF1}" dt="2021-06-24T14:59:55.878" v="17129" actId="478"/>
          <ac:spMkLst>
            <pc:docMk/>
            <pc:sldMk cId="951097475" sldId="281"/>
            <ac:spMk id="72" creationId="{B51D2DC5-1043-A242-B621-29744BCC8BCC}"/>
          </ac:spMkLst>
        </pc:spChg>
        <pc:spChg chg="del">
          <ac:chgData name="Anthony Platanios" userId="7248515a-7d77-4691-934e-9cdd40b01721" providerId="ADAL" clId="{C6DBB6B8-2BC2-CB41-BC10-B50B1E20AFF1}" dt="2021-06-21T09:00:00.014" v="6832" actId="478"/>
          <ac:spMkLst>
            <pc:docMk/>
            <pc:sldMk cId="951097475" sldId="281"/>
            <ac:spMk id="73" creationId="{AC033D4C-3948-444F-BC61-AB7352E44723}"/>
          </ac:spMkLst>
        </pc:spChg>
        <pc:graphicFrameChg chg="add mod">
          <ac:chgData name="Anthony Platanios" userId="7248515a-7d77-4691-934e-9cdd40b01721" providerId="ADAL" clId="{C6DBB6B8-2BC2-CB41-BC10-B50B1E20AFF1}" dt="2021-06-24T15:05:48.709" v="17225" actId="207"/>
          <ac:graphicFrameMkLst>
            <pc:docMk/>
            <pc:sldMk cId="951097475" sldId="281"/>
            <ac:graphicFrameMk id="4" creationId="{43D64809-7A58-9943-8882-8CBECF3DE56A}"/>
          </ac:graphicFrameMkLst>
        </pc:graphicFrameChg>
      </pc:sldChg>
      <pc:sldChg chg="addSp delSp modSp add mod modTransition">
        <pc:chgData name="Anthony Platanios" userId="7248515a-7d77-4691-934e-9cdd40b01721" providerId="ADAL" clId="{C6DBB6B8-2BC2-CB41-BC10-B50B1E20AFF1}" dt="2021-06-24T13:37:27.004" v="15557" actId="20577"/>
        <pc:sldMkLst>
          <pc:docMk/>
          <pc:sldMk cId="2284280699" sldId="282"/>
        </pc:sldMkLst>
        <pc:spChg chg="mod">
          <ac:chgData name="Anthony Platanios" userId="7248515a-7d77-4691-934e-9cdd40b01721" providerId="ADAL" clId="{C6DBB6B8-2BC2-CB41-BC10-B50B1E20AFF1}" dt="2021-06-24T13:37:27.004" v="15557" actId="20577"/>
          <ac:spMkLst>
            <pc:docMk/>
            <pc:sldMk cId="2284280699" sldId="282"/>
            <ac:spMk id="2" creationId="{B6A28A49-AA7C-A443-AF01-826D22531908}"/>
          </ac:spMkLst>
        </pc:spChg>
        <pc:spChg chg="del">
          <ac:chgData name="Anthony Platanios" userId="7248515a-7d77-4691-934e-9cdd40b01721" providerId="ADAL" clId="{C6DBB6B8-2BC2-CB41-BC10-B50B1E20AFF1}" dt="2021-06-21T09:00:16.855" v="6845" actId="478"/>
          <ac:spMkLst>
            <pc:docMk/>
            <pc:sldMk cId="2284280699" sldId="282"/>
            <ac:spMk id="3" creationId="{83915074-6F6B-6F4A-81FB-6185D97C87A9}"/>
          </ac:spMkLst>
        </pc:spChg>
        <pc:spChg chg="add del mod">
          <ac:chgData name="Anthony Platanios" userId="7248515a-7d77-4691-934e-9cdd40b01721" providerId="ADAL" clId="{C6DBB6B8-2BC2-CB41-BC10-B50B1E20AFF1}" dt="2021-06-21T09:00:18.454" v="6846" actId="478"/>
          <ac:spMkLst>
            <pc:docMk/>
            <pc:sldMk cId="2284280699" sldId="282"/>
            <ac:spMk id="5" creationId="{F59BE471-5E04-6642-8FA7-85E22CCEB2AF}"/>
          </ac:spMkLst>
        </pc:spChg>
      </pc:sldChg>
      <pc:sldChg chg="modSp add del mod modShow">
        <pc:chgData name="Anthony Platanios" userId="7248515a-7d77-4691-934e-9cdd40b01721" providerId="ADAL" clId="{C6DBB6B8-2BC2-CB41-BC10-B50B1E20AFF1}" dt="2021-06-24T14:49:45.805" v="16416" actId="2696"/>
        <pc:sldMkLst>
          <pc:docMk/>
          <pc:sldMk cId="282368427" sldId="283"/>
        </pc:sldMkLst>
        <pc:spChg chg="mod">
          <ac:chgData name="Anthony Platanios" userId="7248515a-7d77-4691-934e-9cdd40b01721" providerId="ADAL" clId="{C6DBB6B8-2BC2-CB41-BC10-B50B1E20AFF1}" dt="2021-06-21T13:08:54.895" v="6863" actId="20577"/>
          <ac:spMkLst>
            <pc:docMk/>
            <pc:sldMk cId="282368427" sldId="283"/>
            <ac:spMk id="73" creationId="{AC033D4C-3948-444F-BC61-AB7352E44723}"/>
          </ac:spMkLst>
        </pc:spChg>
      </pc:sldChg>
      <pc:sldChg chg="addSp delSp modSp add del mod modTransition modAnim modShow">
        <pc:chgData name="Anthony Platanios" userId="7248515a-7d77-4691-934e-9cdd40b01721" providerId="ADAL" clId="{C6DBB6B8-2BC2-CB41-BC10-B50B1E20AFF1}" dt="2021-06-23T13:33:14.063" v="12903" actId="2696"/>
        <pc:sldMkLst>
          <pc:docMk/>
          <pc:sldMk cId="1121486845" sldId="284"/>
        </pc:sldMkLst>
        <pc:spChg chg="del mod">
          <ac:chgData name="Anthony Platanios" userId="7248515a-7d77-4691-934e-9cdd40b01721" providerId="ADAL" clId="{C6DBB6B8-2BC2-CB41-BC10-B50B1E20AFF1}" dt="2021-06-21T17:54:15.457" v="8604" actId="478"/>
          <ac:spMkLst>
            <pc:docMk/>
            <pc:sldMk cId="1121486845" sldId="284"/>
            <ac:spMk id="2" creationId="{D0D309F6-2C31-D344-9B5E-9EF1C79F799E}"/>
          </ac:spMkLst>
        </pc:spChg>
        <pc:spChg chg="del">
          <ac:chgData name="Anthony Platanios" userId="7248515a-7d77-4691-934e-9cdd40b01721" providerId="ADAL" clId="{C6DBB6B8-2BC2-CB41-BC10-B50B1E20AFF1}" dt="2021-06-21T17:49:13.854" v="8485" actId="478"/>
          <ac:spMkLst>
            <pc:docMk/>
            <pc:sldMk cId="1121486845" sldId="284"/>
            <ac:spMk id="3" creationId="{8A21B316-F9F1-2B40-92EA-65D0ECA3FF4E}"/>
          </ac:spMkLst>
        </pc:spChg>
        <pc:spChg chg="del mod">
          <ac:chgData name="Anthony Platanios" userId="7248515a-7d77-4691-934e-9cdd40b01721" providerId="ADAL" clId="{C6DBB6B8-2BC2-CB41-BC10-B50B1E20AFF1}" dt="2021-06-21T17:54:15.457" v="8604" actId="478"/>
          <ac:spMkLst>
            <pc:docMk/>
            <pc:sldMk cId="1121486845" sldId="284"/>
            <ac:spMk id="5" creationId="{05D62ED6-C6B7-C040-84E8-1E59D722126A}"/>
          </ac:spMkLst>
        </pc:spChg>
        <pc:spChg chg="del">
          <ac:chgData name="Anthony Platanios" userId="7248515a-7d77-4691-934e-9cdd40b01721" providerId="ADAL" clId="{C6DBB6B8-2BC2-CB41-BC10-B50B1E20AFF1}" dt="2021-06-21T17:54:15.457" v="8604" actId="478"/>
          <ac:spMkLst>
            <pc:docMk/>
            <pc:sldMk cId="1121486845" sldId="284"/>
            <ac:spMk id="11" creationId="{77E9FF85-2C27-B34B-8523-CEA2FA5418E2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2" creationId="{C824C398-89CB-C14A-A38E-0D95179C64FF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3" creationId="{33D409C3-1AE7-4B48-BE68-1B1753A07889}"/>
          </ac:spMkLst>
        </pc:spChg>
        <pc:spChg chg="del">
          <ac:chgData name="Anthony Platanios" userId="7248515a-7d77-4691-934e-9cdd40b01721" providerId="ADAL" clId="{C6DBB6B8-2BC2-CB41-BC10-B50B1E20AFF1}" dt="2021-06-21T17:49:13.854" v="8485" actId="478"/>
          <ac:spMkLst>
            <pc:docMk/>
            <pc:sldMk cId="1121486845" sldId="284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9:13.854" v="8485" actId="478"/>
          <ac:spMkLst>
            <pc:docMk/>
            <pc:sldMk cId="1121486845" sldId="284"/>
            <ac:spMk id="15" creationId="{56822AEA-A5CE-0648-AC29-34405A0C409A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6" creationId="{E1ACBC25-B752-CC41-A6BB-9C5E161875A5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7" creationId="{57239924-D131-3143-AC19-105DF48E68D7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8" creationId="{16861687-7D24-064F-BFE1-AD16AECE55F3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9" creationId="{AC4B14C7-027D-5B4E-83BB-156B64431D45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21" creationId="{6133309D-6830-914F-9D47-0F2F9922A1B7}"/>
          </ac:spMkLst>
        </pc:spChg>
        <pc:spChg chg="mod topLvl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22" creationId="{46E70C47-63E5-824F-BE68-90DA6355E9CE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36" creationId="{2C2E728F-DA5A-1047-BACD-11251D0F04CC}"/>
          </ac:spMkLst>
        </pc:spChg>
        <pc:spChg chg="mod">
          <ac:chgData name="Anthony Platanios" userId="7248515a-7d77-4691-934e-9cdd40b01721" providerId="ADAL" clId="{C6DBB6B8-2BC2-CB41-BC10-B50B1E20AFF1}" dt="2021-06-21T14:09:35.814" v="7844" actId="207"/>
          <ac:spMkLst>
            <pc:docMk/>
            <pc:sldMk cId="1121486845" sldId="284"/>
            <ac:spMk id="45" creationId="{690E6AD0-1EFB-0F41-98AB-84F203BB0733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53" creationId="{B16DC04F-E95F-344B-B3FF-8A8B924D133D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63" creationId="{DCD5A7E1-B0F3-A94C-A8B2-6E9D94801820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66" creationId="{BEB98C22-88EE-C143-8A37-A7A7F4CC685A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69" creationId="{B2D5A5A9-BF84-1C4F-B733-39405E3A5A41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70" creationId="{FA655465-3BBD-7D47-B0CD-3C1567F89BAF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71" creationId="{9F219383-800D-A240-9418-CD4BBFA38AD3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76" creationId="{BA12026F-39E0-0741-A7AA-DE0091A60E69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81" creationId="{12D4ED33-EDB8-DF44-A525-0D7BFAE530D7}"/>
          </ac:spMkLst>
        </pc:spChg>
        <pc:spChg chg="add mod">
          <ac:chgData name="Anthony Platanios" userId="7248515a-7d77-4691-934e-9cdd40b01721" providerId="ADAL" clId="{C6DBB6B8-2BC2-CB41-BC10-B50B1E20AFF1}" dt="2021-06-21T17:49:14.588" v="8486"/>
          <ac:spMkLst>
            <pc:docMk/>
            <pc:sldMk cId="1121486845" sldId="284"/>
            <ac:spMk id="84" creationId="{501633AA-9793-B746-8B81-8E9DAAEBFF7A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86" creationId="{8C35C2B6-5E1C-FB4A-8CE1-52D0B5E4784D}"/>
          </ac:spMkLst>
        </pc:spChg>
        <pc:spChg chg="mod">
          <ac:chgData name="Anthony Platanios" userId="7248515a-7d77-4691-934e-9cdd40b01721" providerId="ADAL" clId="{C6DBB6B8-2BC2-CB41-BC10-B50B1E20AFF1}" dt="2021-06-21T17:49:14.588" v="8486"/>
          <ac:spMkLst>
            <pc:docMk/>
            <pc:sldMk cId="1121486845" sldId="284"/>
            <ac:spMk id="87" creationId="{E53E68D7-B615-4B4C-96D7-5D0549215A63}"/>
          </ac:spMkLst>
        </pc:spChg>
        <pc:spChg chg="add mod">
          <ac:chgData name="Anthony Platanios" userId="7248515a-7d77-4691-934e-9cdd40b01721" providerId="ADAL" clId="{C6DBB6B8-2BC2-CB41-BC10-B50B1E20AFF1}" dt="2021-06-21T17:49:14.588" v="8486"/>
          <ac:spMkLst>
            <pc:docMk/>
            <pc:sldMk cId="1121486845" sldId="284"/>
            <ac:spMk id="92" creationId="{C9CBA3B8-B88E-B54B-AAA7-686DAFE01D13}"/>
          </ac:spMkLst>
        </pc:spChg>
        <pc:spChg chg="add mod">
          <ac:chgData name="Anthony Platanios" userId="7248515a-7d77-4691-934e-9cdd40b01721" providerId="ADAL" clId="{C6DBB6B8-2BC2-CB41-BC10-B50B1E20AFF1}" dt="2021-06-21T17:54:22.661" v="8606" actId="207"/>
          <ac:spMkLst>
            <pc:docMk/>
            <pc:sldMk cId="1121486845" sldId="284"/>
            <ac:spMk id="93" creationId="{702D150C-05FB-0347-92BB-5942D9A72780}"/>
          </ac:spMkLst>
        </pc:spChg>
        <pc:spChg chg="add mod">
          <ac:chgData name="Anthony Platanios" userId="7248515a-7d77-4691-934e-9cdd40b01721" providerId="ADAL" clId="{C6DBB6B8-2BC2-CB41-BC10-B50B1E20AFF1}" dt="2021-06-21T17:54:47.220" v="8622" actId="1037"/>
          <ac:spMkLst>
            <pc:docMk/>
            <pc:sldMk cId="1121486845" sldId="284"/>
            <ac:spMk id="96" creationId="{43FC9C3D-B98C-C949-82CB-EBE1E7665C1D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98" creationId="{0771817B-9919-6E46-9F29-46D2A968675E}"/>
          </ac:spMkLst>
        </pc:spChg>
        <pc:spChg chg="mod">
          <ac:chgData name="Anthony Platanios" userId="7248515a-7d77-4691-934e-9cdd40b01721" providerId="ADAL" clId="{C6DBB6B8-2BC2-CB41-BC10-B50B1E20AFF1}" dt="2021-06-21T17:54:16.764" v="8605"/>
          <ac:spMkLst>
            <pc:docMk/>
            <pc:sldMk cId="1121486845" sldId="284"/>
            <ac:spMk id="99" creationId="{426B1CB9-986D-3348-93CA-63F8A185EDDC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02" creationId="{CB56C992-DBE4-8944-AB60-B684D9F88076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04" creationId="{C2722380-413E-8C48-84AC-E73B06BC273D}"/>
          </ac:spMkLst>
        </pc:spChg>
        <pc:spChg chg="mod">
          <ac:chgData name="Anthony Platanios" userId="7248515a-7d77-4691-934e-9cdd40b01721" providerId="ADAL" clId="{C6DBB6B8-2BC2-CB41-BC10-B50B1E20AFF1}" dt="2021-06-21T17:54:50.704" v="8623" actId="207"/>
          <ac:spMkLst>
            <pc:docMk/>
            <pc:sldMk cId="1121486845" sldId="284"/>
            <ac:spMk id="105" creationId="{8700EE80-5DAD-2E49-9B63-69A267CA4187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06" creationId="{D653E91D-DCB7-2D4F-9584-505D713AD359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08" creationId="{6A55B1D5-6B98-1740-97F4-6EB3D757878C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10" creationId="{2E68E99B-966E-AB4D-870F-87988DBDC974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13" creationId="{DE09F6A8-533D-1A49-89EB-DE29CFC7912F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14" creationId="{5DCCBDC0-551A-9C42-BBA0-4037F17273F4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15" creationId="{8C840C91-2087-8145-828B-18E2E7DE1482}"/>
          </ac:spMkLst>
        </pc:spChg>
        <pc:spChg chg="add mod">
          <ac:chgData name="Anthony Platanios" userId="7248515a-7d77-4691-934e-9cdd40b01721" providerId="ADAL" clId="{C6DBB6B8-2BC2-CB41-BC10-B50B1E20AFF1}" dt="2021-06-23T09:00:14.255" v="12132"/>
          <ac:spMkLst>
            <pc:docMk/>
            <pc:sldMk cId="1121486845" sldId="284"/>
            <ac:spMk id="116" creationId="{A6652504-850A-E54C-B3A0-DDB48B2D90A0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26" creationId="{0C509349-F76D-C049-8900-59C3F50C66B4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30" creationId="{4AB2986E-F93A-4448-B1D6-15A09D037430}"/>
          </ac:spMkLst>
        </pc:spChg>
        <pc:spChg chg="mod">
          <ac:chgData name="Anthony Platanios" userId="7248515a-7d77-4691-934e-9cdd40b01721" providerId="ADAL" clId="{C6DBB6B8-2BC2-CB41-BC10-B50B1E20AFF1}" dt="2021-06-21T17:58:35.277" v="8680" actId="1076"/>
          <ac:spMkLst>
            <pc:docMk/>
            <pc:sldMk cId="1121486845" sldId="284"/>
            <ac:spMk id="132" creationId="{BB99A507-287D-F04D-A9D7-43A69DAA1FAF}"/>
          </ac:spMkLst>
        </pc:spChg>
        <pc:spChg chg="mod">
          <ac:chgData name="Anthony Platanios" userId="7248515a-7d77-4691-934e-9cdd40b01721" providerId="ADAL" clId="{C6DBB6B8-2BC2-CB41-BC10-B50B1E20AFF1}" dt="2021-06-21T18:00:48.967" v="8705" actId="206"/>
          <ac:spMkLst>
            <pc:docMk/>
            <pc:sldMk cId="1121486845" sldId="284"/>
            <ac:spMk id="133" creationId="{922EF73F-CE67-B344-A5B4-49570C17EB3C}"/>
          </ac:spMkLst>
        </pc:spChg>
        <pc:grpChg chg="add del">
          <ac:chgData name="Anthony Platanios" userId="7248515a-7d77-4691-934e-9cdd40b01721" providerId="ADAL" clId="{C6DBB6B8-2BC2-CB41-BC10-B50B1E20AFF1}" dt="2021-06-21T13:50:17.146" v="7655" actId="164"/>
          <ac:grpSpMkLst>
            <pc:docMk/>
            <pc:sldMk cId="1121486845" sldId="284"/>
            <ac:grpSpMk id="4" creationId="{0B3E71E3-7ADF-3F4F-AFC7-D038A922FA5C}"/>
          </ac:grpSpMkLst>
        </pc:grpChg>
        <pc:grpChg chg="del">
          <ac:chgData name="Anthony Platanios" userId="7248515a-7d77-4691-934e-9cdd40b01721" providerId="ADAL" clId="{C6DBB6B8-2BC2-CB41-BC10-B50B1E20AFF1}" dt="2021-06-21T17:49:13.854" v="8485" actId="478"/>
          <ac:grpSpMkLst>
            <pc:docMk/>
            <pc:sldMk cId="1121486845" sldId="284"/>
            <ac:grpSpMk id="20" creationId="{B11C1A6A-602B-0847-8621-02606BE7AFF6}"/>
          </ac:grpSpMkLst>
        </pc:grpChg>
        <pc:grpChg chg="del">
          <ac:chgData name="Anthony Platanios" userId="7248515a-7d77-4691-934e-9cdd40b01721" providerId="ADAL" clId="{C6DBB6B8-2BC2-CB41-BC10-B50B1E20AFF1}" dt="2021-06-21T17:54:15.457" v="8604" actId="478"/>
          <ac:grpSpMkLst>
            <pc:docMk/>
            <pc:sldMk cId="1121486845" sldId="284"/>
            <ac:grpSpMk id="38" creationId="{D8BC6CDA-0703-DF4D-B86C-ABAF957F2DAF}"/>
          </ac:grpSpMkLst>
        </pc:grpChg>
        <pc:grpChg chg="del">
          <ac:chgData name="Anthony Platanios" userId="7248515a-7d77-4691-934e-9cdd40b01721" providerId="ADAL" clId="{C6DBB6B8-2BC2-CB41-BC10-B50B1E20AFF1}" dt="2021-06-21T17:54:15.457" v="8604" actId="478"/>
          <ac:grpSpMkLst>
            <pc:docMk/>
            <pc:sldMk cId="1121486845" sldId="284"/>
            <ac:grpSpMk id="44" creationId="{05EB0478-B781-0B40-BB08-B62619144529}"/>
          </ac:grpSpMkLst>
        </pc:grpChg>
        <pc:grpChg chg="add mod">
          <ac:chgData name="Anthony Platanios" userId="7248515a-7d77-4691-934e-9cdd40b01721" providerId="ADAL" clId="{C6DBB6B8-2BC2-CB41-BC10-B50B1E20AFF1}" dt="2021-06-21T17:49:14.588" v="8486"/>
          <ac:grpSpMkLst>
            <pc:docMk/>
            <pc:sldMk cId="1121486845" sldId="284"/>
            <ac:grpSpMk id="85" creationId="{DE89DD4B-B1BF-6441-9C16-F825D5AF5DA8}"/>
          </ac:grpSpMkLst>
        </pc:grpChg>
        <pc:grpChg chg="add mod">
          <ac:chgData name="Anthony Platanios" userId="7248515a-7d77-4691-934e-9cdd40b01721" providerId="ADAL" clId="{C6DBB6B8-2BC2-CB41-BC10-B50B1E20AFF1}" dt="2021-06-21T17:54:16.764" v="8605"/>
          <ac:grpSpMkLst>
            <pc:docMk/>
            <pc:sldMk cId="1121486845" sldId="284"/>
            <ac:grpSpMk id="97" creationId="{1F0BA5A9-3D42-E648-98E7-290BAD167906}"/>
          </ac:grpSpMkLst>
        </pc:grpChg>
        <pc:grpChg chg="add mod">
          <ac:chgData name="Anthony Platanios" userId="7248515a-7d77-4691-934e-9cdd40b01721" providerId="ADAL" clId="{C6DBB6B8-2BC2-CB41-BC10-B50B1E20AFF1}" dt="2021-06-21T17:54:16.764" v="8605"/>
          <ac:grpSpMkLst>
            <pc:docMk/>
            <pc:sldMk cId="1121486845" sldId="284"/>
            <ac:grpSpMk id="103" creationId="{862C9BAF-946C-4541-94E9-E5AE333E80D0}"/>
          </ac:grpSpMkLst>
        </pc:grpChg>
        <pc:cxnChg chg="mod">
          <ac:chgData name="Anthony Platanios" userId="7248515a-7d77-4691-934e-9cdd40b01721" providerId="ADAL" clId="{C6DBB6B8-2BC2-CB41-BC10-B50B1E20AFF1}" dt="2021-06-21T14:09:45.102" v="7846" actId="208"/>
          <ac:cxnSpMkLst>
            <pc:docMk/>
            <pc:sldMk cId="1121486845" sldId="284"/>
            <ac:cxnSpMk id="46" creationId="{18F34DD6-00A6-AB40-BBDE-EA3F34A8B4ED}"/>
          </ac:cxnSpMkLst>
        </pc:cxnChg>
        <pc:cxnChg chg="mod">
          <ac:chgData name="Anthony Platanios" userId="7248515a-7d77-4691-934e-9cdd40b01721" providerId="ADAL" clId="{C6DBB6B8-2BC2-CB41-BC10-B50B1E20AFF1}" dt="2021-06-21T14:09:41.099" v="7845" actId="208"/>
          <ac:cxnSpMkLst>
            <pc:docMk/>
            <pc:sldMk cId="1121486845" sldId="284"/>
            <ac:cxnSpMk id="47" creationId="{C41653DF-E762-664F-A96E-7455C0F6999F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57" creationId="{7663FC15-A3AD-CB44-BD76-581041C9BF6B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73" creationId="{3633FB41-E635-9D43-A698-877FAAAB88C0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74" creationId="{ADA47533-EBCE-BF4C-8CB4-CA9E1A506284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75" creationId="{728E3992-A8CA-044C-A7A1-7540B64F1134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77" creationId="{5528CC89-5871-2C45-8903-16D522E214A1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78" creationId="{49580B3F-1429-1E49-9798-4AAFA3CB42A6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79" creationId="{DFF3644D-4ADD-4E49-8DF0-970463CD38ED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80" creationId="{B243384E-6BB1-A14D-99B8-13CEBC6DB8D0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82" creationId="{3EF2F6AB-50A4-8046-8E17-28A424E972DF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88" creationId="{7B00C06F-4935-F848-80B4-7C8FE493257B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89" creationId="{F8132D36-58C3-8040-8382-2DCE12B109CD}"/>
          </ac:cxnSpMkLst>
        </pc:cxnChg>
        <pc:cxnChg chg="mod">
          <ac:chgData name="Anthony Platanios" userId="7248515a-7d77-4691-934e-9cdd40b01721" providerId="ADAL" clId="{C6DBB6B8-2BC2-CB41-BC10-B50B1E20AFF1}" dt="2021-06-21T17:49:14.588" v="8486"/>
          <ac:cxnSpMkLst>
            <pc:docMk/>
            <pc:sldMk cId="1121486845" sldId="284"/>
            <ac:cxnSpMk id="90" creationId="{E4290B47-C4C1-8C44-B2AB-912C402CE4AD}"/>
          </ac:cxnSpMkLst>
        </pc:cxnChg>
        <pc:cxnChg chg="mod">
          <ac:chgData name="Anthony Platanios" userId="7248515a-7d77-4691-934e-9cdd40b01721" providerId="ADAL" clId="{C6DBB6B8-2BC2-CB41-BC10-B50B1E20AFF1}" dt="2021-06-21T17:49:14.588" v="8486"/>
          <ac:cxnSpMkLst>
            <pc:docMk/>
            <pc:sldMk cId="1121486845" sldId="284"/>
            <ac:cxnSpMk id="91" creationId="{1BACB3C7-7EE0-8443-867B-0BAD51374076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94" creationId="{B031CE52-C613-F94B-A58D-D8E519E01622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95" creationId="{1F88EDE3-2CCF-7940-BA4B-590F26362C57}"/>
          </ac:cxnSpMkLst>
        </pc:cxnChg>
        <pc:cxnChg chg="mod">
          <ac:chgData name="Anthony Platanios" userId="7248515a-7d77-4691-934e-9cdd40b01721" providerId="ADAL" clId="{C6DBB6B8-2BC2-CB41-BC10-B50B1E20AFF1}" dt="2021-06-21T17:54:16.764" v="8605"/>
          <ac:cxnSpMkLst>
            <pc:docMk/>
            <pc:sldMk cId="1121486845" sldId="284"/>
            <ac:cxnSpMk id="100" creationId="{7601DD91-CFFD-AB45-BFBE-C8D50F6FE5CD}"/>
          </ac:cxnSpMkLst>
        </pc:cxnChg>
        <pc:cxnChg chg="mod">
          <ac:chgData name="Anthony Platanios" userId="7248515a-7d77-4691-934e-9cdd40b01721" providerId="ADAL" clId="{C6DBB6B8-2BC2-CB41-BC10-B50B1E20AFF1}" dt="2021-06-21T17:54:16.764" v="8605"/>
          <ac:cxnSpMkLst>
            <pc:docMk/>
            <pc:sldMk cId="1121486845" sldId="284"/>
            <ac:cxnSpMk id="101" creationId="{FF04C6D6-1DD2-F949-A604-2116F5FDB4E1}"/>
          </ac:cxnSpMkLst>
        </pc:cxnChg>
        <pc:cxnChg chg="mod">
          <ac:chgData name="Anthony Platanios" userId="7248515a-7d77-4691-934e-9cdd40b01721" providerId="ADAL" clId="{C6DBB6B8-2BC2-CB41-BC10-B50B1E20AFF1}" dt="2021-06-21T17:54:55.084" v="8624" actId="208"/>
          <ac:cxnSpMkLst>
            <pc:docMk/>
            <pc:sldMk cId="1121486845" sldId="284"/>
            <ac:cxnSpMk id="107" creationId="{600614FB-CAC4-E94F-894A-9CFB66625A89}"/>
          </ac:cxnSpMkLst>
        </pc:cxnChg>
        <pc:cxnChg chg="mod">
          <ac:chgData name="Anthony Platanios" userId="7248515a-7d77-4691-934e-9cdd40b01721" providerId="ADAL" clId="{C6DBB6B8-2BC2-CB41-BC10-B50B1E20AFF1}" dt="2021-06-21T17:54:55.084" v="8624" actId="208"/>
          <ac:cxnSpMkLst>
            <pc:docMk/>
            <pc:sldMk cId="1121486845" sldId="284"/>
            <ac:cxnSpMk id="109" creationId="{84D789CC-4ADA-C24B-9E83-FEFBCCDFDC35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111" creationId="{8A2EF5B0-2786-2544-9889-B7094FADA38A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112" creationId="{4469097F-5347-5E44-AACF-28CC39414DB4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122" creationId="{89D6EEB4-6D13-D843-8995-F811F8F6B722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123" creationId="{E46C3201-2E6E-5148-9837-C8483A627E54}"/>
          </ac:cxnSpMkLst>
        </pc:cxnChg>
        <pc:cxnChg chg="mod">
          <ac:chgData name="Anthony Platanios" userId="7248515a-7d77-4691-934e-9cdd40b01721" providerId="ADAL" clId="{C6DBB6B8-2BC2-CB41-BC10-B50B1E20AFF1}" dt="2021-06-21T17:58:35.277" v="8680" actId="1076"/>
          <ac:cxnSpMkLst>
            <pc:docMk/>
            <pc:sldMk cId="1121486845" sldId="284"/>
            <ac:cxnSpMk id="124" creationId="{C51C75C9-FB67-3E4C-9894-B802070A559A}"/>
          </ac:cxnSpMkLst>
        </pc:cxnChg>
      </pc:sldChg>
      <pc:sldChg chg="addSp delSp modSp add del mod modShow">
        <pc:chgData name="Anthony Platanios" userId="7248515a-7d77-4691-934e-9cdd40b01721" providerId="ADAL" clId="{C6DBB6B8-2BC2-CB41-BC10-B50B1E20AFF1}" dt="2021-06-23T13:33:14.063" v="12903" actId="2696"/>
        <pc:sldMkLst>
          <pc:docMk/>
          <pc:sldMk cId="1680113297" sldId="285"/>
        </pc:sldMkLst>
        <pc:spChg chg="del mod">
          <ac:chgData name="Anthony Platanios" userId="7248515a-7d77-4691-934e-9cdd40b01721" providerId="ADAL" clId="{C6DBB6B8-2BC2-CB41-BC10-B50B1E20AFF1}" dt="2021-06-21T18:01:11.698" v="8706" actId="478"/>
          <ac:spMkLst>
            <pc:docMk/>
            <pc:sldMk cId="1680113297" sldId="285"/>
            <ac:spMk id="2" creationId="{D0D309F6-2C31-D344-9B5E-9EF1C79F799E}"/>
          </ac:spMkLst>
        </pc:spChg>
        <pc:spChg chg="del">
          <ac:chgData name="Anthony Platanios" userId="7248515a-7d77-4691-934e-9cdd40b01721" providerId="ADAL" clId="{C6DBB6B8-2BC2-CB41-BC10-B50B1E20AFF1}" dt="2021-06-21T17:49:21.064" v="8487" actId="478"/>
          <ac:spMkLst>
            <pc:docMk/>
            <pc:sldMk cId="1680113297" sldId="285"/>
            <ac:spMk id="3" creationId="{8A21B316-F9F1-2B40-92EA-65D0ECA3FF4E}"/>
          </ac:spMkLst>
        </pc:spChg>
        <pc:spChg chg="add del mod">
          <ac:chgData name="Anthony Platanios" userId="7248515a-7d77-4691-934e-9cdd40b01721" providerId="ADAL" clId="{C6DBB6B8-2BC2-CB41-BC10-B50B1E20AFF1}" dt="2021-06-21T18:02:06.757" v="8747" actId="478"/>
          <ac:spMkLst>
            <pc:docMk/>
            <pc:sldMk cId="1680113297" sldId="285"/>
            <ac:spMk id="4" creationId="{9CAA4618-51A3-2F4C-AE91-5A87A926C00E}"/>
          </ac:spMkLst>
        </pc:spChg>
        <pc:spChg chg="del mod">
          <ac:chgData name="Anthony Platanios" userId="7248515a-7d77-4691-934e-9cdd40b01721" providerId="ADAL" clId="{C6DBB6B8-2BC2-CB41-BC10-B50B1E20AFF1}" dt="2021-06-21T18:01:11.698" v="8706" actId="478"/>
          <ac:spMkLst>
            <pc:docMk/>
            <pc:sldMk cId="1680113297" sldId="285"/>
            <ac:spMk id="5" creationId="{05D62ED6-C6B7-C040-84E8-1E59D722126A}"/>
          </ac:spMkLst>
        </pc:spChg>
        <pc:spChg chg="del mod">
          <ac:chgData name="Anthony Platanios" userId="7248515a-7d77-4691-934e-9cdd40b01721" providerId="ADAL" clId="{C6DBB6B8-2BC2-CB41-BC10-B50B1E20AFF1}" dt="2021-06-21T18:01:11.698" v="8706" actId="478"/>
          <ac:spMkLst>
            <pc:docMk/>
            <pc:sldMk cId="1680113297" sldId="285"/>
            <ac:spMk id="11" creationId="{77E9FF85-2C27-B34B-8523-CEA2FA5418E2}"/>
          </ac:spMkLst>
        </pc:spChg>
        <pc:spChg chg="del">
          <ac:chgData name="Anthony Platanios" userId="7248515a-7d77-4691-934e-9cdd40b01721" providerId="ADAL" clId="{C6DBB6B8-2BC2-CB41-BC10-B50B1E20AFF1}" dt="2021-06-21T17:49:21.064" v="8487" actId="478"/>
          <ac:spMkLst>
            <pc:docMk/>
            <pc:sldMk cId="1680113297" sldId="285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9:21.064" v="8487" actId="478"/>
          <ac:spMkLst>
            <pc:docMk/>
            <pc:sldMk cId="1680113297" sldId="285"/>
            <ac:spMk id="15" creationId="{56822AEA-A5CE-0648-AC29-34405A0C409A}"/>
          </ac:spMkLst>
        </pc:spChg>
        <pc:spChg chg="add mod">
          <ac:chgData name="Anthony Platanios" userId="7248515a-7d77-4691-934e-9cdd40b01721" providerId="ADAL" clId="{C6DBB6B8-2BC2-CB41-BC10-B50B1E20AFF1}" dt="2021-06-21T17:49:21.804" v="8488"/>
          <ac:spMkLst>
            <pc:docMk/>
            <pc:sldMk cId="1680113297" sldId="285"/>
            <ac:spMk id="36" creationId="{13B18B4B-CF5A-A546-8A33-298661597E20}"/>
          </ac:spMkLst>
        </pc:spChg>
        <pc:spChg chg="mod">
          <ac:chgData name="Anthony Platanios" userId="7248515a-7d77-4691-934e-9cdd40b01721" providerId="ADAL" clId="{C6DBB6B8-2BC2-CB41-BC10-B50B1E20AFF1}" dt="2021-06-21T14:08:53.753" v="7837" actId="207"/>
          <ac:spMkLst>
            <pc:docMk/>
            <pc:sldMk cId="1680113297" sldId="285"/>
            <ac:spMk id="39" creationId="{1F970CCF-A436-F24C-AABC-B3826A000DCC}"/>
          </ac:spMkLst>
        </pc:spChg>
        <pc:spChg chg="mod">
          <ac:chgData name="Anthony Platanios" userId="7248515a-7d77-4691-934e-9cdd40b01721" providerId="ADAL" clId="{C6DBB6B8-2BC2-CB41-BC10-B50B1E20AFF1}" dt="2021-06-21T17:49:21.804" v="8488"/>
          <ac:spMkLst>
            <pc:docMk/>
            <pc:sldMk cId="1680113297" sldId="285"/>
            <ac:spMk id="42" creationId="{1D2A03FF-4557-654E-9327-4B13B4D45479}"/>
          </ac:spMkLst>
        </pc:spChg>
        <pc:spChg chg="add mod">
          <ac:chgData name="Anthony Platanios" userId="7248515a-7d77-4691-934e-9cdd40b01721" providerId="ADAL" clId="{C6DBB6B8-2BC2-CB41-BC10-B50B1E20AFF1}" dt="2021-06-21T17:49:21.804" v="8488"/>
          <ac:spMkLst>
            <pc:docMk/>
            <pc:sldMk cId="1680113297" sldId="285"/>
            <ac:spMk id="49" creationId="{E5640CB2-1DF1-A544-AB4A-D3BA4ED7C105}"/>
          </ac:spMkLst>
        </pc:spChg>
        <pc:spChg chg="add mod">
          <ac:chgData name="Anthony Platanios" userId="7248515a-7d77-4691-934e-9cdd40b01721" providerId="ADAL" clId="{C6DBB6B8-2BC2-CB41-BC10-B50B1E20AFF1}" dt="2021-06-21T18:01:12.314" v="8707"/>
          <ac:spMkLst>
            <pc:docMk/>
            <pc:sldMk cId="1680113297" sldId="285"/>
            <ac:spMk id="50" creationId="{BB0EC449-EBCF-9846-B793-8141C2976E11}"/>
          </ac:spMkLst>
        </pc:spChg>
        <pc:spChg chg="add mod">
          <ac:chgData name="Anthony Platanios" userId="7248515a-7d77-4691-934e-9cdd40b01721" providerId="ADAL" clId="{C6DBB6B8-2BC2-CB41-BC10-B50B1E20AFF1}" dt="2021-06-21T18:01:12.314" v="8707"/>
          <ac:spMkLst>
            <pc:docMk/>
            <pc:sldMk cId="1680113297" sldId="285"/>
            <ac:spMk id="51" creationId="{2DD8A940-FF9F-1644-BA9D-383BC8DD5064}"/>
          </ac:spMkLst>
        </pc:spChg>
        <pc:spChg chg="mod">
          <ac:chgData name="Anthony Platanios" userId="7248515a-7d77-4691-934e-9cdd40b01721" providerId="ADAL" clId="{C6DBB6B8-2BC2-CB41-BC10-B50B1E20AFF1}" dt="2021-06-21T18:01:18.660" v="8709" actId="207"/>
          <ac:spMkLst>
            <pc:docMk/>
            <pc:sldMk cId="1680113297" sldId="285"/>
            <ac:spMk id="53" creationId="{68E020B0-F22D-BC40-B636-5BD467DBA718}"/>
          </ac:spMkLst>
        </pc:spChg>
        <pc:spChg chg="mod">
          <ac:chgData name="Anthony Platanios" userId="7248515a-7d77-4691-934e-9cdd40b01721" providerId="ADAL" clId="{C6DBB6B8-2BC2-CB41-BC10-B50B1E20AFF1}" dt="2021-06-21T18:01:35.862" v="8712" actId="207"/>
          <ac:spMkLst>
            <pc:docMk/>
            <pc:sldMk cId="1680113297" sldId="285"/>
            <ac:spMk id="57" creationId="{B5642CEA-C320-5943-A33E-D4BEF091FD5F}"/>
          </ac:spMkLst>
        </pc:spChg>
        <pc:spChg chg="add mod">
          <ac:chgData name="Anthony Platanios" userId="7248515a-7d77-4691-934e-9cdd40b01721" providerId="ADAL" clId="{C6DBB6B8-2BC2-CB41-BC10-B50B1E20AFF1}" dt="2021-06-23T09:00:23.134" v="12134"/>
          <ac:spMkLst>
            <pc:docMk/>
            <pc:sldMk cId="1680113297" sldId="285"/>
            <ac:spMk id="60" creationId="{8F422BC5-2B01-D445-8D46-C26A516E5998}"/>
          </ac:spMkLst>
        </pc:spChg>
        <pc:grpChg chg="del">
          <ac:chgData name="Anthony Platanios" userId="7248515a-7d77-4691-934e-9cdd40b01721" providerId="ADAL" clId="{C6DBB6B8-2BC2-CB41-BC10-B50B1E20AFF1}" dt="2021-06-21T17:49:21.064" v="8487" actId="478"/>
          <ac:grpSpMkLst>
            <pc:docMk/>
            <pc:sldMk cId="1680113297" sldId="285"/>
            <ac:grpSpMk id="20" creationId="{B11C1A6A-602B-0847-8621-02606BE7AFF6}"/>
          </ac:grpSpMkLst>
        </pc:grpChg>
        <pc:grpChg chg="add mod">
          <ac:chgData name="Anthony Platanios" userId="7248515a-7d77-4691-934e-9cdd40b01721" providerId="ADAL" clId="{C6DBB6B8-2BC2-CB41-BC10-B50B1E20AFF1}" dt="2021-06-21T17:49:21.804" v="8488"/>
          <ac:grpSpMkLst>
            <pc:docMk/>
            <pc:sldMk cId="1680113297" sldId="285"/>
            <ac:grpSpMk id="37" creationId="{C387ADC4-A340-9A47-A8FB-E28BACC5828F}"/>
          </ac:grpSpMkLst>
        </pc:grpChg>
        <pc:grpChg chg="del">
          <ac:chgData name="Anthony Platanios" userId="7248515a-7d77-4691-934e-9cdd40b01721" providerId="ADAL" clId="{C6DBB6B8-2BC2-CB41-BC10-B50B1E20AFF1}" dt="2021-06-21T18:01:11.698" v="8706" actId="478"/>
          <ac:grpSpMkLst>
            <pc:docMk/>
            <pc:sldMk cId="1680113297" sldId="285"/>
            <ac:grpSpMk id="38" creationId="{D8BC6CDA-0703-DF4D-B86C-ABAF957F2DAF}"/>
          </ac:grpSpMkLst>
        </pc:grpChg>
        <pc:grpChg chg="del">
          <ac:chgData name="Anthony Platanios" userId="7248515a-7d77-4691-934e-9cdd40b01721" providerId="ADAL" clId="{C6DBB6B8-2BC2-CB41-BC10-B50B1E20AFF1}" dt="2021-06-21T18:01:11.698" v="8706" actId="478"/>
          <ac:grpSpMkLst>
            <pc:docMk/>
            <pc:sldMk cId="1680113297" sldId="285"/>
            <ac:grpSpMk id="44" creationId="{05EB0478-B781-0B40-BB08-B62619144529}"/>
          </ac:grpSpMkLst>
        </pc:grpChg>
        <pc:grpChg chg="add mod">
          <ac:chgData name="Anthony Platanios" userId="7248515a-7d77-4691-934e-9cdd40b01721" providerId="ADAL" clId="{C6DBB6B8-2BC2-CB41-BC10-B50B1E20AFF1}" dt="2021-06-21T18:01:12.314" v="8707"/>
          <ac:grpSpMkLst>
            <pc:docMk/>
            <pc:sldMk cId="1680113297" sldId="285"/>
            <ac:grpSpMk id="52" creationId="{04FB434F-74A2-084A-A97E-D6E4B368C4AF}"/>
          </ac:grpSpMkLst>
        </pc:grpChg>
        <pc:grpChg chg="add mod">
          <ac:chgData name="Anthony Platanios" userId="7248515a-7d77-4691-934e-9cdd40b01721" providerId="ADAL" clId="{C6DBB6B8-2BC2-CB41-BC10-B50B1E20AFF1}" dt="2021-06-21T18:01:12.314" v="8707"/>
          <ac:grpSpMkLst>
            <pc:docMk/>
            <pc:sldMk cId="1680113297" sldId="285"/>
            <ac:grpSpMk id="56" creationId="{B8749FD6-E069-574A-B7F2-95ADCF98483B}"/>
          </ac:grpSpMkLst>
        </pc:grpChg>
        <pc:cxnChg chg="mod">
          <ac:chgData name="Anthony Platanios" userId="7248515a-7d77-4691-934e-9cdd40b01721" providerId="ADAL" clId="{C6DBB6B8-2BC2-CB41-BC10-B50B1E20AFF1}" dt="2021-06-21T14:09:02.466" v="7839" actId="208"/>
          <ac:cxnSpMkLst>
            <pc:docMk/>
            <pc:sldMk cId="1680113297" sldId="285"/>
            <ac:cxnSpMk id="40" creationId="{FB16D76D-E2F7-0A42-9D35-FAEDDF62D4BB}"/>
          </ac:cxnSpMkLst>
        </pc:cxnChg>
        <pc:cxnChg chg="mod">
          <ac:chgData name="Anthony Platanios" userId="7248515a-7d77-4691-934e-9cdd40b01721" providerId="ADAL" clId="{C6DBB6B8-2BC2-CB41-BC10-B50B1E20AFF1}" dt="2021-06-21T14:08:59.921" v="7838" actId="208"/>
          <ac:cxnSpMkLst>
            <pc:docMk/>
            <pc:sldMk cId="1680113297" sldId="285"/>
            <ac:cxnSpMk id="41" creationId="{4C6950E9-D782-4249-A143-EEC4B495664D}"/>
          </ac:cxnSpMkLst>
        </pc:cxnChg>
        <pc:cxnChg chg="mod">
          <ac:chgData name="Anthony Platanios" userId="7248515a-7d77-4691-934e-9cdd40b01721" providerId="ADAL" clId="{C6DBB6B8-2BC2-CB41-BC10-B50B1E20AFF1}" dt="2021-06-21T17:49:21.804" v="8488"/>
          <ac:cxnSpMkLst>
            <pc:docMk/>
            <pc:sldMk cId="1680113297" sldId="285"/>
            <ac:cxnSpMk id="43" creationId="{8C805839-EC79-4E4C-9934-8507376947B0}"/>
          </ac:cxnSpMkLst>
        </pc:cxnChg>
        <pc:cxnChg chg="mod">
          <ac:chgData name="Anthony Platanios" userId="7248515a-7d77-4691-934e-9cdd40b01721" providerId="ADAL" clId="{C6DBB6B8-2BC2-CB41-BC10-B50B1E20AFF1}" dt="2021-06-21T17:49:21.804" v="8488"/>
          <ac:cxnSpMkLst>
            <pc:docMk/>
            <pc:sldMk cId="1680113297" sldId="285"/>
            <ac:cxnSpMk id="48" creationId="{5896235C-C18B-3543-8B87-D1B319729E3F}"/>
          </ac:cxnSpMkLst>
        </pc:cxnChg>
        <pc:cxnChg chg="mod">
          <ac:chgData name="Anthony Platanios" userId="7248515a-7d77-4691-934e-9cdd40b01721" providerId="ADAL" clId="{C6DBB6B8-2BC2-CB41-BC10-B50B1E20AFF1}" dt="2021-06-21T18:01:24.158" v="8710" actId="208"/>
          <ac:cxnSpMkLst>
            <pc:docMk/>
            <pc:sldMk cId="1680113297" sldId="285"/>
            <ac:cxnSpMk id="54" creationId="{F62653A2-BD5F-FF42-9EDF-F57B12011162}"/>
          </ac:cxnSpMkLst>
        </pc:cxnChg>
        <pc:cxnChg chg="mod">
          <ac:chgData name="Anthony Platanios" userId="7248515a-7d77-4691-934e-9cdd40b01721" providerId="ADAL" clId="{C6DBB6B8-2BC2-CB41-BC10-B50B1E20AFF1}" dt="2021-06-21T18:01:24.158" v="8710" actId="208"/>
          <ac:cxnSpMkLst>
            <pc:docMk/>
            <pc:sldMk cId="1680113297" sldId="285"/>
            <ac:cxnSpMk id="55" creationId="{6E829012-655C-BE47-B60B-85E481D8B520}"/>
          </ac:cxnSpMkLst>
        </pc:cxnChg>
        <pc:cxnChg chg="mod">
          <ac:chgData name="Anthony Platanios" userId="7248515a-7d77-4691-934e-9cdd40b01721" providerId="ADAL" clId="{C6DBB6B8-2BC2-CB41-BC10-B50B1E20AFF1}" dt="2021-06-21T18:01:30.124" v="8711" actId="208"/>
          <ac:cxnSpMkLst>
            <pc:docMk/>
            <pc:sldMk cId="1680113297" sldId="285"/>
            <ac:cxnSpMk id="58" creationId="{0AB7559A-19D2-A94A-A4F8-63E25E9F4EEF}"/>
          </ac:cxnSpMkLst>
        </pc:cxnChg>
        <pc:cxnChg chg="mod">
          <ac:chgData name="Anthony Platanios" userId="7248515a-7d77-4691-934e-9cdd40b01721" providerId="ADAL" clId="{C6DBB6B8-2BC2-CB41-BC10-B50B1E20AFF1}" dt="2021-06-21T18:01:30.124" v="8711" actId="208"/>
          <ac:cxnSpMkLst>
            <pc:docMk/>
            <pc:sldMk cId="1680113297" sldId="285"/>
            <ac:cxnSpMk id="59" creationId="{57F3A6B9-F88A-D145-9851-046F6EB871F4}"/>
          </ac:cxnSpMkLst>
        </pc:cxnChg>
      </pc:sldChg>
      <pc:sldChg chg="addSp delSp modSp add del mod">
        <pc:chgData name="Anthony Platanios" userId="7248515a-7d77-4691-934e-9cdd40b01721" providerId="ADAL" clId="{C6DBB6B8-2BC2-CB41-BC10-B50B1E20AFF1}" dt="2021-06-21T18:02:55.976" v="8757" actId="2696"/>
        <pc:sldMkLst>
          <pc:docMk/>
          <pc:sldMk cId="1003373701" sldId="286"/>
        </pc:sldMkLst>
        <pc:spChg chg="del">
          <ac:chgData name="Anthony Platanios" userId="7248515a-7d77-4691-934e-9cdd40b01721" providerId="ADAL" clId="{C6DBB6B8-2BC2-CB41-BC10-B50B1E20AFF1}" dt="2021-06-21T17:49:29.701" v="8489" actId="478"/>
          <ac:spMkLst>
            <pc:docMk/>
            <pc:sldMk cId="1003373701" sldId="286"/>
            <ac:spMk id="3" creationId="{8A21B316-F9F1-2B40-92EA-65D0ECA3FF4E}"/>
          </ac:spMkLst>
        </pc:spChg>
        <pc:spChg chg="mod">
          <ac:chgData name="Anthony Platanios" userId="7248515a-7d77-4691-934e-9cdd40b01721" providerId="ADAL" clId="{C6DBB6B8-2BC2-CB41-BC10-B50B1E20AFF1}" dt="2021-06-21T14:11:09.171" v="7896" actId="20577"/>
          <ac:spMkLst>
            <pc:docMk/>
            <pc:sldMk cId="1003373701" sldId="286"/>
            <ac:spMk id="4" creationId="{9CAA4618-51A3-2F4C-AE91-5A87A926C00E}"/>
          </ac:spMkLst>
        </pc:spChg>
        <pc:spChg chg="add mod">
          <ac:chgData name="Anthony Platanios" userId="7248515a-7d77-4691-934e-9cdd40b01721" providerId="ADAL" clId="{C6DBB6B8-2BC2-CB41-BC10-B50B1E20AFF1}" dt="2021-06-21T14:13:45.646" v="7945" actId="1076"/>
          <ac:spMkLst>
            <pc:docMk/>
            <pc:sldMk cId="1003373701" sldId="286"/>
            <ac:spMk id="6" creationId="{94E17C22-AF1E-2B41-8BF0-195725F5E5AA}"/>
          </ac:spMkLst>
        </pc:spChg>
        <pc:spChg chg="del">
          <ac:chgData name="Anthony Platanios" userId="7248515a-7d77-4691-934e-9cdd40b01721" providerId="ADAL" clId="{C6DBB6B8-2BC2-CB41-BC10-B50B1E20AFF1}" dt="2021-06-21T17:49:29.701" v="8489" actId="478"/>
          <ac:spMkLst>
            <pc:docMk/>
            <pc:sldMk cId="1003373701" sldId="286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9:29.701" v="8489" actId="478"/>
          <ac:spMkLst>
            <pc:docMk/>
            <pc:sldMk cId="1003373701" sldId="286"/>
            <ac:spMk id="15" creationId="{56822AEA-A5CE-0648-AC29-34405A0C409A}"/>
          </ac:spMkLst>
        </pc:spChg>
        <pc:spChg chg="add mod">
          <ac:chgData name="Anthony Platanios" userId="7248515a-7d77-4691-934e-9cdd40b01721" providerId="ADAL" clId="{C6DBB6B8-2BC2-CB41-BC10-B50B1E20AFF1}" dt="2021-06-21T17:49:30.318" v="8490"/>
          <ac:spMkLst>
            <pc:docMk/>
            <pc:sldMk cId="1003373701" sldId="286"/>
            <ac:spMk id="37" creationId="{9C526FE1-FFCD-1C42-846D-4C913D7BE071}"/>
          </ac:spMkLst>
        </pc:spChg>
        <pc:spChg chg="mod">
          <ac:chgData name="Anthony Platanios" userId="7248515a-7d77-4691-934e-9cdd40b01721" providerId="ADAL" clId="{C6DBB6B8-2BC2-CB41-BC10-B50B1E20AFF1}" dt="2021-06-21T17:49:30.318" v="8490"/>
          <ac:spMkLst>
            <pc:docMk/>
            <pc:sldMk cId="1003373701" sldId="286"/>
            <ac:spMk id="43" creationId="{53FEC479-AD76-384D-BAA0-DD30B72AAFEF}"/>
          </ac:spMkLst>
        </pc:spChg>
        <pc:spChg chg="add mod">
          <ac:chgData name="Anthony Platanios" userId="7248515a-7d77-4691-934e-9cdd40b01721" providerId="ADAL" clId="{C6DBB6B8-2BC2-CB41-BC10-B50B1E20AFF1}" dt="2021-06-21T17:49:30.318" v="8490"/>
          <ac:spMkLst>
            <pc:docMk/>
            <pc:sldMk cId="1003373701" sldId="286"/>
            <ac:spMk id="50" creationId="{D133F867-3DE9-5C47-AF90-3DCA6531F6C7}"/>
          </ac:spMkLst>
        </pc:spChg>
        <pc:grpChg chg="del">
          <ac:chgData name="Anthony Platanios" userId="7248515a-7d77-4691-934e-9cdd40b01721" providerId="ADAL" clId="{C6DBB6B8-2BC2-CB41-BC10-B50B1E20AFF1}" dt="2021-06-21T17:49:29.701" v="8489" actId="478"/>
          <ac:grpSpMkLst>
            <pc:docMk/>
            <pc:sldMk cId="1003373701" sldId="286"/>
            <ac:grpSpMk id="20" creationId="{B11C1A6A-602B-0847-8621-02606BE7AFF6}"/>
          </ac:grpSpMkLst>
        </pc:grpChg>
        <pc:grpChg chg="add mod">
          <ac:chgData name="Anthony Platanios" userId="7248515a-7d77-4691-934e-9cdd40b01721" providerId="ADAL" clId="{C6DBB6B8-2BC2-CB41-BC10-B50B1E20AFF1}" dt="2021-06-21T17:49:30.318" v="8490"/>
          <ac:grpSpMkLst>
            <pc:docMk/>
            <pc:sldMk cId="1003373701" sldId="286"/>
            <ac:grpSpMk id="42" creationId="{025C1F6A-D0A3-7245-BF8B-80945B890437}"/>
          </ac:grpSpMkLst>
        </pc:grpChg>
        <pc:cxnChg chg="mod">
          <ac:chgData name="Anthony Platanios" userId="7248515a-7d77-4691-934e-9cdd40b01721" providerId="ADAL" clId="{C6DBB6B8-2BC2-CB41-BC10-B50B1E20AFF1}" dt="2021-06-21T17:49:30.318" v="8490"/>
          <ac:cxnSpMkLst>
            <pc:docMk/>
            <pc:sldMk cId="1003373701" sldId="286"/>
            <ac:cxnSpMk id="48" creationId="{5B03969C-528C-1643-82AD-35FB3707EAA9}"/>
          </ac:cxnSpMkLst>
        </pc:cxnChg>
        <pc:cxnChg chg="mod">
          <ac:chgData name="Anthony Platanios" userId="7248515a-7d77-4691-934e-9cdd40b01721" providerId="ADAL" clId="{C6DBB6B8-2BC2-CB41-BC10-B50B1E20AFF1}" dt="2021-06-21T17:49:30.318" v="8490"/>
          <ac:cxnSpMkLst>
            <pc:docMk/>
            <pc:sldMk cId="1003373701" sldId="286"/>
            <ac:cxnSpMk id="49" creationId="{39650E63-0BB7-544E-998D-34223398672C}"/>
          </ac:cxnSpMkLst>
        </pc:cxnChg>
      </pc:sldChg>
      <pc:sldChg chg="addSp delSp modSp add del mod modAnim">
        <pc:chgData name="Anthony Platanios" userId="7248515a-7d77-4691-934e-9cdd40b01721" providerId="ADAL" clId="{C6DBB6B8-2BC2-CB41-BC10-B50B1E20AFF1}" dt="2021-06-21T18:08:21.113" v="8829" actId="2696"/>
        <pc:sldMkLst>
          <pc:docMk/>
          <pc:sldMk cId="417181638" sldId="287"/>
        </pc:sldMkLst>
        <pc:spChg chg="del mod">
          <ac:chgData name="Anthony Platanios" userId="7248515a-7d77-4691-934e-9cdd40b01721" providerId="ADAL" clId="{C6DBB6B8-2BC2-CB41-BC10-B50B1E20AFF1}" dt="2021-06-21T17:49:52.102" v="8495" actId="478"/>
          <ac:spMkLst>
            <pc:docMk/>
            <pc:sldMk cId="417181638" sldId="287"/>
            <ac:spMk id="3" creationId="{8A21B316-F9F1-2B40-92EA-65D0ECA3FF4E}"/>
          </ac:spMkLst>
        </pc:spChg>
        <pc:spChg chg="mod">
          <ac:chgData name="Anthony Platanios" userId="7248515a-7d77-4691-934e-9cdd40b01721" providerId="ADAL" clId="{C6DBB6B8-2BC2-CB41-BC10-B50B1E20AFF1}" dt="2021-06-21T14:14:57.569" v="7950" actId="207"/>
          <ac:spMkLst>
            <pc:docMk/>
            <pc:sldMk cId="417181638" sldId="287"/>
            <ac:spMk id="4" creationId="{9CAA4618-51A3-2F4C-AE91-5A87A926C00E}"/>
          </ac:spMkLst>
        </pc:spChg>
        <pc:spChg chg="del">
          <ac:chgData name="Anthony Platanios" userId="7248515a-7d77-4691-934e-9cdd40b01721" providerId="ADAL" clId="{C6DBB6B8-2BC2-CB41-BC10-B50B1E20AFF1}" dt="2021-06-21T14:14:52.306" v="7949" actId="478"/>
          <ac:spMkLst>
            <pc:docMk/>
            <pc:sldMk cId="417181638" sldId="287"/>
            <ac:spMk id="6" creationId="{94E17C22-AF1E-2B41-8BF0-195725F5E5AA}"/>
          </ac:spMkLst>
        </pc:spChg>
        <pc:spChg chg="add mod">
          <ac:chgData name="Anthony Platanios" userId="7248515a-7d77-4691-934e-9cdd40b01721" providerId="ADAL" clId="{C6DBB6B8-2BC2-CB41-BC10-B50B1E20AFF1}" dt="2021-06-21T14:15:48.482" v="7970" actId="1076"/>
          <ac:spMkLst>
            <pc:docMk/>
            <pc:sldMk cId="417181638" sldId="287"/>
            <ac:spMk id="8" creationId="{0F429A3A-939B-7F4C-B59E-1C1B685FBDC1}"/>
          </ac:spMkLst>
        </pc:spChg>
        <pc:spChg chg="del">
          <ac:chgData name="Anthony Platanios" userId="7248515a-7d77-4691-934e-9cdd40b01721" providerId="ADAL" clId="{C6DBB6B8-2BC2-CB41-BC10-B50B1E20AFF1}" dt="2021-06-21T17:49:52.102" v="8495" actId="478"/>
          <ac:spMkLst>
            <pc:docMk/>
            <pc:sldMk cId="417181638" sldId="287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9:52.102" v="8495" actId="478"/>
          <ac:spMkLst>
            <pc:docMk/>
            <pc:sldMk cId="417181638" sldId="287"/>
            <ac:spMk id="15" creationId="{56822AEA-A5CE-0648-AC29-34405A0C409A}"/>
          </ac:spMkLst>
        </pc:spChg>
        <pc:spChg chg="add mod">
          <ac:chgData name="Anthony Platanios" userId="7248515a-7d77-4691-934e-9cdd40b01721" providerId="ADAL" clId="{C6DBB6B8-2BC2-CB41-BC10-B50B1E20AFF1}" dt="2021-06-21T14:22:32.087" v="8136" actId="1076"/>
          <ac:spMkLst>
            <pc:docMk/>
            <pc:sldMk cId="417181638" sldId="287"/>
            <ac:spMk id="19" creationId="{961C6CEB-5864-8A45-969B-37293384E75F}"/>
          </ac:spMkLst>
        </pc:spChg>
        <pc:spChg chg="add mod">
          <ac:chgData name="Anthony Platanios" userId="7248515a-7d77-4691-934e-9cdd40b01721" providerId="ADAL" clId="{C6DBB6B8-2BC2-CB41-BC10-B50B1E20AFF1}" dt="2021-06-21T14:22:28.958" v="8135" actId="1076"/>
          <ac:spMkLst>
            <pc:docMk/>
            <pc:sldMk cId="417181638" sldId="287"/>
            <ac:spMk id="21" creationId="{2118A764-A907-9E4F-A953-B6E485C74C91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24" creationId="{A41150D9-6662-4C4B-AA70-21A687017ED9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25" creationId="{D7247157-6EEC-EE4F-A387-8C7BD5010046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26" creationId="{68FE4F6C-21DE-1F43-9F99-73A8906B325C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29" creationId="{F4574508-6855-B044-88FB-2E68F23F46D4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31" creationId="{E109F96B-79F8-314C-8166-C15516CCDC8D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33" creationId="{6C9A8C2E-ED93-544A-AB5F-EF8F7D9CED00}"/>
          </ac:spMkLst>
        </pc:spChg>
        <pc:spChg chg="del">
          <ac:chgData name="Anthony Platanios" userId="7248515a-7d77-4691-934e-9cdd40b01721" providerId="ADAL" clId="{C6DBB6B8-2BC2-CB41-BC10-B50B1E20AFF1}" dt="2021-06-21T14:15:19.005" v="7953" actId="478"/>
          <ac:spMkLst>
            <pc:docMk/>
            <pc:sldMk cId="417181638" sldId="287"/>
            <ac:spMk id="34" creationId="{0D5D718C-8D24-5245-AAA0-F6F924C53D96}"/>
          </ac:spMkLst>
        </pc:spChg>
        <pc:spChg chg="add mod">
          <ac:chgData name="Anthony Platanios" userId="7248515a-7d77-4691-934e-9cdd40b01721" providerId="ADAL" clId="{C6DBB6B8-2BC2-CB41-BC10-B50B1E20AFF1}" dt="2021-06-21T14:15:19.821" v="7954"/>
          <ac:spMkLst>
            <pc:docMk/>
            <pc:sldMk cId="417181638" sldId="287"/>
            <ac:spMk id="36" creationId="{0E7349F0-928D-3D42-AA49-F62B37B705BE}"/>
          </ac:spMkLst>
        </pc:spChg>
        <pc:spChg chg="add mod">
          <ac:chgData name="Anthony Platanios" userId="7248515a-7d77-4691-934e-9cdd40b01721" providerId="ADAL" clId="{C6DBB6B8-2BC2-CB41-BC10-B50B1E20AFF1}" dt="2021-06-21T14:15:19.821" v="7954"/>
          <ac:spMkLst>
            <pc:docMk/>
            <pc:sldMk cId="417181638" sldId="287"/>
            <ac:spMk id="37" creationId="{8BBDCB09-A47C-C042-B0C5-9C8C85717FE9}"/>
          </ac:spMkLst>
        </pc:spChg>
        <pc:spChg chg="add mod">
          <ac:chgData name="Anthony Platanios" userId="7248515a-7d77-4691-934e-9cdd40b01721" providerId="ADAL" clId="{C6DBB6B8-2BC2-CB41-BC10-B50B1E20AFF1}" dt="2021-06-21T14:15:19.821" v="7954"/>
          <ac:spMkLst>
            <pc:docMk/>
            <pc:sldMk cId="417181638" sldId="287"/>
            <ac:spMk id="42" creationId="{BC94FB34-98C0-A046-AAEE-DA66FD2ACB5B}"/>
          </ac:spMkLst>
        </pc:spChg>
        <pc:spChg chg="mod">
          <ac:chgData name="Anthony Platanios" userId="7248515a-7d77-4691-934e-9cdd40b01721" providerId="ADAL" clId="{C6DBB6B8-2BC2-CB41-BC10-B50B1E20AFF1}" dt="2021-06-21T14:15:00.825" v="7951" actId="207"/>
          <ac:spMkLst>
            <pc:docMk/>
            <pc:sldMk cId="417181638" sldId="287"/>
            <ac:spMk id="45" creationId="{690E6AD0-1EFB-0F41-98AB-84F203BB0733}"/>
          </ac:spMkLst>
        </pc:spChg>
        <pc:spChg chg="add del mod">
          <ac:chgData name="Anthony Platanios" userId="7248515a-7d77-4691-934e-9cdd40b01721" providerId="ADAL" clId="{C6DBB6B8-2BC2-CB41-BC10-B50B1E20AFF1}" dt="2021-06-21T14:15:22.893" v="7955" actId="478"/>
          <ac:spMkLst>
            <pc:docMk/>
            <pc:sldMk cId="417181638" sldId="287"/>
            <ac:spMk id="49" creationId="{931D5727-3353-C643-B812-F436F9ADC862}"/>
          </ac:spMkLst>
        </pc:spChg>
        <pc:spChg chg="add mod">
          <ac:chgData name="Anthony Platanios" userId="7248515a-7d77-4691-934e-9cdd40b01721" providerId="ADAL" clId="{C6DBB6B8-2BC2-CB41-BC10-B50B1E20AFF1}" dt="2021-06-21T14:15:19.821" v="7954"/>
          <ac:spMkLst>
            <pc:docMk/>
            <pc:sldMk cId="417181638" sldId="287"/>
            <ac:spMk id="51" creationId="{AC491657-9350-1046-A893-10F0DD6AF42B}"/>
          </ac:spMkLst>
        </pc:spChg>
        <pc:spChg chg="add mod">
          <ac:chgData name="Anthony Platanios" userId="7248515a-7d77-4691-934e-9cdd40b01721" providerId="ADAL" clId="{C6DBB6B8-2BC2-CB41-BC10-B50B1E20AFF1}" dt="2021-06-21T14:15:19.821" v="7954"/>
          <ac:spMkLst>
            <pc:docMk/>
            <pc:sldMk cId="417181638" sldId="287"/>
            <ac:spMk id="53" creationId="{7F858F5A-DBA7-5E4E-B48B-00C8BEF6626E}"/>
          </ac:spMkLst>
        </pc:spChg>
        <pc:spChg chg="add mod">
          <ac:chgData name="Anthony Platanios" userId="7248515a-7d77-4691-934e-9cdd40b01721" providerId="ADAL" clId="{C6DBB6B8-2BC2-CB41-BC10-B50B1E20AFF1}" dt="2021-06-21T14:15:19.821" v="7954"/>
          <ac:spMkLst>
            <pc:docMk/>
            <pc:sldMk cId="417181638" sldId="287"/>
            <ac:spMk id="54" creationId="{2D803423-DBEE-AC4B-A741-7A13C6D58BDC}"/>
          </ac:spMkLst>
        </pc:spChg>
        <pc:spChg chg="add mod">
          <ac:chgData name="Anthony Platanios" userId="7248515a-7d77-4691-934e-9cdd40b01721" providerId="ADAL" clId="{C6DBB6B8-2BC2-CB41-BC10-B50B1E20AFF1}" dt="2021-06-21T14:17:10.991" v="7988" actId="122"/>
          <ac:spMkLst>
            <pc:docMk/>
            <pc:sldMk cId="417181638" sldId="287"/>
            <ac:spMk id="56" creationId="{4403266C-4EA6-704D-8C7F-0281A50AAACF}"/>
          </ac:spMkLst>
        </pc:spChg>
        <pc:spChg chg="add mod">
          <ac:chgData name="Anthony Platanios" userId="7248515a-7d77-4691-934e-9cdd40b01721" providerId="ADAL" clId="{C6DBB6B8-2BC2-CB41-BC10-B50B1E20AFF1}" dt="2021-06-21T14:25:42.274" v="8161" actId="14100"/>
          <ac:spMkLst>
            <pc:docMk/>
            <pc:sldMk cId="417181638" sldId="287"/>
            <ac:spMk id="63" creationId="{F5EE24F1-1295-9744-B948-E8C4695B7FDA}"/>
          </ac:spMkLst>
        </pc:spChg>
        <pc:spChg chg="add mod">
          <ac:chgData name="Anthony Platanios" userId="7248515a-7d77-4691-934e-9cdd40b01721" providerId="ADAL" clId="{C6DBB6B8-2BC2-CB41-BC10-B50B1E20AFF1}" dt="2021-06-21T14:25:42.274" v="8161" actId="14100"/>
          <ac:spMkLst>
            <pc:docMk/>
            <pc:sldMk cId="417181638" sldId="287"/>
            <ac:spMk id="64" creationId="{29342099-BDF8-6D4A-91DC-6CFCFE322D22}"/>
          </ac:spMkLst>
        </pc:spChg>
        <pc:spChg chg="mod">
          <ac:chgData name="Anthony Platanios" userId="7248515a-7d77-4691-934e-9cdd40b01721" providerId="ADAL" clId="{C6DBB6B8-2BC2-CB41-BC10-B50B1E20AFF1}" dt="2021-06-21T14:28:08.082" v="8221" actId="20577"/>
          <ac:spMkLst>
            <pc:docMk/>
            <pc:sldMk cId="417181638" sldId="287"/>
            <ac:spMk id="68" creationId="{03767926-DCF4-ED4C-A867-D836751B0699}"/>
          </ac:spMkLst>
        </pc:spChg>
        <pc:spChg chg="add mod">
          <ac:chgData name="Anthony Platanios" userId="7248515a-7d77-4691-934e-9cdd40b01721" providerId="ADAL" clId="{C6DBB6B8-2BC2-CB41-BC10-B50B1E20AFF1}" dt="2021-06-21T14:25:42.274" v="8161" actId="14100"/>
          <ac:spMkLst>
            <pc:docMk/>
            <pc:sldMk cId="417181638" sldId="287"/>
            <ac:spMk id="69" creationId="{07EA0B11-0A19-5C43-9AD7-AEE7D18B0DB6}"/>
          </ac:spMkLst>
        </pc:spChg>
        <pc:spChg chg="add mod">
          <ac:chgData name="Anthony Platanios" userId="7248515a-7d77-4691-934e-9cdd40b01721" providerId="ADAL" clId="{C6DBB6B8-2BC2-CB41-BC10-B50B1E20AFF1}" dt="2021-06-21T14:25:42.274" v="8161" actId="14100"/>
          <ac:spMkLst>
            <pc:docMk/>
            <pc:sldMk cId="417181638" sldId="287"/>
            <ac:spMk id="74" creationId="{7DF24D39-963D-8244-8182-0324FCBBA879}"/>
          </ac:spMkLst>
        </pc:spChg>
        <pc:spChg chg="add mod">
          <ac:chgData name="Anthony Platanios" userId="7248515a-7d77-4691-934e-9cdd40b01721" providerId="ADAL" clId="{C6DBB6B8-2BC2-CB41-BC10-B50B1E20AFF1}" dt="2021-06-21T14:26:20.559" v="8176" actId="1076"/>
          <ac:spMkLst>
            <pc:docMk/>
            <pc:sldMk cId="417181638" sldId="287"/>
            <ac:spMk id="78" creationId="{FC12C8F7-36EB-D242-810E-0E4FA2034DE4}"/>
          </ac:spMkLst>
        </pc:spChg>
        <pc:spChg chg="add mod">
          <ac:chgData name="Anthony Platanios" userId="7248515a-7d77-4691-934e-9cdd40b01721" providerId="ADAL" clId="{C6DBB6B8-2BC2-CB41-BC10-B50B1E20AFF1}" dt="2021-06-21T14:26:37.979" v="8185" actId="113"/>
          <ac:spMkLst>
            <pc:docMk/>
            <pc:sldMk cId="417181638" sldId="287"/>
            <ac:spMk id="81" creationId="{3B93903C-3D9B-1E48-8C36-AD998343242F}"/>
          </ac:spMkLst>
        </pc:spChg>
        <pc:spChg chg="add mod">
          <ac:chgData name="Anthony Platanios" userId="7248515a-7d77-4691-934e-9cdd40b01721" providerId="ADAL" clId="{C6DBB6B8-2BC2-CB41-BC10-B50B1E20AFF1}" dt="2021-06-21T17:49:52.727" v="8496"/>
          <ac:spMkLst>
            <pc:docMk/>
            <pc:sldMk cId="417181638" sldId="287"/>
            <ac:spMk id="83" creationId="{3F86BF67-0FD5-114B-AFD0-47644C095EED}"/>
          </ac:spMkLst>
        </pc:spChg>
        <pc:spChg chg="mod">
          <ac:chgData name="Anthony Platanios" userId="7248515a-7d77-4691-934e-9cdd40b01721" providerId="ADAL" clId="{C6DBB6B8-2BC2-CB41-BC10-B50B1E20AFF1}" dt="2021-06-21T17:49:52.727" v="8496"/>
          <ac:spMkLst>
            <pc:docMk/>
            <pc:sldMk cId="417181638" sldId="287"/>
            <ac:spMk id="85" creationId="{8D467B26-FB38-8640-8EF0-ED7BF3CF6DD6}"/>
          </ac:spMkLst>
        </pc:spChg>
        <pc:spChg chg="add mod">
          <ac:chgData name="Anthony Platanios" userId="7248515a-7d77-4691-934e-9cdd40b01721" providerId="ADAL" clId="{C6DBB6B8-2BC2-CB41-BC10-B50B1E20AFF1}" dt="2021-06-21T17:49:52.727" v="8496"/>
          <ac:spMkLst>
            <pc:docMk/>
            <pc:sldMk cId="417181638" sldId="287"/>
            <ac:spMk id="88" creationId="{3F29A94E-F72F-F342-ADFC-71855EA58405}"/>
          </ac:spMkLst>
        </pc:spChg>
        <pc:grpChg chg="del">
          <ac:chgData name="Anthony Platanios" userId="7248515a-7d77-4691-934e-9cdd40b01721" providerId="ADAL" clId="{C6DBB6B8-2BC2-CB41-BC10-B50B1E20AFF1}" dt="2021-06-21T17:49:52.102" v="8495" actId="478"/>
          <ac:grpSpMkLst>
            <pc:docMk/>
            <pc:sldMk cId="417181638" sldId="287"/>
            <ac:grpSpMk id="20" creationId="{B11C1A6A-602B-0847-8621-02606BE7AFF6}"/>
          </ac:grpSpMkLst>
        </pc:grpChg>
        <pc:grpChg chg="add mod">
          <ac:chgData name="Anthony Platanios" userId="7248515a-7d77-4691-934e-9cdd40b01721" providerId="ADAL" clId="{C6DBB6B8-2BC2-CB41-BC10-B50B1E20AFF1}" dt="2021-06-21T14:26:57.674" v="8194" actId="1035"/>
          <ac:grpSpMkLst>
            <pc:docMk/>
            <pc:sldMk cId="417181638" sldId="287"/>
            <ac:grpSpMk id="82" creationId="{247F5032-B0A3-054C-86D7-8F452ECEBE31}"/>
          </ac:grpSpMkLst>
        </pc:grpChg>
        <pc:grpChg chg="add mod">
          <ac:chgData name="Anthony Platanios" userId="7248515a-7d77-4691-934e-9cdd40b01721" providerId="ADAL" clId="{C6DBB6B8-2BC2-CB41-BC10-B50B1E20AFF1}" dt="2021-06-21T17:49:52.727" v="8496"/>
          <ac:grpSpMkLst>
            <pc:docMk/>
            <pc:sldMk cId="417181638" sldId="287"/>
            <ac:grpSpMk id="84" creationId="{94A8F44B-FA6C-B54F-9A39-64C018A660C9}"/>
          </ac:grpSpMkLst>
        </pc:grpChg>
        <pc:cxnChg chg="add mod">
          <ac:chgData name="Anthony Platanios" userId="7248515a-7d77-4691-934e-9cdd40b01721" providerId="ADAL" clId="{C6DBB6B8-2BC2-CB41-BC10-B50B1E20AFF1}" dt="2021-06-21T14:17:04.907" v="7986" actId="14100"/>
          <ac:cxnSpMkLst>
            <pc:docMk/>
            <pc:sldMk cId="417181638" sldId="287"/>
            <ac:cxnSpMk id="13" creationId="{5C1FC8A6-53A6-C14E-8A41-9F26F1E83788}"/>
          </ac:cxnSpMkLst>
        </pc:cxnChg>
        <pc:cxnChg chg="del">
          <ac:chgData name="Anthony Platanios" userId="7248515a-7d77-4691-934e-9cdd40b01721" providerId="ADAL" clId="{C6DBB6B8-2BC2-CB41-BC10-B50B1E20AFF1}" dt="2021-06-21T14:15:19.005" v="7953" actId="478"/>
          <ac:cxnSpMkLst>
            <pc:docMk/>
            <pc:sldMk cId="417181638" sldId="287"/>
            <ac:cxnSpMk id="27" creationId="{B1208C7B-B3B6-3A45-A248-5DE51816A0FA}"/>
          </ac:cxnSpMkLst>
        </pc:cxnChg>
        <pc:cxnChg chg="del">
          <ac:chgData name="Anthony Platanios" userId="7248515a-7d77-4691-934e-9cdd40b01721" providerId="ADAL" clId="{C6DBB6B8-2BC2-CB41-BC10-B50B1E20AFF1}" dt="2021-06-21T14:15:19.005" v="7953" actId="478"/>
          <ac:cxnSpMkLst>
            <pc:docMk/>
            <pc:sldMk cId="417181638" sldId="287"/>
            <ac:cxnSpMk id="28" creationId="{470FF09D-4FCA-564B-9E71-6D6413EE7F98}"/>
          </ac:cxnSpMkLst>
        </pc:cxnChg>
        <pc:cxnChg chg="del">
          <ac:chgData name="Anthony Platanios" userId="7248515a-7d77-4691-934e-9cdd40b01721" providerId="ADAL" clId="{C6DBB6B8-2BC2-CB41-BC10-B50B1E20AFF1}" dt="2021-06-21T14:15:19.005" v="7953" actId="478"/>
          <ac:cxnSpMkLst>
            <pc:docMk/>
            <pc:sldMk cId="417181638" sldId="287"/>
            <ac:cxnSpMk id="30" creationId="{5244E1BA-986E-1746-89DE-D5F6A3A406C9}"/>
          </ac:cxnSpMkLst>
        </pc:cxnChg>
        <pc:cxnChg chg="del">
          <ac:chgData name="Anthony Platanios" userId="7248515a-7d77-4691-934e-9cdd40b01721" providerId="ADAL" clId="{C6DBB6B8-2BC2-CB41-BC10-B50B1E20AFF1}" dt="2021-06-21T14:15:19.005" v="7953" actId="478"/>
          <ac:cxnSpMkLst>
            <pc:docMk/>
            <pc:sldMk cId="417181638" sldId="287"/>
            <ac:cxnSpMk id="32" creationId="{F82880AF-EF0F-944F-B6D8-E064F5277128}"/>
          </ac:cxnSpMkLst>
        </pc:cxnChg>
        <pc:cxnChg chg="add mod">
          <ac:chgData name="Anthony Platanios" userId="7248515a-7d77-4691-934e-9cdd40b01721" providerId="ADAL" clId="{C6DBB6B8-2BC2-CB41-BC10-B50B1E20AFF1}" dt="2021-06-21T14:15:19.821" v="7954"/>
          <ac:cxnSpMkLst>
            <pc:docMk/>
            <pc:sldMk cId="417181638" sldId="287"/>
            <ac:cxnSpMk id="43" creationId="{EFD63E49-9A33-C542-99E8-3B266EAA0963}"/>
          </ac:cxnSpMkLst>
        </pc:cxnChg>
        <pc:cxnChg chg="mod">
          <ac:chgData name="Anthony Platanios" userId="7248515a-7d77-4691-934e-9cdd40b01721" providerId="ADAL" clId="{C6DBB6B8-2BC2-CB41-BC10-B50B1E20AFF1}" dt="2021-06-21T14:15:06.924" v="7952" actId="208"/>
          <ac:cxnSpMkLst>
            <pc:docMk/>
            <pc:sldMk cId="417181638" sldId="287"/>
            <ac:cxnSpMk id="46" creationId="{18F34DD6-00A6-AB40-BBDE-EA3F34A8B4ED}"/>
          </ac:cxnSpMkLst>
        </pc:cxnChg>
        <pc:cxnChg chg="mod">
          <ac:chgData name="Anthony Platanios" userId="7248515a-7d77-4691-934e-9cdd40b01721" providerId="ADAL" clId="{C6DBB6B8-2BC2-CB41-BC10-B50B1E20AFF1}" dt="2021-06-21T14:15:06.924" v="7952" actId="208"/>
          <ac:cxnSpMkLst>
            <pc:docMk/>
            <pc:sldMk cId="417181638" sldId="287"/>
            <ac:cxnSpMk id="47" creationId="{C41653DF-E762-664F-A96E-7455C0F6999F}"/>
          </ac:cxnSpMkLst>
        </pc:cxnChg>
        <pc:cxnChg chg="add mod">
          <ac:chgData name="Anthony Platanios" userId="7248515a-7d77-4691-934e-9cdd40b01721" providerId="ADAL" clId="{C6DBB6B8-2BC2-CB41-BC10-B50B1E20AFF1}" dt="2021-06-21T14:15:19.821" v="7954"/>
          <ac:cxnSpMkLst>
            <pc:docMk/>
            <pc:sldMk cId="417181638" sldId="287"/>
            <ac:cxnSpMk id="48" creationId="{D2595E51-72EA-5145-80F3-8CD2AF52530A}"/>
          </ac:cxnSpMkLst>
        </pc:cxnChg>
        <pc:cxnChg chg="add mod">
          <ac:chgData name="Anthony Platanios" userId="7248515a-7d77-4691-934e-9cdd40b01721" providerId="ADAL" clId="{C6DBB6B8-2BC2-CB41-BC10-B50B1E20AFF1}" dt="2021-06-21T14:15:19.821" v="7954"/>
          <ac:cxnSpMkLst>
            <pc:docMk/>
            <pc:sldMk cId="417181638" sldId="287"/>
            <ac:cxnSpMk id="50" creationId="{4EC2E9C5-045A-F441-9A42-F3AB1981A2AC}"/>
          </ac:cxnSpMkLst>
        </pc:cxnChg>
        <pc:cxnChg chg="add mod">
          <ac:chgData name="Anthony Platanios" userId="7248515a-7d77-4691-934e-9cdd40b01721" providerId="ADAL" clId="{C6DBB6B8-2BC2-CB41-BC10-B50B1E20AFF1}" dt="2021-06-21T14:16:16.366" v="7977" actId="14100"/>
          <ac:cxnSpMkLst>
            <pc:docMk/>
            <pc:sldMk cId="417181638" sldId="287"/>
            <ac:cxnSpMk id="52" creationId="{0CF67A0A-803D-0749-9299-54EE145BB117}"/>
          </ac:cxnSpMkLst>
        </pc:cxnChg>
        <pc:cxnChg chg="add mod">
          <ac:chgData name="Anthony Platanios" userId="7248515a-7d77-4691-934e-9cdd40b01721" providerId="ADAL" clId="{C6DBB6B8-2BC2-CB41-BC10-B50B1E20AFF1}" dt="2021-06-21T14:22:25.459" v="8134" actId="1076"/>
          <ac:cxnSpMkLst>
            <pc:docMk/>
            <pc:sldMk cId="417181638" sldId="287"/>
            <ac:cxnSpMk id="61" creationId="{9AB5C5BB-EB12-1C42-AC0A-063F93519AC3}"/>
          </ac:cxnSpMkLst>
        </pc:cxnChg>
        <pc:cxnChg chg="add del mod">
          <ac:chgData name="Anthony Platanios" userId="7248515a-7d77-4691-934e-9cdd40b01721" providerId="ADAL" clId="{C6DBB6B8-2BC2-CB41-BC10-B50B1E20AFF1}" dt="2021-06-21T14:22:20.384" v="8133" actId="478"/>
          <ac:cxnSpMkLst>
            <pc:docMk/>
            <pc:sldMk cId="417181638" sldId="287"/>
            <ac:cxnSpMk id="66" creationId="{A6546AB3-F18A-CD45-82C1-572BAE5E7008}"/>
          </ac:cxnSpMkLst>
        </pc:cxnChg>
        <pc:cxnChg chg="add mod">
          <ac:chgData name="Anthony Platanios" userId="7248515a-7d77-4691-934e-9cdd40b01721" providerId="ADAL" clId="{C6DBB6B8-2BC2-CB41-BC10-B50B1E20AFF1}" dt="2021-06-21T14:26:23.409" v="8177" actId="14100"/>
          <ac:cxnSpMkLst>
            <pc:docMk/>
            <pc:sldMk cId="417181638" sldId="287"/>
            <ac:cxnSpMk id="75" creationId="{CC753CB5-9632-6A46-8A58-797660D4EC26}"/>
          </ac:cxnSpMkLst>
        </pc:cxnChg>
        <pc:cxnChg chg="mod">
          <ac:chgData name="Anthony Platanios" userId="7248515a-7d77-4691-934e-9cdd40b01721" providerId="ADAL" clId="{C6DBB6B8-2BC2-CB41-BC10-B50B1E20AFF1}" dt="2021-06-21T17:49:52.727" v="8496"/>
          <ac:cxnSpMkLst>
            <pc:docMk/>
            <pc:sldMk cId="417181638" sldId="287"/>
            <ac:cxnSpMk id="86" creationId="{62D20438-DBB3-D54B-9015-E3634AA38522}"/>
          </ac:cxnSpMkLst>
        </pc:cxnChg>
        <pc:cxnChg chg="mod">
          <ac:chgData name="Anthony Platanios" userId="7248515a-7d77-4691-934e-9cdd40b01721" providerId="ADAL" clId="{C6DBB6B8-2BC2-CB41-BC10-B50B1E20AFF1}" dt="2021-06-21T17:49:52.727" v="8496"/>
          <ac:cxnSpMkLst>
            <pc:docMk/>
            <pc:sldMk cId="417181638" sldId="287"/>
            <ac:cxnSpMk id="87" creationId="{E99B4086-B608-0244-95F5-30EBCD6569F2}"/>
          </ac:cxnSpMkLst>
        </pc:cxnChg>
      </pc:sldChg>
      <pc:sldChg chg="addSp delSp modSp add del mod">
        <pc:chgData name="Anthony Platanios" userId="7248515a-7d77-4691-934e-9cdd40b01721" providerId="ADAL" clId="{C6DBB6B8-2BC2-CB41-BC10-B50B1E20AFF1}" dt="2021-06-21T18:03:10.333" v="8760" actId="2696"/>
        <pc:sldMkLst>
          <pc:docMk/>
          <pc:sldMk cId="66413253" sldId="288"/>
        </pc:sldMkLst>
        <pc:spChg chg="del">
          <ac:chgData name="Anthony Platanios" userId="7248515a-7d77-4691-934e-9cdd40b01721" providerId="ADAL" clId="{C6DBB6B8-2BC2-CB41-BC10-B50B1E20AFF1}" dt="2021-06-21T17:49:35.971" v="8491" actId="478"/>
          <ac:spMkLst>
            <pc:docMk/>
            <pc:sldMk cId="66413253" sldId="288"/>
            <ac:spMk id="3" creationId="{8A21B316-F9F1-2B40-92EA-65D0ECA3FF4E}"/>
          </ac:spMkLst>
        </pc:spChg>
        <pc:spChg chg="add mod">
          <ac:chgData name="Anthony Platanios" userId="7248515a-7d77-4691-934e-9cdd40b01721" providerId="ADAL" clId="{C6DBB6B8-2BC2-CB41-BC10-B50B1E20AFF1}" dt="2021-06-21T14:27:48.569" v="8218" actId="1035"/>
          <ac:spMkLst>
            <pc:docMk/>
            <pc:sldMk cId="66413253" sldId="288"/>
            <ac:spMk id="8" creationId="{E673F608-9B04-AD46-86B1-25415E96E4DF}"/>
          </ac:spMkLst>
        </pc:spChg>
        <pc:spChg chg="del">
          <ac:chgData name="Anthony Platanios" userId="7248515a-7d77-4691-934e-9cdd40b01721" providerId="ADAL" clId="{C6DBB6B8-2BC2-CB41-BC10-B50B1E20AFF1}" dt="2021-06-21T17:49:35.971" v="8491" actId="478"/>
          <ac:spMkLst>
            <pc:docMk/>
            <pc:sldMk cId="66413253" sldId="288"/>
            <ac:spMk id="14" creationId="{2BAFB2A8-268E-B946-9A62-0993818202BA}"/>
          </ac:spMkLst>
        </pc:spChg>
        <pc:spChg chg="del">
          <ac:chgData name="Anthony Platanios" userId="7248515a-7d77-4691-934e-9cdd40b01721" providerId="ADAL" clId="{C6DBB6B8-2BC2-CB41-BC10-B50B1E20AFF1}" dt="2021-06-21T17:49:35.971" v="8491" actId="478"/>
          <ac:spMkLst>
            <pc:docMk/>
            <pc:sldMk cId="66413253" sldId="288"/>
            <ac:spMk id="15" creationId="{56822AEA-A5CE-0648-AC29-34405A0C409A}"/>
          </ac:spMkLst>
        </pc:spChg>
        <pc:spChg chg="add mod">
          <ac:chgData name="Anthony Platanios" userId="7248515a-7d77-4691-934e-9cdd40b01721" providerId="ADAL" clId="{C6DBB6B8-2BC2-CB41-BC10-B50B1E20AFF1}" dt="2021-06-21T17:49:36.741" v="8492"/>
          <ac:spMkLst>
            <pc:docMk/>
            <pc:sldMk cId="66413253" sldId="288"/>
            <ac:spMk id="42" creationId="{E94FB86A-5524-0E49-8C8C-A5B7CAC56E61}"/>
          </ac:spMkLst>
        </pc:spChg>
        <pc:spChg chg="mod">
          <ac:chgData name="Anthony Platanios" userId="7248515a-7d77-4691-934e-9cdd40b01721" providerId="ADAL" clId="{C6DBB6B8-2BC2-CB41-BC10-B50B1E20AFF1}" dt="2021-06-21T17:49:36.741" v="8492"/>
          <ac:spMkLst>
            <pc:docMk/>
            <pc:sldMk cId="66413253" sldId="288"/>
            <ac:spMk id="48" creationId="{595629B3-8630-2748-AC76-624F97097730}"/>
          </ac:spMkLst>
        </pc:spChg>
        <pc:spChg chg="add mod">
          <ac:chgData name="Anthony Platanios" userId="7248515a-7d77-4691-934e-9cdd40b01721" providerId="ADAL" clId="{C6DBB6B8-2BC2-CB41-BC10-B50B1E20AFF1}" dt="2021-06-21T17:49:36.741" v="8492"/>
          <ac:spMkLst>
            <pc:docMk/>
            <pc:sldMk cId="66413253" sldId="288"/>
            <ac:spMk id="51" creationId="{EA79402F-E6B2-E245-BC4A-9538FDBBBB27}"/>
          </ac:spMkLst>
        </pc:spChg>
        <pc:grpChg chg="del">
          <ac:chgData name="Anthony Platanios" userId="7248515a-7d77-4691-934e-9cdd40b01721" providerId="ADAL" clId="{C6DBB6B8-2BC2-CB41-BC10-B50B1E20AFF1}" dt="2021-06-21T17:49:35.971" v="8491" actId="478"/>
          <ac:grpSpMkLst>
            <pc:docMk/>
            <pc:sldMk cId="66413253" sldId="288"/>
            <ac:grpSpMk id="20" creationId="{B11C1A6A-602B-0847-8621-02606BE7AFF6}"/>
          </ac:grpSpMkLst>
        </pc:grpChg>
        <pc:grpChg chg="add mod">
          <ac:chgData name="Anthony Platanios" userId="7248515a-7d77-4691-934e-9cdd40b01721" providerId="ADAL" clId="{C6DBB6B8-2BC2-CB41-BC10-B50B1E20AFF1}" dt="2021-06-21T17:49:36.741" v="8492"/>
          <ac:grpSpMkLst>
            <pc:docMk/>
            <pc:sldMk cId="66413253" sldId="288"/>
            <ac:grpSpMk id="43" creationId="{75430CE1-65B6-0645-BDC3-10E7FBB805C1}"/>
          </ac:grpSpMkLst>
        </pc:grpChg>
        <pc:cxnChg chg="mod">
          <ac:chgData name="Anthony Platanios" userId="7248515a-7d77-4691-934e-9cdd40b01721" providerId="ADAL" clId="{C6DBB6B8-2BC2-CB41-BC10-B50B1E20AFF1}" dt="2021-06-21T17:49:36.741" v="8492"/>
          <ac:cxnSpMkLst>
            <pc:docMk/>
            <pc:sldMk cId="66413253" sldId="288"/>
            <ac:cxnSpMk id="49" creationId="{189D8733-73B4-5445-932E-CAA047071F51}"/>
          </ac:cxnSpMkLst>
        </pc:cxnChg>
        <pc:cxnChg chg="mod">
          <ac:chgData name="Anthony Platanios" userId="7248515a-7d77-4691-934e-9cdd40b01721" providerId="ADAL" clId="{C6DBB6B8-2BC2-CB41-BC10-B50B1E20AFF1}" dt="2021-06-21T17:49:36.741" v="8492"/>
          <ac:cxnSpMkLst>
            <pc:docMk/>
            <pc:sldMk cId="66413253" sldId="288"/>
            <ac:cxnSpMk id="50" creationId="{169D67FE-19AE-E346-9558-EF5CBAF9C3C2}"/>
          </ac:cxnSpMkLst>
        </pc:cxnChg>
      </pc:sldChg>
      <pc:sldChg chg="addSp delSp modSp add del mod modAnim modShow">
        <pc:chgData name="Anthony Platanios" userId="7248515a-7d77-4691-934e-9cdd40b01721" providerId="ADAL" clId="{C6DBB6B8-2BC2-CB41-BC10-B50B1E20AFF1}" dt="2021-06-23T15:33:36.769" v="13189" actId="2696"/>
        <pc:sldMkLst>
          <pc:docMk/>
          <pc:sldMk cId="2136137620" sldId="289"/>
        </pc:sldMkLst>
        <pc:spChg chg="add mod">
          <ac:chgData name="Anthony Platanios" userId="7248515a-7d77-4691-934e-9cdd40b01721" providerId="ADAL" clId="{C6DBB6B8-2BC2-CB41-BC10-B50B1E20AFF1}" dt="2021-06-22T13:25:59.598" v="8870" actId="1036"/>
          <ac:spMkLst>
            <pc:docMk/>
            <pc:sldMk cId="2136137620" sldId="289"/>
            <ac:spMk id="2" creationId="{2999C822-F705-5B44-8EE8-57FA85DEC3BB}"/>
          </ac:spMkLst>
        </pc:spChg>
        <pc:spChg chg="add mod">
          <ac:chgData name="Anthony Platanios" userId="7248515a-7d77-4691-934e-9cdd40b01721" providerId="ADAL" clId="{C6DBB6B8-2BC2-CB41-BC10-B50B1E20AFF1}" dt="2021-06-22T13:36:48.468" v="9065" actId="20577"/>
          <ac:spMkLst>
            <pc:docMk/>
            <pc:sldMk cId="2136137620" sldId="289"/>
            <ac:spMk id="3" creationId="{38CEDFC1-A663-4D44-AC1E-0644E6479BAD}"/>
          </ac:spMkLst>
        </pc:spChg>
        <pc:spChg chg="add del mod">
          <ac:chgData name="Anthony Platanios" userId="7248515a-7d77-4691-934e-9cdd40b01721" providerId="ADAL" clId="{C6DBB6B8-2BC2-CB41-BC10-B50B1E20AFF1}" dt="2021-06-22T13:46:41.183" v="9229" actId="478"/>
          <ac:spMkLst>
            <pc:docMk/>
            <pc:sldMk cId="2136137620" sldId="289"/>
            <ac:spMk id="8" creationId="{DA706D48-4AB3-C14D-8B7D-EF424655E7A4}"/>
          </ac:spMkLst>
        </pc:spChg>
        <pc:spChg chg="add del mod">
          <ac:chgData name="Anthony Platanios" userId="7248515a-7d77-4691-934e-9cdd40b01721" providerId="ADAL" clId="{C6DBB6B8-2BC2-CB41-BC10-B50B1E20AFF1}" dt="2021-06-22T13:46:41.183" v="9229" actId="478"/>
          <ac:spMkLst>
            <pc:docMk/>
            <pc:sldMk cId="2136137620" sldId="289"/>
            <ac:spMk id="9" creationId="{3977C262-2B7B-9C45-A2BF-A272947E4A9A}"/>
          </ac:spMkLst>
        </pc:spChg>
        <pc:spChg chg="mod">
          <ac:chgData name="Anthony Platanios" userId="7248515a-7d77-4691-934e-9cdd40b01721" providerId="ADAL" clId="{C6DBB6B8-2BC2-CB41-BC10-B50B1E20AFF1}" dt="2021-06-22T13:35:15.319" v="9039" actId="20577"/>
          <ac:spMkLst>
            <pc:docMk/>
            <pc:sldMk cId="2136137620" sldId="289"/>
            <ac:spMk id="40" creationId="{5F73EF8C-7301-8F45-B343-5843E060637E}"/>
          </ac:spMkLst>
        </pc:spChg>
        <pc:spChg chg="mod">
          <ac:chgData name="Anthony Platanios" userId="7248515a-7d77-4691-934e-9cdd40b01721" providerId="ADAL" clId="{C6DBB6B8-2BC2-CB41-BC10-B50B1E20AFF1}" dt="2021-06-23T09:00:31.006" v="12136"/>
          <ac:spMkLst>
            <pc:docMk/>
            <pc:sldMk cId="2136137620" sldId="289"/>
            <ac:spMk id="60" creationId="{8F422BC5-2B01-D445-8D46-C26A516E5998}"/>
          </ac:spMkLst>
        </pc:spChg>
        <pc:grpChg chg="add del mod">
          <ac:chgData name="Anthony Platanios" userId="7248515a-7d77-4691-934e-9cdd40b01721" providerId="ADAL" clId="{C6DBB6B8-2BC2-CB41-BC10-B50B1E20AFF1}" dt="2021-06-22T13:35:29.356" v="9041" actId="478"/>
          <ac:grpSpMkLst>
            <pc:docMk/>
            <pc:sldMk cId="2136137620" sldId="289"/>
            <ac:grpSpMk id="39" creationId="{8EDA900C-424B-A449-849B-9C6D98D9AA13}"/>
          </ac:grpSpMkLst>
        </pc:grpChg>
        <pc:cxnChg chg="mod">
          <ac:chgData name="Anthony Platanios" userId="7248515a-7d77-4691-934e-9cdd40b01721" providerId="ADAL" clId="{C6DBB6B8-2BC2-CB41-BC10-B50B1E20AFF1}" dt="2021-06-22T13:34:54.410" v="9008" actId="1076"/>
          <ac:cxnSpMkLst>
            <pc:docMk/>
            <pc:sldMk cId="2136137620" sldId="289"/>
            <ac:cxnSpMk id="41" creationId="{FA72E3E8-6A5B-FC46-A898-5BC96EEC4F9E}"/>
          </ac:cxnSpMkLst>
        </pc:cxnChg>
        <pc:cxnChg chg="mod">
          <ac:chgData name="Anthony Platanios" userId="7248515a-7d77-4691-934e-9cdd40b01721" providerId="ADAL" clId="{C6DBB6B8-2BC2-CB41-BC10-B50B1E20AFF1}" dt="2021-06-22T13:34:36.724" v="9005" actId="14100"/>
          <ac:cxnSpMkLst>
            <pc:docMk/>
            <pc:sldMk cId="2136137620" sldId="289"/>
            <ac:cxnSpMk id="44" creationId="{F615B132-19FD-F047-BF8B-2AD234A97240}"/>
          </ac:cxnSpMkLst>
        </pc:cxnChg>
      </pc:sldChg>
      <pc:sldChg chg="addSp delSp add del mod">
        <pc:chgData name="Anthony Platanios" userId="7248515a-7d77-4691-934e-9cdd40b01721" providerId="ADAL" clId="{C6DBB6B8-2BC2-CB41-BC10-B50B1E20AFF1}" dt="2021-06-22T14:06:58.479" v="9860" actId="2696"/>
        <pc:sldMkLst>
          <pc:docMk/>
          <pc:sldMk cId="153167763" sldId="290"/>
        </pc:sldMkLst>
        <pc:spChg chg="del">
          <ac:chgData name="Anthony Platanios" userId="7248515a-7d77-4691-934e-9cdd40b01721" providerId="ADAL" clId="{C6DBB6B8-2BC2-CB41-BC10-B50B1E20AFF1}" dt="2021-06-22T13:26:05.732" v="8871" actId="478"/>
          <ac:spMkLst>
            <pc:docMk/>
            <pc:sldMk cId="153167763" sldId="290"/>
            <ac:spMk id="2" creationId="{2999C822-F705-5B44-8EE8-57FA85DEC3BB}"/>
          </ac:spMkLst>
        </pc:spChg>
        <pc:spChg chg="add">
          <ac:chgData name="Anthony Platanios" userId="7248515a-7d77-4691-934e-9cdd40b01721" providerId="ADAL" clId="{C6DBB6B8-2BC2-CB41-BC10-B50B1E20AFF1}" dt="2021-06-21T18:03:04.742" v="8759" actId="22"/>
          <ac:spMkLst>
            <pc:docMk/>
            <pc:sldMk cId="153167763" sldId="290"/>
            <ac:spMk id="3" creationId="{777BC3CE-795E-4145-86A2-CC530277F042}"/>
          </ac:spMkLst>
        </pc:spChg>
        <pc:spChg chg="add">
          <ac:chgData name="Anthony Platanios" userId="7248515a-7d77-4691-934e-9cdd40b01721" providerId="ADAL" clId="{C6DBB6B8-2BC2-CB41-BC10-B50B1E20AFF1}" dt="2021-06-22T13:26:06.395" v="8872" actId="22"/>
          <ac:spMkLst>
            <pc:docMk/>
            <pc:sldMk cId="153167763" sldId="290"/>
            <ac:spMk id="4" creationId="{0FC2F1E1-75D6-B242-B658-036DA66D85DA}"/>
          </ac:spMkLst>
        </pc:spChg>
      </pc:sldChg>
      <pc:sldChg chg="addSp delSp modSp add del mod">
        <pc:chgData name="Anthony Platanios" userId="7248515a-7d77-4691-934e-9cdd40b01721" providerId="ADAL" clId="{C6DBB6B8-2BC2-CB41-BC10-B50B1E20AFF1}" dt="2021-06-23T16:28:47.713" v="14370" actId="2696"/>
        <pc:sldMkLst>
          <pc:docMk/>
          <pc:sldMk cId="4102521214" sldId="291"/>
        </pc:sldMkLst>
        <pc:spChg chg="add del mod">
          <ac:chgData name="Anthony Platanios" userId="7248515a-7d77-4691-934e-9cdd40b01721" providerId="ADAL" clId="{C6DBB6B8-2BC2-CB41-BC10-B50B1E20AFF1}" dt="2021-06-21T18:06:08.990" v="8799" actId="478"/>
          <ac:spMkLst>
            <pc:docMk/>
            <pc:sldMk cId="4102521214" sldId="291"/>
            <ac:spMk id="2" creationId="{2999C822-F705-5B44-8EE8-57FA85DEC3BB}"/>
          </ac:spMkLst>
        </pc:spChg>
        <pc:spChg chg="del">
          <ac:chgData name="Anthony Platanios" userId="7248515a-7d77-4691-934e-9cdd40b01721" providerId="ADAL" clId="{C6DBB6B8-2BC2-CB41-BC10-B50B1E20AFF1}" dt="2021-06-21T18:03:50.566" v="8762" actId="478"/>
          <ac:spMkLst>
            <pc:docMk/>
            <pc:sldMk cId="4102521214" sldId="291"/>
            <ac:spMk id="3" creationId="{777BC3CE-795E-4145-86A2-CC530277F042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24" creationId="{A41150D9-6662-4C4B-AA70-21A687017ED9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25" creationId="{D7247157-6EEC-EE4F-A387-8C7BD5010046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26" creationId="{68FE4F6C-21DE-1F43-9F99-73A8906B325C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29" creationId="{F4574508-6855-B044-88FB-2E68F23F46D4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31" creationId="{E109F96B-79F8-314C-8166-C15516CCDC8D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33" creationId="{6C9A8C2E-ED93-544A-AB5F-EF8F7D9CED00}"/>
          </ac:spMkLst>
        </pc:spChg>
        <pc:spChg chg="del">
          <ac:chgData name="Anthony Platanios" userId="7248515a-7d77-4691-934e-9cdd40b01721" providerId="ADAL" clId="{C6DBB6B8-2BC2-CB41-BC10-B50B1E20AFF1}" dt="2021-06-21T18:03:53.666" v="8763" actId="478"/>
          <ac:spMkLst>
            <pc:docMk/>
            <pc:sldMk cId="4102521214" sldId="291"/>
            <ac:spMk id="34" creationId="{0D5D718C-8D24-5245-AAA0-F6F924C53D96}"/>
          </ac:spMkLst>
        </pc:spChg>
        <pc:spChg chg="mod">
          <ac:chgData name="Anthony Platanios" userId="7248515a-7d77-4691-934e-9cdd40b01721" providerId="ADAL" clId="{C6DBB6B8-2BC2-CB41-BC10-B50B1E20AFF1}" dt="2021-06-21T18:07:02.698" v="8812" actId="207"/>
          <ac:spMkLst>
            <pc:docMk/>
            <pc:sldMk cId="4102521214" sldId="291"/>
            <ac:spMk id="36" creationId="{13B18B4B-CF5A-A546-8A33-298661597E20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39" creationId="{E51CF79A-856A-B240-B52B-85B7794F8F33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40" creationId="{8ECCEEE0-0EFC-9E47-9CC4-EBF842709667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41" creationId="{97BE7976-F143-2148-B0F5-771234E1B851}"/>
          </ac:spMkLst>
        </pc:spChg>
        <pc:spChg chg="mod">
          <ac:chgData name="Anthony Platanios" userId="7248515a-7d77-4691-934e-9cdd40b01721" providerId="ADAL" clId="{C6DBB6B8-2BC2-CB41-BC10-B50B1E20AFF1}" dt="2021-06-21T18:07:57.651" v="8823" actId="207"/>
          <ac:spMkLst>
            <pc:docMk/>
            <pc:sldMk cId="4102521214" sldId="291"/>
            <ac:spMk id="42" creationId="{1D2A03FF-4557-654E-9327-4B13B4D45479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47" creationId="{0D996FCF-1DBC-0041-A09F-1E9746172263}"/>
          </ac:spMkLst>
        </pc:spChg>
        <pc:spChg chg="mod">
          <ac:chgData name="Anthony Platanios" userId="7248515a-7d77-4691-934e-9cdd40b01721" providerId="ADAL" clId="{C6DBB6B8-2BC2-CB41-BC10-B50B1E20AFF1}" dt="2021-06-21T18:07:20.400" v="8814" actId="207"/>
          <ac:spMkLst>
            <pc:docMk/>
            <pc:sldMk cId="4102521214" sldId="291"/>
            <ac:spMk id="49" creationId="{E5640CB2-1DF1-A544-AB4A-D3BA4ED7C105}"/>
          </ac:spMkLst>
        </pc:spChg>
        <pc:spChg chg="mod">
          <ac:chgData name="Anthony Platanios" userId="7248515a-7d77-4691-934e-9cdd40b01721" providerId="ADAL" clId="{C6DBB6B8-2BC2-CB41-BC10-B50B1E20AFF1}" dt="2021-06-21T18:07:23.837" v="8815" actId="207"/>
          <ac:spMkLst>
            <pc:docMk/>
            <pc:sldMk cId="4102521214" sldId="291"/>
            <ac:spMk id="50" creationId="{BB0EC449-EBCF-9846-B793-8141C2976E11}"/>
          </ac:spMkLst>
        </pc:spChg>
        <pc:spChg chg="mod">
          <ac:chgData name="Anthony Platanios" userId="7248515a-7d77-4691-934e-9cdd40b01721" providerId="ADAL" clId="{C6DBB6B8-2BC2-CB41-BC10-B50B1E20AFF1}" dt="2021-06-21T18:06:31.653" v="8806" actId="207"/>
          <ac:spMkLst>
            <pc:docMk/>
            <pc:sldMk cId="4102521214" sldId="291"/>
            <ac:spMk id="51" creationId="{2DD8A940-FF9F-1644-BA9D-383BC8DD5064}"/>
          </ac:spMkLst>
        </pc:spChg>
        <pc:spChg chg="mod">
          <ac:chgData name="Anthony Platanios" userId="7248515a-7d77-4691-934e-9cdd40b01721" providerId="ADAL" clId="{C6DBB6B8-2BC2-CB41-BC10-B50B1E20AFF1}" dt="2021-06-21T18:08:16.692" v="8828" actId="207"/>
          <ac:spMkLst>
            <pc:docMk/>
            <pc:sldMk cId="4102521214" sldId="291"/>
            <ac:spMk id="53" creationId="{68E020B0-F22D-BC40-B636-5BD467DBA718}"/>
          </ac:spMkLst>
        </pc:spChg>
        <pc:spChg chg="mod">
          <ac:chgData name="Anthony Platanios" userId="7248515a-7d77-4691-934e-9cdd40b01721" providerId="ADAL" clId="{C6DBB6B8-2BC2-CB41-BC10-B50B1E20AFF1}" dt="2021-06-21T18:08:13.843" v="8827" actId="207"/>
          <ac:spMkLst>
            <pc:docMk/>
            <pc:sldMk cId="4102521214" sldId="291"/>
            <ac:spMk id="57" creationId="{B5642CEA-C320-5943-A33E-D4BEF091FD5F}"/>
          </ac:spMkLst>
        </pc:spChg>
        <pc:spChg chg="mod">
          <ac:chgData name="Anthony Platanios" userId="7248515a-7d77-4691-934e-9cdd40b01721" providerId="ADAL" clId="{C6DBB6B8-2BC2-CB41-BC10-B50B1E20AFF1}" dt="2021-06-23T09:01:00.576" v="12144"/>
          <ac:spMkLst>
            <pc:docMk/>
            <pc:sldMk cId="4102521214" sldId="291"/>
            <ac:spMk id="60" creationId="{8F422BC5-2B01-D445-8D46-C26A516E5998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62" creationId="{8BB8D110-0097-264B-AFB3-80275A248346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63" creationId="{A5F841B7-27E5-E540-BEAA-93145C1D9C7E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64" creationId="{5E37C300-DC37-1A43-8781-E4FDD10AF2F1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65" creationId="{E04D8AD3-2557-1E41-9894-6C3503C80F9B}"/>
          </ac:spMkLst>
        </pc:spChg>
        <pc:spChg chg="mod">
          <ac:chgData name="Anthony Platanios" userId="7248515a-7d77-4691-934e-9cdd40b01721" providerId="ADAL" clId="{C6DBB6B8-2BC2-CB41-BC10-B50B1E20AFF1}" dt="2021-06-21T18:08:26.703" v="8837" actId="20577"/>
          <ac:spMkLst>
            <pc:docMk/>
            <pc:sldMk cId="4102521214" sldId="291"/>
            <ac:spMk id="68" creationId="{03767926-DCF4-ED4C-A867-D836751B0699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69" creationId="{801E1813-3647-E947-95DC-C4DC632FF3BE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0" creationId="{08F08EDF-95AF-5043-8BAC-D3B2331E05F5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2" creationId="{062C6868-F1F0-AA4D-AA6B-67E90D678E06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3" creationId="{9085189A-E8F4-184F-88D8-137E116A1C8D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4" creationId="{B209C5AF-89D3-5443-AEE8-B1CB86D37EE3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5" creationId="{A5548831-8100-AC49-8490-99863CEF098D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6" creationId="{EC9A8D05-6A72-2649-ADF3-B451F0342411}"/>
          </ac:spMkLst>
        </pc:spChg>
        <pc:spChg chg="mod">
          <ac:chgData name="Anthony Platanios" userId="7248515a-7d77-4691-934e-9cdd40b01721" providerId="ADAL" clId="{C6DBB6B8-2BC2-CB41-BC10-B50B1E20AFF1}" dt="2021-06-21T18:05:51.497" v="8781"/>
          <ac:spMkLst>
            <pc:docMk/>
            <pc:sldMk cId="4102521214" sldId="291"/>
            <ac:spMk id="77" creationId="{9C86422F-7E23-5144-9A0D-23D220CA7969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80" creationId="{8CE1C282-57D5-3C4D-A484-75E5983515D2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81" creationId="{249FFDF7-7A5F-F944-AE10-DD8E98FC6C54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82" creationId="{3949B781-40D1-DA44-BAE6-A526A38EB77A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86" creationId="{937D6B92-1993-E646-A014-C69A3C4A1B49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88" creationId="{37FEDD04-2D35-3649-882A-B06E39B432C5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89" creationId="{C8B94189-540B-3A4B-BDE3-26ECA4D0F475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0" creationId="{7F922D40-30C1-D142-9083-A3192A769B5E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1" creationId="{D36A69D8-4EF7-914B-B9EE-FC6A11D5047B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3" creationId="{A29262B4-E0BE-D742-9878-8CFEDCCB9B95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4" creationId="{865815A9-F8DE-1D45-A86E-41335B028B23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6" creationId="{BDD2D3C1-CE90-5943-BCF1-482329233334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7" creationId="{02050788-98C3-C241-BE7D-A3D5958A73F4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98" creationId="{48871D0D-2984-7B47-88A0-4F304CEA7F0E}"/>
          </ac:spMkLst>
        </pc:spChg>
        <pc:spChg chg="mod">
          <ac:chgData name="Anthony Platanios" userId="7248515a-7d77-4691-934e-9cdd40b01721" providerId="ADAL" clId="{C6DBB6B8-2BC2-CB41-BC10-B50B1E20AFF1}" dt="2021-06-22T14:24:15.080" v="9872" actId="20577"/>
          <ac:spMkLst>
            <pc:docMk/>
            <pc:sldMk cId="4102521214" sldId="291"/>
            <ac:spMk id="99" creationId="{514047D2-7A9E-544A-AF13-F52D295E9136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100" creationId="{8A49D4F3-6F56-3246-A80A-DAEC336B9898}"/>
          </ac:spMkLst>
        </pc:spChg>
        <pc:spChg chg="mod">
          <ac:chgData name="Anthony Platanios" userId="7248515a-7d77-4691-934e-9cdd40b01721" providerId="ADAL" clId="{C6DBB6B8-2BC2-CB41-BC10-B50B1E20AFF1}" dt="2021-06-21T18:07:10.492" v="8813"/>
          <ac:spMkLst>
            <pc:docMk/>
            <pc:sldMk cId="4102521214" sldId="291"/>
            <ac:spMk id="101" creationId="{321AC1FF-3BB6-AA4F-B967-E8D67157D3EB}"/>
          </ac:spMkLst>
        </pc:spChg>
        <pc:grpChg chg="add del mod">
          <ac:chgData name="Anthony Platanios" userId="7248515a-7d77-4691-934e-9cdd40b01721" providerId="ADAL" clId="{C6DBB6B8-2BC2-CB41-BC10-B50B1E20AFF1}" dt="2021-06-21T18:05:58.526" v="8784"/>
          <ac:grpSpMkLst>
            <pc:docMk/>
            <pc:sldMk cId="4102521214" sldId="291"/>
            <ac:grpSpMk id="35" creationId="{DDE8A754-BB6D-C747-BB80-429FDEE51AA9}"/>
          </ac:grpSpMkLst>
        </pc:grpChg>
        <pc:grpChg chg="mod">
          <ac:chgData name="Anthony Platanios" userId="7248515a-7d77-4691-934e-9cdd40b01721" providerId="ADAL" clId="{C6DBB6B8-2BC2-CB41-BC10-B50B1E20AFF1}" dt="2021-06-21T18:06:04.405" v="8798" actId="1076"/>
          <ac:grpSpMkLst>
            <pc:docMk/>
            <pc:sldMk cId="4102521214" sldId="291"/>
            <ac:grpSpMk id="52" creationId="{04FB434F-74A2-084A-A97E-D6E4B368C4AF}"/>
          </ac:grpSpMkLst>
        </pc:grpChg>
        <pc:grpChg chg="mod">
          <ac:chgData name="Anthony Platanios" userId="7248515a-7d77-4691-934e-9cdd40b01721" providerId="ADAL" clId="{C6DBB6B8-2BC2-CB41-BC10-B50B1E20AFF1}" dt="2021-06-21T18:06:04.405" v="8798" actId="1076"/>
          <ac:grpSpMkLst>
            <pc:docMk/>
            <pc:sldMk cId="4102521214" sldId="291"/>
            <ac:grpSpMk id="56" creationId="{B8749FD6-E069-574A-B7F2-95ADCF98483B}"/>
          </ac:grpSpMkLst>
        </pc:grpChg>
        <pc:grpChg chg="add mod">
          <ac:chgData name="Anthony Platanios" userId="7248515a-7d77-4691-934e-9cdd40b01721" providerId="ADAL" clId="{C6DBB6B8-2BC2-CB41-BC10-B50B1E20AFF1}" dt="2021-06-21T18:07:10.492" v="8813"/>
          <ac:grpSpMkLst>
            <pc:docMk/>
            <pc:sldMk cId="4102521214" sldId="291"/>
            <ac:grpSpMk id="78" creationId="{5CF44F3F-EAC7-3048-B084-2CE493CDC843}"/>
          </ac:grpSpMkLst>
        </pc:grpChg>
        <pc:cxnChg chg="del">
          <ac:chgData name="Anthony Platanios" userId="7248515a-7d77-4691-934e-9cdd40b01721" providerId="ADAL" clId="{C6DBB6B8-2BC2-CB41-BC10-B50B1E20AFF1}" dt="2021-06-21T18:03:53.666" v="8763" actId="478"/>
          <ac:cxnSpMkLst>
            <pc:docMk/>
            <pc:sldMk cId="4102521214" sldId="291"/>
            <ac:cxnSpMk id="27" creationId="{B1208C7B-B3B6-3A45-A248-5DE51816A0FA}"/>
          </ac:cxnSpMkLst>
        </pc:cxnChg>
        <pc:cxnChg chg="del">
          <ac:chgData name="Anthony Platanios" userId="7248515a-7d77-4691-934e-9cdd40b01721" providerId="ADAL" clId="{C6DBB6B8-2BC2-CB41-BC10-B50B1E20AFF1}" dt="2021-06-21T18:03:53.666" v="8763" actId="478"/>
          <ac:cxnSpMkLst>
            <pc:docMk/>
            <pc:sldMk cId="4102521214" sldId="291"/>
            <ac:cxnSpMk id="28" creationId="{470FF09D-4FCA-564B-9E71-6D6413EE7F98}"/>
          </ac:cxnSpMkLst>
        </pc:cxnChg>
        <pc:cxnChg chg="del">
          <ac:chgData name="Anthony Platanios" userId="7248515a-7d77-4691-934e-9cdd40b01721" providerId="ADAL" clId="{C6DBB6B8-2BC2-CB41-BC10-B50B1E20AFF1}" dt="2021-06-21T18:03:53.666" v="8763" actId="478"/>
          <ac:cxnSpMkLst>
            <pc:docMk/>
            <pc:sldMk cId="4102521214" sldId="291"/>
            <ac:cxnSpMk id="30" creationId="{5244E1BA-986E-1746-89DE-D5F6A3A406C9}"/>
          </ac:cxnSpMkLst>
        </pc:cxnChg>
        <pc:cxnChg chg="del">
          <ac:chgData name="Anthony Platanios" userId="7248515a-7d77-4691-934e-9cdd40b01721" providerId="ADAL" clId="{C6DBB6B8-2BC2-CB41-BC10-B50B1E20AFF1}" dt="2021-06-21T18:03:53.666" v="8763" actId="478"/>
          <ac:cxnSpMkLst>
            <pc:docMk/>
            <pc:sldMk cId="4102521214" sldId="291"/>
            <ac:cxnSpMk id="32" creationId="{F82880AF-EF0F-944F-B6D8-E064F5277128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38" creationId="{DA5E2903-8417-6545-9DF7-5D53A83B89A6}"/>
          </ac:cxnSpMkLst>
        </pc:cxnChg>
        <pc:cxnChg chg="mod">
          <ac:chgData name="Anthony Platanios" userId="7248515a-7d77-4691-934e-9cdd40b01721" providerId="ADAL" clId="{C6DBB6B8-2BC2-CB41-BC10-B50B1E20AFF1}" dt="2021-06-21T18:08:02.722" v="8824" actId="208"/>
          <ac:cxnSpMkLst>
            <pc:docMk/>
            <pc:sldMk cId="4102521214" sldId="291"/>
            <ac:cxnSpMk id="43" creationId="{8C805839-EC79-4E4C-9934-8507376947B0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44" creationId="{1F60F27E-A1BD-4F4A-AC37-32BF32485751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45" creationId="{A31D5291-C70B-E64C-BA3A-A5CCDC9C1E89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46" creationId="{265E09DA-1624-1445-97D1-BE9AE4743FB5}"/>
          </ac:cxnSpMkLst>
        </pc:cxnChg>
        <pc:cxnChg chg="mod">
          <ac:chgData name="Anthony Platanios" userId="7248515a-7d77-4691-934e-9cdd40b01721" providerId="ADAL" clId="{C6DBB6B8-2BC2-CB41-BC10-B50B1E20AFF1}" dt="2021-06-21T18:08:02.722" v="8824" actId="208"/>
          <ac:cxnSpMkLst>
            <pc:docMk/>
            <pc:sldMk cId="4102521214" sldId="291"/>
            <ac:cxnSpMk id="48" creationId="{5896235C-C18B-3543-8B87-D1B319729E3F}"/>
          </ac:cxnSpMkLst>
        </pc:cxnChg>
        <pc:cxnChg chg="mod">
          <ac:chgData name="Anthony Platanios" userId="7248515a-7d77-4691-934e-9cdd40b01721" providerId="ADAL" clId="{C6DBB6B8-2BC2-CB41-BC10-B50B1E20AFF1}" dt="2021-06-21T18:08:06.183" v="8825" actId="208"/>
          <ac:cxnSpMkLst>
            <pc:docMk/>
            <pc:sldMk cId="4102521214" sldId="291"/>
            <ac:cxnSpMk id="54" creationId="{F62653A2-BD5F-FF42-9EDF-F57B12011162}"/>
          </ac:cxnSpMkLst>
        </pc:cxnChg>
        <pc:cxnChg chg="mod">
          <ac:chgData name="Anthony Platanios" userId="7248515a-7d77-4691-934e-9cdd40b01721" providerId="ADAL" clId="{C6DBB6B8-2BC2-CB41-BC10-B50B1E20AFF1}" dt="2021-06-21T18:08:06.183" v="8825" actId="208"/>
          <ac:cxnSpMkLst>
            <pc:docMk/>
            <pc:sldMk cId="4102521214" sldId="291"/>
            <ac:cxnSpMk id="55" creationId="{6E829012-655C-BE47-B60B-85E481D8B520}"/>
          </ac:cxnSpMkLst>
        </pc:cxnChg>
        <pc:cxnChg chg="mod">
          <ac:chgData name="Anthony Platanios" userId="7248515a-7d77-4691-934e-9cdd40b01721" providerId="ADAL" clId="{C6DBB6B8-2BC2-CB41-BC10-B50B1E20AFF1}" dt="2021-06-21T18:08:09.875" v="8826" actId="208"/>
          <ac:cxnSpMkLst>
            <pc:docMk/>
            <pc:sldMk cId="4102521214" sldId="291"/>
            <ac:cxnSpMk id="58" creationId="{0AB7559A-19D2-A94A-A4F8-63E25E9F4EEF}"/>
          </ac:cxnSpMkLst>
        </pc:cxnChg>
        <pc:cxnChg chg="mod">
          <ac:chgData name="Anthony Platanios" userId="7248515a-7d77-4691-934e-9cdd40b01721" providerId="ADAL" clId="{C6DBB6B8-2BC2-CB41-BC10-B50B1E20AFF1}" dt="2021-06-21T18:08:09.875" v="8826" actId="208"/>
          <ac:cxnSpMkLst>
            <pc:docMk/>
            <pc:sldMk cId="4102521214" sldId="291"/>
            <ac:cxnSpMk id="59" creationId="{57F3A6B9-F88A-D145-9851-046F6EB871F4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61" creationId="{376F4C04-0377-9F4B-91E2-8E83231B8522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66" creationId="{E51FA330-FA78-D642-86FB-4C8BCFBD66D8}"/>
          </ac:cxnSpMkLst>
        </pc:cxnChg>
        <pc:cxnChg chg="mod">
          <ac:chgData name="Anthony Platanios" userId="7248515a-7d77-4691-934e-9cdd40b01721" providerId="ADAL" clId="{C6DBB6B8-2BC2-CB41-BC10-B50B1E20AFF1}" dt="2021-06-21T18:05:51.497" v="8781"/>
          <ac:cxnSpMkLst>
            <pc:docMk/>
            <pc:sldMk cId="4102521214" sldId="291"/>
            <ac:cxnSpMk id="71" creationId="{13D2DCCB-28CB-CD4E-B467-A9CAC024F125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79" creationId="{8D16F39A-C3E0-204A-9BA3-51E1EC6D19AB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83" creationId="{91690D3D-BE3D-7A45-ACDB-A03840A6494C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84" creationId="{5CF36F4E-ADFA-D34B-A3F7-FA0C4868F4AB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85" creationId="{704E9A8B-1125-EA47-A18B-752636062798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87" creationId="{77D98DCA-F01B-1645-8598-BD1347FFAB54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92" creationId="{551BF0B7-2548-A74D-AF93-73E7E073EC2F}"/>
          </ac:cxnSpMkLst>
        </pc:cxnChg>
        <pc:cxnChg chg="mod">
          <ac:chgData name="Anthony Platanios" userId="7248515a-7d77-4691-934e-9cdd40b01721" providerId="ADAL" clId="{C6DBB6B8-2BC2-CB41-BC10-B50B1E20AFF1}" dt="2021-06-21T18:07:10.492" v="8813"/>
          <ac:cxnSpMkLst>
            <pc:docMk/>
            <pc:sldMk cId="4102521214" sldId="291"/>
            <ac:cxnSpMk id="95" creationId="{767A92C8-4954-FC4D-AD78-5210FED2AF41}"/>
          </ac:cxnSpMkLst>
        </pc:cxnChg>
      </pc:sldChg>
      <pc:sldChg chg="addSp delSp modSp mod modTransition addAnim delAnim modAnim">
        <pc:chgData name="Anthony Platanios" userId="7248515a-7d77-4691-934e-9cdd40b01721" providerId="ADAL" clId="{C6DBB6B8-2BC2-CB41-BC10-B50B1E20AFF1}" dt="2021-06-24T21:03:27.870" v="17231" actId="478"/>
        <pc:sldMkLst>
          <pc:docMk/>
          <pc:sldMk cId="889679689" sldId="293"/>
        </pc:sldMkLst>
        <pc:spChg chg="mod">
          <ac:chgData name="Anthony Platanios" userId="7248515a-7d77-4691-934e-9cdd40b01721" providerId="ADAL" clId="{C6DBB6B8-2BC2-CB41-BC10-B50B1E20AFF1}" dt="2021-06-22T20:54:49.080" v="9954" actId="207"/>
          <ac:spMkLst>
            <pc:docMk/>
            <pc:sldMk cId="889679689" sldId="293"/>
            <ac:spMk id="2" creationId="{D8B5D069-4C4D-4242-8673-7E398BE70752}"/>
          </ac:spMkLst>
        </pc:spChg>
        <pc:spChg chg="add mod">
          <ac:chgData name="Anthony Platanios" userId="7248515a-7d77-4691-934e-9cdd40b01721" providerId="ADAL" clId="{C6DBB6B8-2BC2-CB41-BC10-B50B1E20AFF1}" dt="2021-06-22T21:22:31.496" v="10384" actId="1076"/>
          <ac:spMkLst>
            <pc:docMk/>
            <pc:sldMk cId="889679689" sldId="293"/>
            <ac:spMk id="7" creationId="{2DB3423D-2793-134B-AD3C-7C2333612908}"/>
          </ac:spMkLst>
        </pc:spChg>
        <pc:spChg chg="add del mod">
          <ac:chgData name="Anthony Platanios" userId="7248515a-7d77-4691-934e-9cdd40b01721" providerId="ADAL" clId="{C6DBB6B8-2BC2-CB41-BC10-B50B1E20AFF1}" dt="2021-06-23T22:20:51.666" v="14783" actId="478"/>
          <ac:spMkLst>
            <pc:docMk/>
            <pc:sldMk cId="889679689" sldId="293"/>
            <ac:spMk id="8" creationId="{25BEBF9D-65FA-B046-8562-CEAED8337265}"/>
          </ac:spMkLst>
        </pc:spChg>
        <pc:spChg chg="mod">
          <ac:chgData name="Anthony Platanios" userId="7248515a-7d77-4691-934e-9cdd40b01721" providerId="ADAL" clId="{C6DBB6B8-2BC2-CB41-BC10-B50B1E20AFF1}" dt="2021-06-22T21:19:13.014" v="10332" actId="1035"/>
          <ac:spMkLst>
            <pc:docMk/>
            <pc:sldMk cId="889679689" sldId="293"/>
            <ac:spMk id="9" creationId="{F48AFB19-2AD0-0344-8350-C398062A944A}"/>
          </ac:spMkLst>
        </pc:spChg>
        <pc:spChg chg="add del mod">
          <ac:chgData name="Anthony Platanios" userId="7248515a-7d77-4691-934e-9cdd40b01721" providerId="ADAL" clId="{C6DBB6B8-2BC2-CB41-BC10-B50B1E20AFF1}" dt="2021-06-23T22:20:58.059" v="14785" actId="478"/>
          <ac:spMkLst>
            <pc:docMk/>
            <pc:sldMk cId="889679689" sldId="293"/>
            <ac:spMk id="10" creationId="{7D30BF4A-AE51-D345-B955-9359B25057D0}"/>
          </ac:spMkLst>
        </pc:spChg>
        <pc:spChg chg="del mod">
          <ac:chgData name="Anthony Platanios" userId="7248515a-7d77-4691-934e-9cdd40b01721" providerId="ADAL" clId="{C6DBB6B8-2BC2-CB41-BC10-B50B1E20AFF1}" dt="2021-06-22T21:16:34.671" v="10283" actId="478"/>
          <ac:spMkLst>
            <pc:docMk/>
            <pc:sldMk cId="889679689" sldId="293"/>
            <ac:spMk id="11" creationId="{3EA6D860-6BE7-054F-82C0-AC5C877CB4DF}"/>
          </ac:spMkLst>
        </pc:spChg>
        <pc:spChg chg="mod">
          <ac:chgData name="Anthony Platanios" userId="7248515a-7d77-4691-934e-9cdd40b01721" providerId="ADAL" clId="{C6DBB6B8-2BC2-CB41-BC10-B50B1E20AFF1}" dt="2021-06-22T22:48:55.611" v="11348" actId="20577"/>
          <ac:spMkLst>
            <pc:docMk/>
            <pc:sldMk cId="889679689" sldId="293"/>
            <ac:spMk id="12" creationId="{DB9ED32F-673B-DD4D-A02D-364D6CDD76A0}"/>
          </ac:spMkLst>
        </pc:spChg>
        <pc:spChg chg="mod">
          <ac:chgData name="Anthony Platanios" userId="7248515a-7d77-4691-934e-9cdd40b01721" providerId="ADAL" clId="{C6DBB6B8-2BC2-CB41-BC10-B50B1E20AFF1}" dt="2021-06-22T21:25:49.557" v="10476" actId="20577"/>
          <ac:spMkLst>
            <pc:docMk/>
            <pc:sldMk cId="889679689" sldId="293"/>
            <ac:spMk id="13" creationId="{D79D51FA-7ED4-1F4C-87EB-AA8B5E8E3E77}"/>
          </ac:spMkLst>
        </pc:spChg>
        <pc:spChg chg="mod">
          <ac:chgData name="Anthony Platanios" userId="7248515a-7d77-4691-934e-9cdd40b01721" providerId="ADAL" clId="{C6DBB6B8-2BC2-CB41-BC10-B50B1E20AFF1}" dt="2021-06-24T13:27:15.120" v="15461" actId="207"/>
          <ac:spMkLst>
            <pc:docMk/>
            <pc:sldMk cId="889679689" sldId="293"/>
            <ac:spMk id="14" creationId="{50D36E19-FA60-2544-B546-D20D5AD01E33}"/>
          </ac:spMkLst>
        </pc:spChg>
        <pc:spChg chg="add del mod">
          <ac:chgData name="Anthony Platanios" userId="7248515a-7d77-4691-934e-9cdd40b01721" providerId="ADAL" clId="{C6DBB6B8-2BC2-CB41-BC10-B50B1E20AFF1}" dt="2021-06-23T22:21:10.695" v="14788" actId="478"/>
          <ac:spMkLst>
            <pc:docMk/>
            <pc:sldMk cId="889679689" sldId="293"/>
            <ac:spMk id="15" creationId="{99BFFAEC-28F4-1746-A1E2-FBC56B350901}"/>
          </ac:spMkLst>
        </pc:spChg>
        <pc:spChg chg="del mod">
          <ac:chgData name="Anthony Platanios" userId="7248515a-7d77-4691-934e-9cdd40b01721" providerId="ADAL" clId="{C6DBB6B8-2BC2-CB41-BC10-B50B1E20AFF1}" dt="2021-06-22T21:16:53.243" v="10296" actId="478"/>
          <ac:spMkLst>
            <pc:docMk/>
            <pc:sldMk cId="889679689" sldId="293"/>
            <ac:spMk id="16" creationId="{22649421-0291-0441-90AC-5B2F73453F62}"/>
          </ac:spMkLst>
        </pc:spChg>
        <pc:spChg chg="add mod">
          <ac:chgData name="Anthony Platanios" userId="7248515a-7d77-4691-934e-9cdd40b01721" providerId="ADAL" clId="{C6DBB6B8-2BC2-CB41-BC10-B50B1E20AFF1}" dt="2021-06-22T21:20:45.876" v="10360" actId="167"/>
          <ac:spMkLst>
            <pc:docMk/>
            <pc:sldMk cId="889679689" sldId="293"/>
            <ac:spMk id="17" creationId="{F26B179F-CFFB-3946-AF91-B994EE6ADD32}"/>
          </ac:spMkLst>
        </pc:spChg>
        <pc:spChg chg="mod">
          <ac:chgData name="Anthony Platanios" userId="7248515a-7d77-4691-934e-9cdd40b01721" providerId="ADAL" clId="{C6DBB6B8-2BC2-CB41-BC10-B50B1E20AFF1}" dt="2021-06-22T21:20:01.632" v="10347" actId="1076"/>
          <ac:spMkLst>
            <pc:docMk/>
            <pc:sldMk cId="889679689" sldId="293"/>
            <ac:spMk id="18" creationId="{BDF34EAE-F590-854C-8106-08B52EFD701A}"/>
          </ac:spMkLst>
        </pc:spChg>
        <pc:spChg chg="mod">
          <ac:chgData name="Anthony Platanios" userId="7248515a-7d77-4691-934e-9cdd40b01721" providerId="ADAL" clId="{C6DBB6B8-2BC2-CB41-BC10-B50B1E20AFF1}" dt="2021-06-24T13:27:15.120" v="15461" actId="207"/>
          <ac:spMkLst>
            <pc:docMk/>
            <pc:sldMk cId="889679689" sldId="293"/>
            <ac:spMk id="19" creationId="{1DE51D6D-2597-D247-9273-D4CC7AA67C92}"/>
          </ac:spMkLst>
        </pc:spChg>
        <pc:spChg chg="mod">
          <ac:chgData name="Anthony Platanios" userId="7248515a-7d77-4691-934e-9cdd40b01721" providerId="ADAL" clId="{C6DBB6B8-2BC2-CB41-BC10-B50B1E20AFF1}" dt="2021-06-22T21:20:01.632" v="10347" actId="1076"/>
          <ac:spMkLst>
            <pc:docMk/>
            <pc:sldMk cId="889679689" sldId="293"/>
            <ac:spMk id="20" creationId="{718A8B40-0110-8D4A-8EB2-B38A30EC4E11}"/>
          </ac:spMkLst>
        </pc:spChg>
        <pc:spChg chg="add mod">
          <ac:chgData name="Anthony Platanios" userId="7248515a-7d77-4691-934e-9cdd40b01721" providerId="ADAL" clId="{C6DBB6B8-2BC2-CB41-BC10-B50B1E20AFF1}" dt="2021-06-23T22:21:06.198" v="14787" actId="14100"/>
          <ac:spMkLst>
            <pc:docMk/>
            <pc:sldMk cId="889679689" sldId="293"/>
            <ac:spMk id="21" creationId="{5155CB97-2F9C-304A-B47B-6227479877FD}"/>
          </ac:spMkLst>
        </pc:spChg>
        <pc:spChg chg="add mod">
          <ac:chgData name="Anthony Platanios" userId="7248515a-7d77-4691-934e-9cdd40b01721" providerId="ADAL" clId="{C6DBB6B8-2BC2-CB41-BC10-B50B1E20AFF1}" dt="2021-06-23T22:21:20.722" v="14790" actId="14100"/>
          <ac:spMkLst>
            <pc:docMk/>
            <pc:sldMk cId="889679689" sldId="293"/>
            <ac:spMk id="22" creationId="{B10B8B87-4E18-FE4A-8359-013D64593C3E}"/>
          </ac:spMkLst>
        </pc:spChg>
        <pc:spChg chg="add del mod">
          <ac:chgData name="Anthony Platanios" userId="7248515a-7d77-4691-934e-9cdd40b01721" providerId="ADAL" clId="{C6DBB6B8-2BC2-CB41-BC10-B50B1E20AFF1}" dt="2021-06-23T22:20:53.946" v="14784" actId="478"/>
          <ac:spMkLst>
            <pc:docMk/>
            <pc:sldMk cId="889679689" sldId="293"/>
            <ac:spMk id="24" creationId="{502E169E-E6DE-164F-A720-CEF4924087DB}"/>
          </ac:spMkLst>
        </pc:spChg>
        <pc:spChg chg="add del mod">
          <ac:chgData name="Anthony Platanios" userId="7248515a-7d77-4691-934e-9cdd40b01721" providerId="ADAL" clId="{C6DBB6B8-2BC2-CB41-BC10-B50B1E20AFF1}" dt="2021-06-23T22:21:01.493" v="14786" actId="478"/>
          <ac:spMkLst>
            <pc:docMk/>
            <pc:sldMk cId="889679689" sldId="293"/>
            <ac:spMk id="26" creationId="{5B0CBEEF-F723-E341-941D-99FCF39DE4C9}"/>
          </ac:spMkLst>
        </pc:spChg>
        <pc:spChg chg="add del mod">
          <ac:chgData name="Anthony Platanios" userId="7248515a-7d77-4691-934e-9cdd40b01721" providerId="ADAL" clId="{C6DBB6B8-2BC2-CB41-BC10-B50B1E20AFF1}" dt="2021-06-23T22:21:13.130" v="14789" actId="478"/>
          <ac:spMkLst>
            <pc:docMk/>
            <pc:sldMk cId="889679689" sldId="293"/>
            <ac:spMk id="28" creationId="{C5FD5F9F-D8D2-6941-B1C0-ABE1E5A5C7EE}"/>
          </ac:spMkLst>
        </pc:spChg>
        <pc:spChg chg="add mod">
          <ac:chgData name="Anthony Platanios" userId="7248515a-7d77-4691-934e-9cdd40b01721" providerId="ADAL" clId="{C6DBB6B8-2BC2-CB41-BC10-B50B1E20AFF1}" dt="2021-06-24T13:27:33.425" v="15466" actId="207"/>
          <ac:spMkLst>
            <pc:docMk/>
            <pc:sldMk cId="889679689" sldId="293"/>
            <ac:spMk id="36" creationId="{4031E67B-2C14-3B4E-BFFE-DF9C6B8E5E71}"/>
          </ac:spMkLst>
        </pc:spChg>
        <pc:spChg chg="add del mod">
          <ac:chgData name="Anthony Platanios" userId="7248515a-7d77-4691-934e-9cdd40b01721" providerId="ADAL" clId="{C6DBB6B8-2BC2-CB41-BC10-B50B1E20AFF1}" dt="2021-06-22T21:38:40.178" v="10662" actId="478"/>
          <ac:spMkLst>
            <pc:docMk/>
            <pc:sldMk cId="889679689" sldId="293"/>
            <ac:spMk id="38" creationId="{0B9DCD3F-D4B7-DD4F-938A-6702A85ACFBD}"/>
          </ac:spMkLst>
        </pc:spChg>
        <pc:spChg chg="mod">
          <ac:chgData name="Anthony Platanios" userId="7248515a-7d77-4691-934e-9cdd40b01721" providerId="ADAL" clId="{C6DBB6B8-2BC2-CB41-BC10-B50B1E20AFF1}" dt="2021-06-24T13:27:19.727" v="15462" actId="207"/>
          <ac:spMkLst>
            <pc:docMk/>
            <pc:sldMk cId="889679689" sldId="293"/>
            <ac:spMk id="40" creationId="{2A428F89-3218-574A-91FD-6ADB22D5E0FB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42" creationId="{0D8390CB-6531-5948-AB65-3100E0FDDC78}"/>
          </ac:spMkLst>
        </pc:spChg>
        <pc:spChg chg="mod">
          <ac:chgData name="Anthony Platanios" userId="7248515a-7d77-4691-934e-9cdd40b01721" providerId="ADAL" clId="{C6DBB6B8-2BC2-CB41-BC10-B50B1E20AFF1}" dt="2021-06-22T21:19:38.280" v="10342" actId="14100"/>
          <ac:spMkLst>
            <pc:docMk/>
            <pc:sldMk cId="889679689" sldId="293"/>
            <ac:spMk id="44" creationId="{5E448F3B-0759-8245-80DD-3D258DDD896C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47" creationId="{1AF15E30-825D-D54B-BA2E-259F4D178557}"/>
          </ac:spMkLst>
        </pc:spChg>
        <pc:spChg chg="add mod modVis">
          <ac:chgData name="Anthony Platanios" userId="7248515a-7d77-4691-934e-9cdd40b01721" providerId="ADAL" clId="{C6DBB6B8-2BC2-CB41-BC10-B50B1E20AFF1}" dt="2021-06-24T13:27:45.334" v="15469" actId="207"/>
          <ac:spMkLst>
            <pc:docMk/>
            <pc:sldMk cId="889679689" sldId="293"/>
            <ac:spMk id="49" creationId="{549A06A5-5B1F-864D-B20D-A964CA1BEFCD}"/>
          </ac:spMkLst>
        </pc:spChg>
        <pc:spChg chg="add del mod topLvl">
          <ac:chgData name="Anthony Platanios" userId="7248515a-7d77-4691-934e-9cdd40b01721" providerId="ADAL" clId="{C6DBB6B8-2BC2-CB41-BC10-B50B1E20AFF1}" dt="2021-06-23T22:21:45.219" v="14793" actId="478"/>
          <ac:spMkLst>
            <pc:docMk/>
            <pc:sldMk cId="889679689" sldId="293"/>
            <ac:spMk id="51" creationId="{81F9EA3E-E58D-6D42-9AF1-BCA31B0525E2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55" creationId="{E2E27DEF-65A8-444E-A621-3EEB528AA07F}"/>
          </ac:spMkLst>
        </pc:spChg>
        <pc:spChg chg="mod">
          <ac:chgData name="Anthony Platanios" userId="7248515a-7d77-4691-934e-9cdd40b01721" providerId="ADAL" clId="{C6DBB6B8-2BC2-CB41-BC10-B50B1E20AFF1}" dt="2021-06-24T13:27:26.468" v="15465" actId="207"/>
          <ac:spMkLst>
            <pc:docMk/>
            <pc:sldMk cId="889679689" sldId="293"/>
            <ac:spMk id="56" creationId="{A41390FB-BF60-754D-843C-280B9CD98FB4}"/>
          </ac:spMkLst>
        </pc:spChg>
        <pc:spChg chg="add mod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57" creationId="{5125C6E6-FF43-DD44-9116-FF9D1C81DF08}"/>
          </ac:spMkLst>
        </pc:spChg>
        <pc:spChg chg="mod">
          <ac:chgData name="Anthony Platanios" userId="7248515a-7d77-4691-934e-9cdd40b01721" providerId="ADAL" clId="{C6DBB6B8-2BC2-CB41-BC10-B50B1E20AFF1}" dt="2021-06-22T20:58:54.177" v="10004" actId="207"/>
          <ac:spMkLst>
            <pc:docMk/>
            <pc:sldMk cId="889679689" sldId="293"/>
            <ac:spMk id="58" creationId="{5BC06048-70C9-E843-A9F5-020BA4268D82}"/>
          </ac:spMkLst>
        </pc:spChg>
        <pc:spChg chg="mod">
          <ac:chgData name="Anthony Platanios" userId="7248515a-7d77-4691-934e-9cdd40b01721" providerId="ADAL" clId="{C6DBB6B8-2BC2-CB41-BC10-B50B1E20AFF1}" dt="2021-06-24T13:27:21.816" v="15463" actId="207"/>
          <ac:spMkLst>
            <pc:docMk/>
            <pc:sldMk cId="889679689" sldId="293"/>
            <ac:spMk id="60" creationId="{204278D2-CDBB-4040-B609-721F2FC23402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61" creationId="{616ACE22-DA95-084D-BD6E-270ECF10793E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62" creationId="{9F885077-9F7D-CC4C-BD8A-679D6EF95870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63" creationId="{951551B0-2E55-9849-9FA5-AE9032F389AA}"/>
          </ac:spMkLst>
        </pc:spChg>
        <pc:spChg chg="add del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64" creationId="{6B9160E0-E409-8243-B626-53BB1547BC00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65" creationId="{0F66BE6B-6F32-A044-BFE2-94DD1CA85D96}"/>
          </ac:spMkLst>
        </pc:spChg>
        <pc:spChg chg="add mod modVis">
          <ac:chgData name="Anthony Platanios" userId="7248515a-7d77-4691-934e-9cdd40b01721" providerId="ADAL" clId="{C6DBB6B8-2BC2-CB41-BC10-B50B1E20AFF1}" dt="2021-06-23T22:22:19.170" v="14804" actId="1036"/>
          <ac:spMkLst>
            <pc:docMk/>
            <pc:sldMk cId="889679689" sldId="293"/>
            <ac:spMk id="66" creationId="{35C287A0-60E6-8A44-AE2C-0431CE949023}"/>
          </ac:spMkLst>
        </pc:spChg>
        <pc:spChg chg="add del mod topLvl">
          <ac:chgData name="Anthony Platanios" userId="7248515a-7d77-4691-934e-9cdd40b01721" providerId="ADAL" clId="{C6DBB6B8-2BC2-CB41-BC10-B50B1E20AFF1}" dt="2021-06-23T22:21:46.813" v="14794" actId="478"/>
          <ac:spMkLst>
            <pc:docMk/>
            <pc:sldMk cId="889679689" sldId="293"/>
            <ac:spMk id="69" creationId="{92021E8F-36F8-164C-B399-7E8A49BB507A}"/>
          </ac:spMkLst>
        </pc:spChg>
        <pc:spChg chg="add mod">
          <ac:chgData name="Anthony Platanios" userId="7248515a-7d77-4691-934e-9cdd40b01721" providerId="ADAL" clId="{C6DBB6B8-2BC2-CB41-BC10-B50B1E20AFF1}" dt="2021-06-24T13:27:33.425" v="15466" actId="207"/>
          <ac:spMkLst>
            <pc:docMk/>
            <pc:sldMk cId="889679689" sldId="293"/>
            <ac:spMk id="73" creationId="{ADD6E57A-7405-DF40-B206-9C56A9902DFD}"/>
          </ac:spMkLst>
        </pc:spChg>
        <pc:spChg chg="add del mod">
          <ac:chgData name="Anthony Platanios" userId="7248515a-7d77-4691-934e-9cdd40b01721" providerId="ADAL" clId="{C6DBB6B8-2BC2-CB41-BC10-B50B1E20AFF1}" dt="2021-06-24T21:03:27.870" v="17231" actId="478"/>
          <ac:spMkLst>
            <pc:docMk/>
            <pc:sldMk cId="889679689" sldId="293"/>
            <ac:spMk id="75" creationId="{5CDCECF8-0172-7146-997C-471DC991563E}"/>
          </ac:spMkLst>
        </pc:spChg>
        <pc:grpChg chg="add mod">
          <ac:chgData name="Anthony Platanios" userId="7248515a-7d77-4691-934e-9cdd40b01721" providerId="ADAL" clId="{C6DBB6B8-2BC2-CB41-BC10-B50B1E20AFF1}" dt="2021-06-22T20:50:39.618" v="9922" actId="1076"/>
          <ac:grpSpMkLst>
            <pc:docMk/>
            <pc:sldMk cId="889679689" sldId="293"/>
            <ac:grpSpMk id="3" creationId="{F63D240D-DF59-E540-B346-4DA4957EC763}"/>
          </ac:grpSpMkLst>
        </pc:grpChg>
        <pc:grpChg chg="add mod">
          <ac:chgData name="Anthony Platanios" userId="7248515a-7d77-4691-934e-9cdd40b01721" providerId="ADAL" clId="{C6DBB6B8-2BC2-CB41-BC10-B50B1E20AFF1}" dt="2021-06-22T20:50:39.618" v="9922" actId="1076"/>
          <ac:grpSpMkLst>
            <pc:docMk/>
            <pc:sldMk cId="889679689" sldId="293"/>
            <ac:grpSpMk id="4" creationId="{4DD9EC7D-E263-2A45-969E-60CC2D01081E}"/>
          </ac:grpSpMkLst>
        </pc:grpChg>
        <pc:grpChg chg="add mod">
          <ac:chgData name="Anthony Platanios" userId="7248515a-7d77-4691-934e-9cdd40b01721" providerId="ADAL" clId="{C6DBB6B8-2BC2-CB41-BC10-B50B1E20AFF1}" dt="2021-06-22T20:50:39.618" v="9922" actId="1076"/>
          <ac:grpSpMkLst>
            <pc:docMk/>
            <pc:sldMk cId="889679689" sldId="293"/>
            <ac:grpSpMk id="5" creationId="{D59B2F3F-69F9-6343-8FE4-1AA3DD48F6FA}"/>
          </ac:grpSpMkLst>
        </pc:grpChg>
        <pc:grpChg chg="add mod">
          <ac:chgData name="Anthony Platanios" userId="7248515a-7d77-4691-934e-9cdd40b01721" providerId="ADAL" clId="{C6DBB6B8-2BC2-CB41-BC10-B50B1E20AFF1}" dt="2021-06-22T20:50:46.385" v="9924" actId="1076"/>
          <ac:grpSpMkLst>
            <pc:docMk/>
            <pc:sldMk cId="889679689" sldId="293"/>
            <ac:grpSpMk id="6" creationId="{0F9F0A19-CC61-1549-A62C-79CFC10389FF}"/>
          </ac:grpSpMkLst>
        </pc:grpChg>
        <pc:grpChg chg="add">
          <ac:chgData name="Anthony Platanios" userId="7248515a-7d77-4691-934e-9cdd40b01721" providerId="ADAL" clId="{C6DBB6B8-2BC2-CB41-BC10-B50B1E20AFF1}" dt="2021-06-22T21:22:11.299" v="10381" actId="164"/>
          <ac:grpSpMkLst>
            <pc:docMk/>
            <pc:sldMk cId="889679689" sldId="293"/>
            <ac:grpSpMk id="30" creationId="{4CAADDD0-88B5-5B45-9CF9-E571A7AF16AE}"/>
          </ac:grpSpMkLst>
        </pc:grpChg>
        <pc:grpChg chg="add mod">
          <ac:chgData name="Anthony Platanios" userId="7248515a-7d77-4691-934e-9cdd40b01721" providerId="ADAL" clId="{C6DBB6B8-2BC2-CB41-BC10-B50B1E20AFF1}" dt="2021-06-22T21:22:34.693" v="10385" actId="1076"/>
          <ac:grpSpMkLst>
            <pc:docMk/>
            <pc:sldMk cId="889679689" sldId="293"/>
            <ac:grpSpMk id="32" creationId="{90852231-B301-7C45-A067-250A14D8E9A1}"/>
          </ac:grpSpMkLst>
        </pc:grpChg>
        <pc:grpChg chg="add mod">
          <ac:chgData name="Anthony Platanios" userId="7248515a-7d77-4691-934e-9cdd40b01721" providerId="ADAL" clId="{C6DBB6B8-2BC2-CB41-BC10-B50B1E20AFF1}" dt="2021-06-23T22:21:38.672" v="14792" actId="1036"/>
          <ac:grpSpMkLst>
            <pc:docMk/>
            <pc:sldMk cId="889679689" sldId="293"/>
            <ac:grpSpMk id="34" creationId="{1650EDC7-FFFF-964E-9EDF-7E314623898D}"/>
          </ac:grpSpMkLst>
        </pc:grpChg>
        <pc:grpChg chg="add del mod modVis">
          <ac:chgData name="Anthony Platanios" userId="7248515a-7d77-4691-934e-9cdd40b01721" providerId="ADAL" clId="{C6DBB6B8-2BC2-CB41-BC10-B50B1E20AFF1}" dt="2021-06-23T22:21:45.219" v="14793" actId="478"/>
          <ac:grpSpMkLst>
            <pc:docMk/>
            <pc:sldMk cId="889679689" sldId="293"/>
            <ac:grpSpMk id="71" creationId="{0E0C2C2B-0201-7C40-B8F3-E1923BAFB5FE}"/>
          </ac:grpSpMkLst>
        </pc:grpChg>
        <pc:grpChg chg="mod">
          <ac:chgData name="Anthony Platanios" userId="7248515a-7d77-4691-934e-9cdd40b01721" providerId="ADAL" clId="{C6DBB6B8-2BC2-CB41-BC10-B50B1E20AFF1}" dt="2021-06-22T20:48:02.531" v="9885" actId="1037"/>
          <ac:grpSpMkLst>
            <pc:docMk/>
            <pc:sldMk cId="889679689" sldId="293"/>
            <ac:grpSpMk id="118" creationId="{6CF12938-1013-9E41-8B12-C4F1F7A3FAA7}"/>
          </ac:grpSpMkLst>
        </pc:grpChg>
        <pc:picChg chg="add del mod">
          <ac:chgData name="Anthony Platanios" userId="7248515a-7d77-4691-934e-9cdd40b01721" providerId="ADAL" clId="{C6DBB6B8-2BC2-CB41-BC10-B50B1E20AFF1}" dt="2021-06-24T14:10:25.748" v="16041"/>
          <ac:picMkLst>
            <pc:docMk/>
            <pc:sldMk cId="889679689" sldId="293"/>
            <ac:picMk id="11" creationId="{2F4AD46D-C623-3F4C-AC89-3AA709AB631F}"/>
          </ac:picMkLst>
        </pc:picChg>
      </pc:sldChg>
      <pc:sldChg chg="addSp delSp modSp del mod">
        <pc:chgData name="Anthony Platanios" userId="7248515a-7d77-4691-934e-9cdd40b01721" providerId="ADAL" clId="{C6DBB6B8-2BC2-CB41-BC10-B50B1E20AFF1}" dt="2021-06-22T21:47:02.020" v="10918" actId="2696"/>
        <pc:sldMkLst>
          <pc:docMk/>
          <pc:sldMk cId="1476035524" sldId="295"/>
        </pc:sldMkLst>
        <pc:spChg chg="del">
          <ac:chgData name="Anthony Platanios" userId="7248515a-7d77-4691-934e-9cdd40b01721" providerId="ADAL" clId="{C6DBB6B8-2BC2-CB41-BC10-B50B1E20AFF1}" dt="2021-06-22T20:54:55.455" v="9955" actId="478"/>
          <ac:spMkLst>
            <pc:docMk/>
            <pc:sldMk cId="1476035524" sldId="295"/>
            <ac:spMk id="2" creationId="{D8B5D069-4C4D-4242-8673-7E398BE70752}"/>
          </ac:spMkLst>
        </pc:spChg>
        <pc:spChg chg="add del mod">
          <ac:chgData name="Anthony Platanios" userId="7248515a-7d77-4691-934e-9cdd40b01721" providerId="ADAL" clId="{C6DBB6B8-2BC2-CB41-BC10-B50B1E20AFF1}" dt="2021-06-22T20:54:59.365" v="9958" actId="478"/>
          <ac:spMkLst>
            <pc:docMk/>
            <pc:sldMk cId="1476035524" sldId="295"/>
            <ac:spMk id="4" creationId="{1CF7111F-03BE-454A-8159-59E99F74E40C}"/>
          </ac:spMkLst>
        </pc:spChg>
        <pc:spChg chg="add del mod">
          <ac:chgData name="Anthony Platanios" userId="7248515a-7d77-4691-934e-9cdd40b01721" providerId="ADAL" clId="{C6DBB6B8-2BC2-CB41-BC10-B50B1E20AFF1}" dt="2021-06-22T20:54:56.793" v="9957"/>
          <ac:spMkLst>
            <pc:docMk/>
            <pc:sldMk cId="1476035524" sldId="295"/>
            <ac:spMk id="27" creationId="{75822402-39C7-1B46-8CEA-AC26FDDA7F2C}"/>
          </ac:spMkLst>
        </pc:spChg>
        <pc:spChg chg="add mod">
          <ac:chgData name="Anthony Platanios" userId="7248515a-7d77-4691-934e-9cdd40b01721" providerId="ADAL" clId="{C6DBB6B8-2BC2-CB41-BC10-B50B1E20AFF1}" dt="2021-06-22T20:54:59.777" v="9959"/>
          <ac:spMkLst>
            <pc:docMk/>
            <pc:sldMk cId="1476035524" sldId="295"/>
            <ac:spMk id="28" creationId="{11F57274-494C-004E-84C9-A8D31535A14F}"/>
          </ac:spMkLst>
        </pc:spChg>
      </pc:sldChg>
      <pc:sldChg chg="addSp delSp modSp add del mod modAnim modShow">
        <pc:chgData name="Anthony Platanios" userId="7248515a-7d77-4691-934e-9cdd40b01721" providerId="ADAL" clId="{C6DBB6B8-2BC2-CB41-BC10-B50B1E20AFF1}" dt="2021-06-23T15:33:36.769" v="13189" actId="2696"/>
        <pc:sldMkLst>
          <pc:docMk/>
          <pc:sldMk cId="4089275308" sldId="296"/>
        </pc:sldMkLst>
        <pc:spChg chg="mod">
          <ac:chgData name="Anthony Platanios" userId="7248515a-7d77-4691-934e-9cdd40b01721" providerId="ADAL" clId="{C6DBB6B8-2BC2-CB41-BC10-B50B1E20AFF1}" dt="2021-06-22T13:37:17.400" v="9077" actId="20577"/>
          <ac:spMkLst>
            <pc:docMk/>
            <pc:sldMk cId="4089275308" sldId="296"/>
            <ac:spMk id="3" creationId="{38CEDFC1-A663-4D44-AC1E-0644E6479BAD}"/>
          </ac:spMkLst>
        </pc:spChg>
        <pc:spChg chg="add mod">
          <ac:chgData name="Anthony Platanios" userId="7248515a-7d77-4691-934e-9cdd40b01721" providerId="ADAL" clId="{C6DBB6B8-2BC2-CB41-BC10-B50B1E20AFF1}" dt="2021-06-22T14:00:17.421" v="9746" actId="1037"/>
          <ac:spMkLst>
            <pc:docMk/>
            <pc:sldMk cId="4089275308" sldId="296"/>
            <ac:spMk id="10" creationId="{2CBD2A00-905A-C14A-8982-F25DE9D08047}"/>
          </ac:spMkLst>
        </pc:spChg>
        <pc:spChg chg="add mod">
          <ac:chgData name="Anthony Platanios" userId="7248515a-7d77-4691-934e-9cdd40b01721" providerId="ADAL" clId="{C6DBB6B8-2BC2-CB41-BC10-B50B1E20AFF1}" dt="2021-06-22T14:00:17.421" v="9746" actId="1037"/>
          <ac:spMkLst>
            <pc:docMk/>
            <pc:sldMk cId="4089275308" sldId="296"/>
            <ac:spMk id="11" creationId="{C330662A-6539-EC40-8D08-EC2C83D2A15F}"/>
          </ac:spMkLst>
        </pc:spChg>
        <pc:spChg chg="add mod">
          <ac:chgData name="Anthony Platanios" userId="7248515a-7d77-4691-934e-9cdd40b01721" providerId="ADAL" clId="{C6DBB6B8-2BC2-CB41-BC10-B50B1E20AFF1}" dt="2021-06-22T14:00:17.421" v="9746" actId="1037"/>
          <ac:spMkLst>
            <pc:docMk/>
            <pc:sldMk cId="4089275308" sldId="296"/>
            <ac:spMk id="12" creationId="{4B843165-219F-DE44-BDB5-A95F333A1F78}"/>
          </ac:spMkLst>
        </pc:spChg>
        <pc:spChg chg="add mod">
          <ac:chgData name="Anthony Platanios" userId="7248515a-7d77-4691-934e-9cdd40b01721" providerId="ADAL" clId="{C6DBB6B8-2BC2-CB41-BC10-B50B1E20AFF1}" dt="2021-06-22T14:00:17.421" v="9746" actId="1037"/>
          <ac:spMkLst>
            <pc:docMk/>
            <pc:sldMk cId="4089275308" sldId="296"/>
            <ac:spMk id="13" creationId="{31182C69-462B-1149-B076-D72BE52FC4ED}"/>
          </ac:spMkLst>
        </pc:spChg>
        <pc:spChg chg="add mod">
          <ac:chgData name="Anthony Platanios" userId="7248515a-7d77-4691-934e-9cdd40b01721" providerId="ADAL" clId="{C6DBB6B8-2BC2-CB41-BC10-B50B1E20AFF1}" dt="2021-06-22T14:00:31.633" v="9750" actId="1076"/>
          <ac:spMkLst>
            <pc:docMk/>
            <pc:sldMk cId="4089275308" sldId="296"/>
            <ac:spMk id="14" creationId="{8329B8AC-99A4-744F-95E3-9B8D010FA8E8}"/>
          </ac:spMkLst>
        </pc:spChg>
        <pc:spChg chg="add mod">
          <ac:chgData name="Anthony Platanios" userId="7248515a-7d77-4691-934e-9cdd40b01721" providerId="ADAL" clId="{C6DBB6B8-2BC2-CB41-BC10-B50B1E20AFF1}" dt="2021-06-22T14:00:08.040" v="9728" actId="1038"/>
          <ac:spMkLst>
            <pc:docMk/>
            <pc:sldMk cId="4089275308" sldId="296"/>
            <ac:spMk id="15" creationId="{5340352F-EA3A-8142-8A46-B0A1B2E3861D}"/>
          </ac:spMkLst>
        </pc:spChg>
        <pc:spChg chg="add mod">
          <ac:chgData name="Anthony Platanios" userId="7248515a-7d77-4691-934e-9cdd40b01721" providerId="ADAL" clId="{C6DBB6B8-2BC2-CB41-BC10-B50B1E20AFF1}" dt="2021-06-22T14:00:08.040" v="9728" actId="1038"/>
          <ac:spMkLst>
            <pc:docMk/>
            <pc:sldMk cId="4089275308" sldId="296"/>
            <ac:spMk id="16" creationId="{0E571ABC-C4CB-1F4B-85C8-EA899F195A3F}"/>
          </ac:spMkLst>
        </pc:spChg>
        <pc:spChg chg="add mod">
          <ac:chgData name="Anthony Platanios" userId="7248515a-7d77-4691-934e-9cdd40b01721" providerId="ADAL" clId="{C6DBB6B8-2BC2-CB41-BC10-B50B1E20AFF1}" dt="2021-06-22T14:03:37.552" v="9814" actId="1076"/>
          <ac:spMkLst>
            <pc:docMk/>
            <pc:sldMk cId="4089275308" sldId="296"/>
            <ac:spMk id="17" creationId="{5A471F52-1573-A643-A187-899C694F3CB8}"/>
          </ac:spMkLst>
        </pc:spChg>
        <pc:spChg chg="mod topLvl">
          <ac:chgData name="Anthony Platanios" userId="7248515a-7d77-4691-934e-9cdd40b01721" providerId="ADAL" clId="{C6DBB6B8-2BC2-CB41-BC10-B50B1E20AFF1}" dt="2021-06-22T13:51:29.272" v="9303" actId="1076"/>
          <ac:spMkLst>
            <pc:docMk/>
            <pc:sldMk cId="4089275308" sldId="296"/>
            <ac:spMk id="40" creationId="{5F73EF8C-7301-8F45-B343-5843E060637E}"/>
          </ac:spMkLst>
        </pc:spChg>
        <pc:spChg chg="mod">
          <ac:chgData name="Anthony Platanios" userId="7248515a-7d77-4691-934e-9cdd40b01721" providerId="ADAL" clId="{C6DBB6B8-2BC2-CB41-BC10-B50B1E20AFF1}" dt="2021-06-22T13:43:10.040" v="9185" actId="207"/>
          <ac:spMkLst>
            <pc:docMk/>
            <pc:sldMk cId="4089275308" sldId="296"/>
            <ac:spMk id="46" creationId="{61674F1D-8444-5A45-8174-C13AE7624D56}"/>
          </ac:spMkLst>
        </pc:spChg>
        <pc:spChg chg="mod">
          <ac:chgData name="Anthony Platanios" userId="7248515a-7d77-4691-934e-9cdd40b01721" providerId="ADAL" clId="{C6DBB6B8-2BC2-CB41-BC10-B50B1E20AFF1}" dt="2021-06-23T09:00:53.653" v="12142"/>
          <ac:spMkLst>
            <pc:docMk/>
            <pc:sldMk cId="4089275308" sldId="296"/>
            <ac:spMk id="60" creationId="{8F422BC5-2B01-D445-8D46-C26A516E5998}"/>
          </ac:spMkLst>
        </pc:spChg>
        <pc:spChg chg="mod">
          <ac:chgData name="Anthony Platanios" userId="7248515a-7d77-4691-934e-9cdd40b01721" providerId="ADAL" clId="{C6DBB6B8-2BC2-CB41-BC10-B50B1E20AFF1}" dt="2021-06-22T13:43:06.718" v="9184" actId="207"/>
          <ac:spMkLst>
            <pc:docMk/>
            <pc:sldMk cId="4089275308" sldId="296"/>
            <ac:spMk id="62" creationId="{050E5DBC-65F0-794B-A8E8-16C510223CDA}"/>
          </ac:spMkLst>
        </pc:spChg>
        <pc:spChg chg="add mod">
          <ac:chgData name="Anthony Platanios" userId="7248515a-7d77-4691-934e-9cdd40b01721" providerId="ADAL" clId="{C6DBB6B8-2BC2-CB41-BC10-B50B1E20AFF1}" dt="2021-06-22T13:51:07.072" v="9302"/>
          <ac:spMkLst>
            <pc:docMk/>
            <pc:sldMk cId="4089275308" sldId="296"/>
            <ac:spMk id="64" creationId="{AC6B5B0C-C1D4-7B4F-9208-DEC0561EFD08}"/>
          </ac:spMkLst>
        </pc:spChg>
        <pc:spChg chg="add mod">
          <ac:chgData name="Anthony Platanios" userId="7248515a-7d77-4691-934e-9cdd40b01721" providerId="ADAL" clId="{C6DBB6B8-2BC2-CB41-BC10-B50B1E20AFF1}" dt="2021-06-22T13:51:07.072" v="9302"/>
          <ac:spMkLst>
            <pc:docMk/>
            <pc:sldMk cId="4089275308" sldId="296"/>
            <ac:spMk id="65" creationId="{975A67CD-00F8-F74E-9712-925AC8AA7FDE}"/>
          </ac:spMkLst>
        </pc:spChg>
        <pc:spChg chg="add mod">
          <ac:chgData name="Anthony Platanios" userId="7248515a-7d77-4691-934e-9cdd40b01721" providerId="ADAL" clId="{C6DBB6B8-2BC2-CB41-BC10-B50B1E20AFF1}" dt="2021-06-22T13:51:07.072" v="9302"/>
          <ac:spMkLst>
            <pc:docMk/>
            <pc:sldMk cId="4089275308" sldId="296"/>
            <ac:spMk id="72" creationId="{0FCA70C8-17A5-F84F-90C0-496954CFBCCF}"/>
          </ac:spMkLst>
        </pc:spChg>
        <pc:grpChg chg="add">
          <ac:chgData name="Anthony Platanios" userId="7248515a-7d77-4691-934e-9cdd40b01721" providerId="ADAL" clId="{C6DBB6B8-2BC2-CB41-BC10-B50B1E20AFF1}" dt="2021-06-22T13:44:46.211" v="9209" actId="164"/>
          <ac:grpSpMkLst>
            <pc:docMk/>
            <pc:sldMk cId="4089275308" sldId="296"/>
            <ac:grpSpMk id="8" creationId="{600239C4-911B-484A-8302-61644E2B86F1}"/>
          </ac:grpSpMkLst>
        </pc:grpChg>
        <pc:grpChg chg="del">
          <ac:chgData name="Anthony Platanios" userId="7248515a-7d77-4691-934e-9cdd40b01721" providerId="ADAL" clId="{C6DBB6B8-2BC2-CB41-BC10-B50B1E20AFF1}" dt="2021-06-22T13:44:41.385" v="9208" actId="165"/>
          <ac:grpSpMkLst>
            <pc:docMk/>
            <pc:sldMk cId="4089275308" sldId="296"/>
            <ac:grpSpMk id="39" creationId="{8EDA900C-424B-A449-849B-9C6D98D9AA13}"/>
          </ac:grpSpMkLst>
        </pc:grpChg>
        <pc:grpChg chg="add mod">
          <ac:chgData name="Anthony Platanios" userId="7248515a-7d77-4691-934e-9cdd40b01721" providerId="ADAL" clId="{C6DBB6B8-2BC2-CB41-BC10-B50B1E20AFF1}" dt="2021-06-22T13:42:59.941" v="9183"/>
          <ac:grpSpMkLst>
            <pc:docMk/>
            <pc:sldMk cId="4089275308" sldId="296"/>
            <ac:grpSpMk id="45" creationId="{E56324B5-D975-A749-9911-8B9567E213FC}"/>
          </ac:grpSpMkLst>
        </pc:grpChg>
        <pc:grpChg chg="add mod">
          <ac:chgData name="Anthony Platanios" userId="7248515a-7d77-4691-934e-9cdd40b01721" providerId="ADAL" clId="{C6DBB6B8-2BC2-CB41-BC10-B50B1E20AFF1}" dt="2021-06-22T13:51:07.072" v="9302"/>
          <ac:grpSpMkLst>
            <pc:docMk/>
            <pc:sldMk cId="4089275308" sldId="296"/>
            <ac:grpSpMk id="66" creationId="{7580F326-BD60-B84D-BEA6-B94C7CD77290}"/>
          </ac:grpSpMkLst>
        </pc:grpChg>
        <pc:grpChg chg="add">
          <ac:chgData name="Anthony Platanios" userId="7248515a-7d77-4691-934e-9cdd40b01721" providerId="ADAL" clId="{C6DBB6B8-2BC2-CB41-BC10-B50B1E20AFF1}" dt="2021-06-22T14:06:26.523" v="9856" actId="164"/>
          <ac:grpSpMkLst>
            <pc:docMk/>
            <pc:sldMk cId="4089275308" sldId="296"/>
            <ac:grpSpMk id="117" creationId="{4BD3CFA0-600E-7640-9726-7CF814A5A0AB}"/>
          </ac:grpSpMkLst>
        </pc:grpChg>
        <pc:grpChg chg="add">
          <ac:chgData name="Anthony Platanios" userId="7248515a-7d77-4691-934e-9cdd40b01721" providerId="ADAL" clId="{C6DBB6B8-2BC2-CB41-BC10-B50B1E20AFF1}" dt="2021-06-22T14:06:41.007" v="9858" actId="164"/>
          <ac:grpSpMkLst>
            <pc:docMk/>
            <pc:sldMk cId="4089275308" sldId="296"/>
            <ac:grpSpMk id="118" creationId="{877AC341-2985-904B-8930-E588A80B50EC}"/>
          </ac:grpSpMkLst>
        </pc:grpChg>
        <pc:cxnChg chg="mod topLvl">
          <ac:chgData name="Anthony Platanios" userId="7248515a-7d77-4691-934e-9cdd40b01721" providerId="ADAL" clId="{C6DBB6B8-2BC2-CB41-BC10-B50B1E20AFF1}" dt="2021-06-22T13:51:32.651" v="9304" actId="14100"/>
          <ac:cxnSpMkLst>
            <pc:docMk/>
            <pc:sldMk cId="4089275308" sldId="296"/>
            <ac:cxnSpMk id="41" creationId="{FA72E3E8-6A5B-FC46-A898-5BC96EEC4F9E}"/>
          </ac:cxnSpMkLst>
        </pc:cxnChg>
        <pc:cxnChg chg="topLvl">
          <ac:chgData name="Anthony Platanios" userId="7248515a-7d77-4691-934e-9cdd40b01721" providerId="ADAL" clId="{C6DBB6B8-2BC2-CB41-BC10-B50B1E20AFF1}" dt="2021-06-22T13:44:41.385" v="9208" actId="165"/>
          <ac:cxnSpMkLst>
            <pc:docMk/>
            <pc:sldMk cId="4089275308" sldId="296"/>
            <ac:cxnSpMk id="44" creationId="{F615B132-19FD-F047-BF8B-2AD234A97240}"/>
          </ac:cxnSpMkLst>
        </pc:cxnChg>
        <pc:cxnChg chg="mod">
          <ac:chgData name="Anthony Platanios" userId="7248515a-7d77-4691-934e-9cdd40b01721" providerId="ADAL" clId="{C6DBB6B8-2BC2-CB41-BC10-B50B1E20AFF1}" dt="2021-06-22T13:43:17.494" v="9186" actId="208"/>
          <ac:cxnSpMkLst>
            <pc:docMk/>
            <pc:sldMk cId="4089275308" sldId="296"/>
            <ac:cxnSpMk id="47" creationId="{3A1EB444-05C4-054A-91FF-AC8D2CBCD37B}"/>
          </ac:cxnSpMkLst>
        </pc:cxnChg>
        <pc:cxnChg chg="mod">
          <ac:chgData name="Anthony Platanios" userId="7248515a-7d77-4691-934e-9cdd40b01721" providerId="ADAL" clId="{C6DBB6B8-2BC2-CB41-BC10-B50B1E20AFF1}" dt="2021-06-22T13:43:17.494" v="9186" actId="208"/>
          <ac:cxnSpMkLst>
            <pc:docMk/>
            <pc:sldMk cId="4089275308" sldId="296"/>
            <ac:cxnSpMk id="61" creationId="{EDC45CCC-226F-864B-9AA6-9F68AE4445CD}"/>
          </ac:cxnSpMkLst>
        </pc:cxnChg>
        <pc:cxnChg chg="add mod">
          <ac:chgData name="Anthony Platanios" userId="7248515a-7d77-4691-934e-9cdd40b01721" providerId="ADAL" clId="{C6DBB6B8-2BC2-CB41-BC10-B50B1E20AFF1}" dt="2021-06-22T13:44:07.274" v="9194" actId="692"/>
          <ac:cxnSpMkLst>
            <pc:docMk/>
            <pc:sldMk cId="4089275308" sldId="296"/>
            <ac:cxnSpMk id="63" creationId="{08644DF8-4F37-DF41-8229-770E910E9D9D}"/>
          </ac:cxnSpMkLst>
        </pc:cxnChg>
        <pc:cxnChg chg="mod">
          <ac:chgData name="Anthony Platanios" userId="7248515a-7d77-4691-934e-9cdd40b01721" providerId="ADAL" clId="{C6DBB6B8-2BC2-CB41-BC10-B50B1E20AFF1}" dt="2021-06-22T13:51:07.072" v="9302"/>
          <ac:cxnSpMkLst>
            <pc:docMk/>
            <pc:sldMk cId="4089275308" sldId="296"/>
            <ac:cxnSpMk id="69" creationId="{17279447-32C5-0E41-8376-17EFC55DDCE8}"/>
          </ac:cxnSpMkLst>
        </pc:cxnChg>
        <pc:cxnChg chg="mod">
          <ac:chgData name="Anthony Platanios" userId="7248515a-7d77-4691-934e-9cdd40b01721" providerId="ADAL" clId="{C6DBB6B8-2BC2-CB41-BC10-B50B1E20AFF1}" dt="2021-06-22T13:51:07.072" v="9302"/>
          <ac:cxnSpMkLst>
            <pc:docMk/>
            <pc:sldMk cId="4089275308" sldId="296"/>
            <ac:cxnSpMk id="70" creationId="{DEAD436D-9D37-8E41-83BB-F19B203336A8}"/>
          </ac:cxnSpMkLst>
        </pc:cxnChg>
        <pc:cxnChg chg="mod">
          <ac:chgData name="Anthony Platanios" userId="7248515a-7d77-4691-934e-9cdd40b01721" providerId="ADAL" clId="{C6DBB6B8-2BC2-CB41-BC10-B50B1E20AFF1}" dt="2021-06-22T13:51:07.072" v="9302"/>
          <ac:cxnSpMkLst>
            <pc:docMk/>
            <pc:sldMk cId="4089275308" sldId="296"/>
            <ac:cxnSpMk id="71" creationId="{C75A70AB-DD52-5D4C-BB60-75DBF1E1DDB8}"/>
          </ac:cxnSpMkLst>
        </pc:cxnChg>
        <pc:cxnChg chg="add mod">
          <ac:chgData name="Anthony Platanios" userId="7248515a-7d77-4691-934e-9cdd40b01721" providerId="ADAL" clId="{C6DBB6B8-2BC2-CB41-BC10-B50B1E20AFF1}" dt="2021-06-22T13:58:59.414" v="9713" actId="14100"/>
          <ac:cxnSpMkLst>
            <pc:docMk/>
            <pc:sldMk cId="4089275308" sldId="296"/>
            <ac:cxnSpMk id="81" creationId="{81503017-28A2-6841-9BF5-E3DDD8655530}"/>
          </ac:cxnSpMkLst>
        </pc:cxnChg>
        <pc:cxnChg chg="add mod">
          <ac:chgData name="Anthony Platanios" userId="7248515a-7d77-4691-934e-9cdd40b01721" providerId="ADAL" clId="{C6DBB6B8-2BC2-CB41-BC10-B50B1E20AFF1}" dt="2021-06-22T14:00:02.178" v="9725" actId="14100"/>
          <ac:cxnSpMkLst>
            <pc:docMk/>
            <pc:sldMk cId="4089275308" sldId="296"/>
            <ac:cxnSpMk id="82" creationId="{1D645CB0-033E-E941-A5E4-CD7C910C9CA8}"/>
          </ac:cxnSpMkLst>
        </pc:cxnChg>
        <pc:cxnChg chg="add mod">
          <ac:chgData name="Anthony Platanios" userId="7248515a-7d77-4691-934e-9cdd40b01721" providerId="ADAL" clId="{C6DBB6B8-2BC2-CB41-BC10-B50B1E20AFF1}" dt="2021-06-22T14:00:02.178" v="9725" actId="14100"/>
          <ac:cxnSpMkLst>
            <pc:docMk/>
            <pc:sldMk cId="4089275308" sldId="296"/>
            <ac:cxnSpMk id="83" creationId="{8B68EF2C-43B5-E847-A189-6E1BE489A9B5}"/>
          </ac:cxnSpMkLst>
        </pc:cxnChg>
        <pc:cxnChg chg="add mod">
          <ac:chgData name="Anthony Platanios" userId="7248515a-7d77-4691-934e-9cdd40b01721" providerId="ADAL" clId="{C6DBB6B8-2BC2-CB41-BC10-B50B1E20AFF1}" dt="2021-06-22T14:00:02.178" v="9725" actId="14100"/>
          <ac:cxnSpMkLst>
            <pc:docMk/>
            <pc:sldMk cId="4089275308" sldId="296"/>
            <ac:cxnSpMk id="84" creationId="{CDA077C1-6C35-4F44-9D41-76BF054FBC86}"/>
          </ac:cxnSpMkLst>
        </pc:cxnChg>
        <pc:cxnChg chg="add mod">
          <ac:chgData name="Anthony Platanios" userId="7248515a-7d77-4691-934e-9cdd40b01721" providerId="ADAL" clId="{C6DBB6B8-2BC2-CB41-BC10-B50B1E20AFF1}" dt="2021-06-22T14:00:02.178" v="9725" actId="14100"/>
          <ac:cxnSpMkLst>
            <pc:docMk/>
            <pc:sldMk cId="4089275308" sldId="296"/>
            <ac:cxnSpMk id="85" creationId="{AD3355EC-279C-7142-8E90-DC9FA6FAE54E}"/>
          </ac:cxnSpMkLst>
        </pc:cxnChg>
        <pc:cxnChg chg="add mod">
          <ac:chgData name="Anthony Platanios" userId="7248515a-7d77-4691-934e-9cdd40b01721" providerId="ADAL" clId="{C6DBB6B8-2BC2-CB41-BC10-B50B1E20AFF1}" dt="2021-06-22T14:00:43.827" v="9754" actId="14100"/>
          <ac:cxnSpMkLst>
            <pc:docMk/>
            <pc:sldMk cId="4089275308" sldId="296"/>
            <ac:cxnSpMk id="86" creationId="{F730FFBB-78CE-194A-BD11-376814937B1A}"/>
          </ac:cxnSpMkLst>
        </pc:cxnChg>
        <pc:cxnChg chg="add mod">
          <ac:chgData name="Anthony Platanios" userId="7248515a-7d77-4691-934e-9cdd40b01721" providerId="ADAL" clId="{C6DBB6B8-2BC2-CB41-BC10-B50B1E20AFF1}" dt="2021-06-22T14:01:00.642" v="9760" actId="14100"/>
          <ac:cxnSpMkLst>
            <pc:docMk/>
            <pc:sldMk cId="4089275308" sldId="296"/>
            <ac:cxnSpMk id="88" creationId="{27BC4AC8-516C-7647-BD48-D9B82AFA42E4}"/>
          </ac:cxnSpMkLst>
        </pc:cxnChg>
        <pc:cxnChg chg="add mod">
          <ac:chgData name="Anthony Platanios" userId="7248515a-7d77-4691-934e-9cdd40b01721" providerId="ADAL" clId="{C6DBB6B8-2BC2-CB41-BC10-B50B1E20AFF1}" dt="2021-06-22T14:01:51.654" v="9780" actId="14100"/>
          <ac:cxnSpMkLst>
            <pc:docMk/>
            <pc:sldMk cId="4089275308" sldId="296"/>
            <ac:cxnSpMk id="90" creationId="{99573B82-ACE9-254F-876C-26F87B549EF8}"/>
          </ac:cxnSpMkLst>
        </pc:cxnChg>
        <pc:cxnChg chg="add mod">
          <ac:chgData name="Anthony Platanios" userId="7248515a-7d77-4691-934e-9cdd40b01721" providerId="ADAL" clId="{C6DBB6B8-2BC2-CB41-BC10-B50B1E20AFF1}" dt="2021-06-22T14:01:46.966" v="9779" actId="14100"/>
          <ac:cxnSpMkLst>
            <pc:docMk/>
            <pc:sldMk cId="4089275308" sldId="296"/>
            <ac:cxnSpMk id="92" creationId="{62886882-0A57-114A-8DD6-58D45B813B29}"/>
          </ac:cxnSpMkLst>
        </pc:cxnChg>
        <pc:cxnChg chg="add mod">
          <ac:chgData name="Anthony Platanios" userId="7248515a-7d77-4691-934e-9cdd40b01721" providerId="ADAL" clId="{C6DBB6B8-2BC2-CB41-BC10-B50B1E20AFF1}" dt="2021-06-22T14:02:14.204" v="9787" actId="14100"/>
          <ac:cxnSpMkLst>
            <pc:docMk/>
            <pc:sldMk cId="4089275308" sldId="296"/>
            <ac:cxnSpMk id="96" creationId="{2BF7F82F-1AD6-1748-8883-45CE85699D8D}"/>
          </ac:cxnSpMkLst>
        </pc:cxnChg>
        <pc:cxnChg chg="add mod">
          <ac:chgData name="Anthony Platanios" userId="7248515a-7d77-4691-934e-9cdd40b01721" providerId="ADAL" clId="{C6DBB6B8-2BC2-CB41-BC10-B50B1E20AFF1}" dt="2021-06-22T14:02:58.384" v="9804" actId="1076"/>
          <ac:cxnSpMkLst>
            <pc:docMk/>
            <pc:sldMk cId="4089275308" sldId="296"/>
            <ac:cxnSpMk id="100" creationId="{56B06CDE-DB6C-DD4D-B4D1-79C0EFA092CF}"/>
          </ac:cxnSpMkLst>
        </pc:cxnChg>
        <pc:cxnChg chg="add mod">
          <ac:chgData name="Anthony Platanios" userId="7248515a-7d77-4691-934e-9cdd40b01721" providerId="ADAL" clId="{C6DBB6B8-2BC2-CB41-BC10-B50B1E20AFF1}" dt="2021-06-22T14:02:58.384" v="9804" actId="1076"/>
          <ac:cxnSpMkLst>
            <pc:docMk/>
            <pc:sldMk cId="4089275308" sldId="296"/>
            <ac:cxnSpMk id="101" creationId="{F47B11C3-3F73-184C-8E3E-1508EA8A9925}"/>
          </ac:cxnSpMkLst>
        </pc:cxnChg>
        <pc:cxnChg chg="add mod">
          <ac:chgData name="Anthony Platanios" userId="7248515a-7d77-4691-934e-9cdd40b01721" providerId="ADAL" clId="{C6DBB6B8-2BC2-CB41-BC10-B50B1E20AFF1}" dt="2021-06-22T14:03:09.940" v="9808" actId="1035"/>
          <ac:cxnSpMkLst>
            <pc:docMk/>
            <pc:sldMk cId="4089275308" sldId="296"/>
            <ac:cxnSpMk id="102" creationId="{A43EB108-9DF2-6840-933F-C7B0A44CFCAC}"/>
          </ac:cxnSpMkLst>
        </pc:cxnChg>
        <pc:cxnChg chg="add mod">
          <ac:chgData name="Anthony Platanios" userId="7248515a-7d77-4691-934e-9cdd40b01721" providerId="ADAL" clId="{C6DBB6B8-2BC2-CB41-BC10-B50B1E20AFF1}" dt="2021-06-22T14:03:19.874" v="9811" actId="14100"/>
          <ac:cxnSpMkLst>
            <pc:docMk/>
            <pc:sldMk cId="4089275308" sldId="296"/>
            <ac:cxnSpMk id="103" creationId="{B7A07BAB-B60E-3B40-96B0-A3C983C15C3E}"/>
          </ac:cxnSpMkLst>
        </pc:cxnChg>
        <pc:cxnChg chg="add mod">
          <ac:chgData name="Anthony Platanios" userId="7248515a-7d77-4691-934e-9cdd40b01721" providerId="ADAL" clId="{C6DBB6B8-2BC2-CB41-BC10-B50B1E20AFF1}" dt="2021-06-22T14:04:22.074" v="9831" actId="1038"/>
          <ac:cxnSpMkLst>
            <pc:docMk/>
            <pc:sldMk cId="4089275308" sldId="296"/>
            <ac:cxnSpMk id="105" creationId="{18B69D81-AB54-5148-83C3-3890F6395BE7}"/>
          </ac:cxnSpMkLst>
        </pc:cxnChg>
        <pc:cxnChg chg="add mod">
          <ac:chgData name="Anthony Platanios" userId="7248515a-7d77-4691-934e-9cdd40b01721" providerId="ADAL" clId="{C6DBB6B8-2BC2-CB41-BC10-B50B1E20AFF1}" dt="2021-06-22T14:04:22.074" v="9831" actId="1038"/>
          <ac:cxnSpMkLst>
            <pc:docMk/>
            <pc:sldMk cId="4089275308" sldId="296"/>
            <ac:cxnSpMk id="106" creationId="{2246F49A-8863-F446-94CE-EB1D895C4E90}"/>
          </ac:cxnSpMkLst>
        </pc:cxnChg>
        <pc:cxnChg chg="add mod">
          <ac:chgData name="Anthony Platanios" userId="7248515a-7d77-4691-934e-9cdd40b01721" providerId="ADAL" clId="{C6DBB6B8-2BC2-CB41-BC10-B50B1E20AFF1}" dt="2021-06-22T14:05:29.592" v="9845" actId="1076"/>
          <ac:cxnSpMkLst>
            <pc:docMk/>
            <pc:sldMk cId="4089275308" sldId="296"/>
            <ac:cxnSpMk id="107" creationId="{1A6BA22A-340C-F240-B297-BA2BEACDABEF}"/>
          </ac:cxnSpMkLst>
        </pc:cxnChg>
        <pc:cxnChg chg="add mod">
          <ac:chgData name="Anthony Platanios" userId="7248515a-7d77-4691-934e-9cdd40b01721" providerId="ADAL" clId="{C6DBB6B8-2BC2-CB41-BC10-B50B1E20AFF1}" dt="2021-06-22T14:06:09.482" v="9855" actId="14100"/>
          <ac:cxnSpMkLst>
            <pc:docMk/>
            <pc:sldMk cId="4089275308" sldId="296"/>
            <ac:cxnSpMk id="108" creationId="{90B9CD6E-606C-9646-82B6-E7A40B08FB24}"/>
          </ac:cxnSpMkLst>
        </pc:cxnChg>
        <pc:cxnChg chg="add mod">
          <ac:chgData name="Anthony Platanios" userId="7248515a-7d77-4691-934e-9cdd40b01721" providerId="ADAL" clId="{C6DBB6B8-2BC2-CB41-BC10-B50B1E20AFF1}" dt="2021-06-22T14:06:06.004" v="9854" actId="1038"/>
          <ac:cxnSpMkLst>
            <pc:docMk/>
            <pc:sldMk cId="4089275308" sldId="296"/>
            <ac:cxnSpMk id="110" creationId="{E37B37B9-1F75-E94D-B50B-4C8AE9BFBC62}"/>
          </ac:cxnSpMkLst>
        </pc:cxnChg>
        <pc:cxnChg chg="add mod">
          <ac:chgData name="Anthony Platanios" userId="7248515a-7d77-4691-934e-9cdd40b01721" providerId="ADAL" clId="{C6DBB6B8-2BC2-CB41-BC10-B50B1E20AFF1}" dt="2021-06-22T14:06:06.004" v="9854" actId="1038"/>
          <ac:cxnSpMkLst>
            <pc:docMk/>
            <pc:sldMk cId="4089275308" sldId="296"/>
            <ac:cxnSpMk id="113" creationId="{0A422D19-7A14-BD45-953B-7620DF720DB7}"/>
          </ac:cxnSpMkLst>
        </pc:cxnChg>
        <pc:cxnChg chg="add mod">
          <ac:chgData name="Anthony Platanios" userId="7248515a-7d77-4691-934e-9cdd40b01721" providerId="ADAL" clId="{C6DBB6B8-2BC2-CB41-BC10-B50B1E20AFF1}" dt="2021-06-22T14:06:06.004" v="9854" actId="1038"/>
          <ac:cxnSpMkLst>
            <pc:docMk/>
            <pc:sldMk cId="4089275308" sldId="296"/>
            <ac:cxnSpMk id="115" creationId="{78D2A875-8FDC-9548-9C10-34F8BEFFBA75}"/>
          </ac:cxnSpMkLst>
        </pc:cxnChg>
      </pc:sldChg>
      <pc:sldChg chg="addSp delSp modSp add del mod modShow">
        <pc:chgData name="Anthony Platanios" userId="7248515a-7d77-4691-934e-9cdd40b01721" providerId="ADAL" clId="{C6DBB6B8-2BC2-CB41-BC10-B50B1E20AFF1}" dt="2021-06-23T15:33:36.769" v="13189" actId="2696"/>
        <pc:sldMkLst>
          <pc:docMk/>
          <pc:sldMk cId="4228475692" sldId="297"/>
        </pc:sldMkLst>
        <pc:spChg chg="mod">
          <ac:chgData name="Anthony Platanios" userId="7248515a-7d77-4691-934e-9cdd40b01721" providerId="ADAL" clId="{C6DBB6B8-2BC2-CB41-BC10-B50B1E20AFF1}" dt="2021-06-22T13:36:29.036" v="9053" actId="207"/>
          <ac:spMkLst>
            <pc:docMk/>
            <pc:sldMk cId="4228475692" sldId="297"/>
            <ac:spMk id="3" creationId="{38CEDFC1-A663-4D44-AC1E-0644E6479BAD}"/>
          </ac:spMkLst>
        </pc:spChg>
        <pc:spChg chg="add mod">
          <ac:chgData name="Anthony Platanios" userId="7248515a-7d77-4691-934e-9cdd40b01721" providerId="ADAL" clId="{C6DBB6B8-2BC2-CB41-BC10-B50B1E20AFF1}" dt="2021-06-22T13:41:54.352" v="9179" actId="1076"/>
          <ac:spMkLst>
            <pc:docMk/>
            <pc:sldMk cId="4228475692" sldId="297"/>
            <ac:spMk id="4" creationId="{205D4C26-795C-CA4D-A3E0-5737CD72A52B}"/>
          </ac:spMkLst>
        </pc:spChg>
        <pc:spChg chg="mod topLvl">
          <ac:chgData name="Anthony Platanios" userId="7248515a-7d77-4691-934e-9cdd40b01721" providerId="ADAL" clId="{C6DBB6B8-2BC2-CB41-BC10-B50B1E20AFF1}" dt="2021-06-22T13:42:33.169" v="9180" actId="165"/>
          <ac:spMkLst>
            <pc:docMk/>
            <pc:sldMk cId="4228475692" sldId="297"/>
            <ac:spMk id="40" creationId="{5F73EF8C-7301-8F45-B343-5843E060637E}"/>
          </ac:spMkLst>
        </pc:spChg>
        <pc:spChg chg="add mod">
          <ac:chgData name="Anthony Platanios" userId="7248515a-7d77-4691-934e-9cdd40b01721" providerId="ADAL" clId="{C6DBB6B8-2BC2-CB41-BC10-B50B1E20AFF1}" dt="2021-06-22T13:50:39.850" v="9299" actId="208"/>
          <ac:spMkLst>
            <pc:docMk/>
            <pc:sldMk cId="4228475692" sldId="297"/>
            <ac:spMk id="46" creationId="{4A7155A4-6B36-0747-9FF3-10C593E0577D}"/>
          </ac:spMkLst>
        </pc:spChg>
        <pc:spChg chg="add mod">
          <ac:chgData name="Anthony Platanios" userId="7248515a-7d77-4691-934e-9cdd40b01721" providerId="ADAL" clId="{C6DBB6B8-2BC2-CB41-BC10-B50B1E20AFF1}" dt="2021-06-22T13:50:39.850" v="9299" actId="208"/>
          <ac:spMkLst>
            <pc:docMk/>
            <pc:sldMk cId="4228475692" sldId="297"/>
            <ac:spMk id="47" creationId="{EC6FC2D2-431D-B54C-9488-025CA6383880}"/>
          </ac:spMkLst>
        </pc:spChg>
        <pc:spChg chg="mod">
          <ac:chgData name="Anthony Platanios" userId="7248515a-7d77-4691-934e-9cdd40b01721" providerId="ADAL" clId="{C6DBB6B8-2BC2-CB41-BC10-B50B1E20AFF1}" dt="2021-06-23T09:00:45.028" v="12140"/>
          <ac:spMkLst>
            <pc:docMk/>
            <pc:sldMk cId="4228475692" sldId="297"/>
            <ac:spMk id="60" creationId="{8F422BC5-2B01-D445-8D46-C26A516E5998}"/>
          </ac:spMkLst>
        </pc:spChg>
        <pc:spChg chg="add mod">
          <ac:chgData name="Anthony Platanios" userId="7248515a-7d77-4691-934e-9cdd40b01721" providerId="ADAL" clId="{C6DBB6B8-2BC2-CB41-BC10-B50B1E20AFF1}" dt="2021-06-22T13:50:51.339" v="9301" actId="207"/>
          <ac:spMkLst>
            <pc:docMk/>
            <pc:sldMk cId="4228475692" sldId="297"/>
            <ac:spMk id="65" creationId="{D3207BA9-ED0D-4045-9998-EDE1DB9AF9A6}"/>
          </ac:spMkLst>
        </pc:spChg>
        <pc:grpChg chg="add">
          <ac:chgData name="Anthony Platanios" userId="7248515a-7d77-4691-934e-9cdd40b01721" providerId="ADAL" clId="{C6DBB6B8-2BC2-CB41-BC10-B50B1E20AFF1}" dt="2021-06-22T13:42:38.170" v="9181" actId="164"/>
          <ac:grpSpMkLst>
            <pc:docMk/>
            <pc:sldMk cId="4228475692" sldId="297"/>
            <ac:grpSpMk id="5" creationId="{2ABBF7EA-5009-A34E-9ABF-145EB161D92F}"/>
          </ac:grpSpMkLst>
        </pc:grpChg>
        <pc:grpChg chg="del">
          <ac:chgData name="Anthony Platanios" userId="7248515a-7d77-4691-934e-9cdd40b01721" providerId="ADAL" clId="{C6DBB6B8-2BC2-CB41-BC10-B50B1E20AFF1}" dt="2021-06-22T13:42:33.169" v="9180" actId="165"/>
          <ac:grpSpMkLst>
            <pc:docMk/>
            <pc:sldMk cId="4228475692" sldId="297"/>
            <ac:grpSpMk id="39" creationId="{8EDA900C-424B-A449-849B-9C6D98D9AA13}"/>
          </ac:grpSpMkLst>
        </pc:grpChg>
        <pc:grpChg chg="add mod">
          <ac:chgData name="Anthony Platanios" userId="7248515a-7d77-4691-934e-9cdd40b01721" providerId="ADAL" clId="{C6DBB6B8-2BC2-CB41-BC10-B50B1E20AFF1}" dt="2021-06-22T13:50:29.875" v="9298"/>
          <ac:grpSpMkLst>
            <pc:docMk/>
            <pc:sldMk cId="4228475692" sldId="297"/>
            <ac:grpSpMk id="61" creationId="{A208C387-891A-9148-9418-732B2B689CD4}"/>
          </ac:grpSpMkLst>
        </pc:grpChg>
        <pc:cxnChg chg="topLvl">
          <ac:chgData name="Anthony Platanios" userId="7248515a-7d77-4691-934e-9cdd40b01721" providerId="ADAL" clId="{C6DBB6B8-2BC2-CB41-BC10-B50B1E20AFF1}" dt="2021-06-22T13:42:33.169" v="9180" actId="165"/>
          <ac:cxnSpMkLst>
            <pc:docMk/>
            <pc:sldMk cId="4228475692" sldId="297"/>
            <ac:cxnSpMk id="41" creationId="{FA72E3E8-6A5B-FC46-A898-5BC96EEC4F9E}"/>
          </ac:cxnSpMkLst>
        </pc:cxnChg>
        <pc:cxnChg chg="topLvl">
          <ac:chgData name="Anthony Platanios" userId="7248515a-7d77-4691-934e-9cdd40b01721" providerId="ADAL" clId="{C6DBB6B8-2BC2-CB41-BC10-B50B1E20AFF1}" dt="2021-06-22T13:42:33.169" v="9180" actId="165"/>
          <ac:cxnSpMkLst>
            <pc:docMk/>
            <pc:sldMk cId="4228475692" sldId="297"/>
            <ac:cxnSpMk id="44" creationId="{F615B132-19FD-F047-BF8B-2AD234A97240}"/>
          </ac:cxnSpMkLst>
        </pc:cxnChg>
        <pc:cxnChg chg="mod">
          <ac:chgData name="Anthony Platanios" userId="7248515a-7d77-4691-934e-9cdd40b01721" providerId="ADAL" clId="{C6DBB6B8-2BC2-CB41-BC10-B50B1E20AFF1}" dt="2021-06-22T13:50:45.073" v="9300" actId="208"/>
          <ac:cxnSpMkLst>
            <pc:docMk/>
            <pc:sldMk cId="4228475692" sldId="297"/>
            <ac:cxnSpMk id="62" creationId="{1C74A7A6-13CF-C040-B82F-ACA0B2122610}"/>
          </ac:cxnSpMkLst>
        </pc:cxnChg>
        <pc:cxnChg chg="mod">
          <ac:chgData name="Anthony Platanios" userId="7248515a-7d77-4691-934e-9cdd40b01721" providerId="ADAL" clId="{C6DBB6B8-2BC2-CB41-BC10-B50B1E20AFF1}" dt="2021-06-22T13:50:45.073" v="9300" actId="208"/>
          <ac:cxnSpMkLst>
            <pc:docMk/>
            <pc:sldMk cId="4228475692" sldId="297"/>
            <ac:cxnSpMk id="63" creationId="{E8B6B96E-D7C2-8E4A-A112-7532FFB9D109}"/>
          </ac:cxnSpMkLst>
        </pc:cxnChg>
        <pc:cxnChg chg="mod">
          <ac:chgData name="Anthony Platanios" userId="7248515a-7d77-4691-934e-9cdd40b01721" providerId="ADAL" clId="{C6DBB6B8-2BC2-CB41-BC10-B50B1E20AFF1}" dt="2021-06-22T13:50:45.073" v="9300" actId="208"/>
          <ac:cxnSpMkLst>
            <pc:docMk/>
            <pc:sldMk cId="4228475692" sldId="297"/>
            <ac:cxnSpMk id="64" creationId="{9EE39C34-EE15-6F41-A955-9C64AD47AA6A}"/>
          </ac:cxnSpMkLst>
        </pc:cxnChg>
      </pc:sldChg>
      <pc:sldChg chg="addSp modSp add del mod modAnim modShow">
        <pc:chgData name="Anthony Platanios" userId="7248515a-7d77-4691-934e-9cdd40b01721" providerId="ADAL" clId="{C6DBB6B8-2BC2-CB41-BC10-B50B1E20AFF1}" dt="2021-06-23T15:33:36.769" v="13189" actId="2696"/>
        <pc:sldMkLst>
          <pc:docMk/>
          <pc:sldMk cId="2335049704" sldId="298"/>
        </pc:sldMkLst>
        <pc:spChg chg="mod">
          <ac:chgData name="Anthony Platanios" userId="7248515a-7d77-4691-934e-9cdd40b01721" providerId="ADAL" clId="{C6DBB6B8-2BC2-CB41-BC10-B50B1E20AFF1}" dt="2021-06-22T13:46:54.514" v="9231" actId="207"/>
          <ac:spMkLst>
            <pc:docMk/>
            <pc:sldMk cId="2335049704" sldId="298"/>
            <ac:spMk id="3" creationId="{38CEDFC1-A663-4D44-AC1E-0644E6479BAD}"/>
          </ac:spMkLst>
        </pc:spChg>
        <pc:spChg chg="add mod">
          <ac:chgData name="Anthony Platanios" userId="7248515a-7d77-4691-934e-9cdd40b01721" providerId="ADAL" clId="{C6DBB6B8-2BC2-CB41-BC10-B50B1E20AFF1}" dt="2021-06-22T13:49:16.582" v="9290" actId="1035"/>
          <ac:spMkLst>
            <pc:docMk/>
            <pc:sldMk cId="2335049704" sldId="298"/>
            <ac:spMk id="13" creationId="{78909F85-9B25-F04F-B05A-AE7CA2FC431D}"/>
          </ac:spMkLst>
        </pc:spChg>
        <pc:spChg chg="mod">
          <ac:chgData name="Anthony Platanios" userId="7248515a-7d77-4691-934e-9cdd40b01721" providerId="ADAL" clId="{C6DBB6B8-2BC2-CB41-BC10-B50B1E20AFF1}" dt="2021-06-23T09:00:37.638" v="12138"/>
          <ac:spMkLst>
            <pc:docMk/>
            <pc:sldMk cId="2335049704" sldId="298"/>
            <ac:spMk id="60" creationId="{8F422BC5-2B01-D445-8D46-C26A516E5998}"/>
          </ac:spMkLst>
        </pc:spChg>
        <pc:grpChg chg="add">
          <ac:chgData name="Anthony Platanios" userId="7248515a-7d77-4691-934e-9cdd40b01721" providerId="ADAL" clId="{C6DBB6B8-2BC2-CB41-BC10-B50B1E20AFF1}" dt="2021-06-22T13:48:46.173" v="9253" actId="164"/>
          <ac:grpSpMkLst>
            <pc:docMk/>
            <pc:sldMk cId="2335049704" sldId="298"/>
            <ac:grpSpMk id="12" creationId="{46E5BD1D-6667-2C48-B181-E681E48AC099}"/>
          </ac:grpSpMkLst>
        </pc:grpChg>
        <pc:cxnChg chg="add mod">
          <ac:chgData name="Anthony Platanios" userId="7248515a-7d77-4691-934e-9cdd40b01721" providerId="ADAL" clId="{C6DBB6B8-2BC2-CB41-BC10-B50B1E20AFF1}" dt="2021-06-22T13:49:33.462" v="9291" actId="14100"/>
          <ac:cxnSpMkLst>
            <pc:docMk/>
            <pc:sldMk cId="2335049704" sldId="298"/>
            <ac:cxnSpMk id="38" creationId="{A8E8B906-B3C7-9048-B0B2-0EE8CCC3514E}"/>
          </ac:cxnSpMkLst>
        </pc:cxnChg>
        <pc:cxnChg chg="add mod">
          <ac:chgData name="Anthony Platanios" userId="7248515a-7d77-4691-934e-9cdd40b01721" providerId="ADAL" clId="{C6DBB6B8-2BC2-CB41-BC10-B50B1E20AFF1}" dt="2021-06-22T13:49:45.276" v="9296" actId="14100"/>
          <ac:cxnSpMkLst>
            <pc:docMk/>
            <pc:sldMk cId="2335049704" sldId="298"/>
            <ac:cxnSpMk id="40" creationId="{43344EE4-7F0F-FB42-8892-C4C8DF242A0A}"/>
          </ac:cxnSpMkLst>
        </pc:cxnChg>
        <pc:cxnChg chg="add mod">
          <ac:chgData name="Anthony Platanios" userId="7248515a-7d77-4691-934e-9cdd40b01721" providerId="ADAL" clId="{C6DBB6B8-2BC2-CB41-BC10-B50B1E20AFF1}" dt="2021-06-22T13:49:37.357" v="9295" actId="1035"/>
          <ac:cxnSpMkLst>
            <pc:docMk/>
            <pc:sldMk cId="2335049704" sldId="298"/>
            <ac:cxnSpMk id="44" creationId="{58F47C51-9897-C348-B191-4C28730FFEE7}"/>
          </ac:cxnSpMkLst>
        </pc:cxnChg>
      </pc:sldChg>
      <pc:sldChg chg="delSp modSp add del mod delAnim modShow">
        <pc:chgData name="Anthony Platanios" userId="7248515a-7d77-4691-934e-9cdd40b01721" providerId="ADAL" clId="{C6DBB6B8-2BC2-CB41-BC10-B50B1E20AFF1}" dt="2021-06-22T22:04:52.921" v="11010" actId="2696"/>
        <pc:sldMkLst>
          <pc:docMk/>
          <pc:sldMk cId="2403920570" sldId="299"/>
        </pc:sldMkLst>
        <pc:spChg chg="mod">
          <ac:chgData name="Anthony Platanios" userId="7248515a-7d77-4691-934e-9cdd40b01721" providerId="ADAL" clId="{C6DBB6B8-2BC2-CB41-BC10-B50B1E20AFF1}" dt="2021-06-22T20:55:14.695" v="9976"/>
          <ac:spMkLst>
            <pc:docMk/>
            <pc:sldMk cId="2403920570" sldId="299"/>
            <ac:spMk id="2" creationId="{D8B5D069-4C4D-4242-8673-7E398BE70752}"/>
          </ac:spMkLst>
        </pc:spChg>
        <pc:spChg chg="del">
          <ac:chgData name="Anthony Platanios" userId="7248515a-7d77-4691-934e-9cdd40b01721" providerId="ADAL" clId="{C6DBB6B8-2BC2-CB41-BC10-B50B1E20AFF1}" dt="2021-06-22T20:27:02.550" v="9875" actId="478"/>
          <ac:spMkLst>
            <pc:docMk/>
            <pc:sldMk cId="2403920570" sldId="299"/>
            <ac:spMk id="7" creationId="{8E1A6972-C27A-ED40-818F-23D298AB3B31}"/>
          </ac:spMkLst>
        </pc:spChg>
        <pc:spChg chg="mod">
          <ac:chgData name="Anthony Platanios" userId="7248515a-7d77-4691-934e-9cdd40b01721" providerId="ADAL" clId="{C6DBB6B8-2BC2-CB41-BC10-B50B1E20AFF1}" dt="2021-06-22T20:27:15.088" v="9877" actId="1076"/>
          <ac:spMkLst>
            <pc:docMk/>
            <pc:sldMk cId="2403920570" sldId="299"/>
            <ac:spMk id="54" creationId="{C8289C76-F204-FA44-B5BA-D488F234FEDE}"/>
          </ac:spMkLst>
        </pc:spChg>
        <pc:spChg chg="del">
          <ac:chgData name="Anthony Platanios" userId="7248515a-7d77-4691-934e-9cdd40b01721" providerId="ADAL" clId="{C6DBB6B8-2BC2-CB41-BC10-B50B1E20AFF1}" dt="2021-06-22T20:27:02.550" v="9875" actId="478"/>
          <ac:spMkLst>
            <pc:docMk/>
            <pc:sldMk cId="2403920570" sldId="299"/>
            <ac:spMk id="112" creationId="{EE5D6B35-D0C3-A84E-840A-E18FB347B295}"/>
          </ac:spMkLst>
        </pc:spChg>
        <pc:grpChg chg="del">
          <ac:chgData name="Anthony Platanios" userId="7248515a-7d77-4691-934e-9cdd40b01721" providerId="ADAL" clId="{C6DBB6B8-2BC2-CB41-BC10-B50B1E20AFF1}" dt="2021-06-22T20:27:06.098" v="9876" actId="478"/>
          <ac:grpSpMkLst>
            <pc:docMk/>
            <pc:sldMk cId="2403920570" sldId="299"/>
            <ac:grpSpMk id="31" creationId="{ED787180-A195-A64B-BCE6-63CD2D9E4FE5}"/>
          </ac:grpSpMkLst>
        </pc:grpChg>
        <pc:cxnChg chg="del">
          <ac:chgData name="Anthony Platanios" userId="7248515a-7d77-4691-934e-9cdd40b01721" providerId="ADAL" clId="{C6DBB6B8-2BC2-CB41-BC10-B50B1E20AFF1}" dt="2021-06-22T20:27:02.550" v="9875" actId="478"/>
          <ac:cxnSpMkLst>
            <pc:docMk/>
            <pc:sldMk cId="2403920570" sldId="299"/>
            <ac:cxnSpMk id="39" creationId="{6C383027-EE81-6E4A-951C-40B1AAE38DF5}"/>
          </ac:cxnSpMkLst>
        </pc:cxnChg>
        <pc:cxnChg chg="mod">
          <ac:chgData name="Anthony Platanios" userId="7248515a-7d77-4691-934e-9cdd40b01721" providerId="ADAL" clId="{C6DBB6B8-2BC2-CB41-BC10-B50B1E20AFF1}" dt="2021-06-22T20:27:15.088" v="9877" actId="1076"/>
          <ac:cxnSpMkLst>
            <pc:docMk/>
            <pc:sldMk cId="2403920570" sldId="299"/>
            <ac:cxnSpMk id="53" creationId="{10321B67-5875-BB4E-950D-4D2D8142F132}"/>
          </ac:cxnSpMkLst>
        </pc:cxnChg>
        <pc:cxnChg chg="del">
          <ac:chgData name="Anthony Platanios" userId="7248515a-7d77-4691-934e-9cdd40b01721" providerId="ADAL" clId="{C6DBB6B8-2BC2-CB41-BC10-B50B1E20AFF1}" dt="2021-06-22T20:27:02.550" v="9875" actId="478"/>
          <ac:cxnSpMkLst>
            <pc:docMk/>
            <pc:sldMk cId="2403920570" sldId="299"/>
            <ac:cxnSpMk id="113" creationId="{96F6D3C5-AD9D-FA45-901D-64CEE6FCFED2}"/>
          </ac:cxnSpMkLst>
        </pc:cxnChg>
      </pc:sldChg>
      <pc:sldChg chg="addSp delSp modSp add mod modTransition delAnim modAnim">
        <pc:chgData name="Anthony Platanios" userId="7248515a-7d77-4691-934e-9cdd40b01721" providerId="ADAL" clId="{C6DBB6B8-2BC2-CB41-BC10-B50B1E20AFF1}" dt="2021-06-24T23:38:34.711" v="17257" actId="20577"/>
        <pc:sldMkLst>
          <pc:docMk/>
          <pc:sldMk cId="2571326902" sldId="300"/>
        </pc:sldMkLst>
        <pc:spChg chg="mod">
          <ac:chgData name="Anthony Platanios" userId="7248515a-7d77-4691-934e-9cdd40b01721" providerId="ADAL" clId="{C6DBB6B8-2BC2-CB41-BC10-B50B1E20AFF1}" dt="2021-06-24T23:38:34.711" v="17257" actId="20577"/>
          <ac:spMkLst>
            <pc:docMk/>
            <pc:sldMk cId="2571326902" sldId="300"/>
            <ac:spMk id="6" creationId="{CF3A963D-5CD4-1E4D-872C-1DC3FE57FED8}"/>
          </ac:spMkLst>
        </pc:spChg>
        <pc:spChg chg="mod">
          <ac:chgData name="Anthony Platanios" userId="7248515a-7d77-4691-934e-9cdd40b01721" providerId="ADAL" clId="{C6DBB6B8-2BC2-CB41-BC10-B50B1E20AFF1}" dt="2021-06-24T23:38:31.211" v="17256" actId="20577"/>
          <ac:spMkLst>
            <pc:docMk/>
            <pc:sldMk cId="2571326902" sldId="300"/>
            <ac:spMk id="8" creationId="{392E077E-3A52-C741-8879-1E3A7DEAD85B}"/>
          </ac:spMkLst>
        </pc:spChg>
        <pc:spChg chg="mod">
          <ac:chgData name="Anthony Platanios" userId="7248515a-7d77-4691-934e-9cdd40b01721" providerId="ADAL" clId="{C6DBB6B8-2BC2-CB41-BC10-B50B1E20AFF1}" dt="2021-06-24T23:38:19.857" v="17254" actId="20577"/>
          <ac:spMkLst>
            <pc:docMk/>
            <pc:sldMk cId="2571326902" sldId="300"/>
            <ac:spMk id="14" creationId="{50D36E19-FA60-2544-B546-D20D5AD01E33}"/>
          </ac:spMkLst>
        </pc:spChg>
        <pc:spChg chg="mod">
          <ac:chgData name="Anthony Platanios" userId="7248515a-7d77-4691-934e-9cdd40b01721" providerId="ADAL" clId="{C6DBB6B8-2BC2-CB41-BC10-B50B1E20AFF1}" dt="2021-06-24T13:25:36.451" v="15448" actId="207"/>
          <ac:spMkLst>
            <pc:docMk/>
            <pc:sldMk cId="2571326902" sldId="300"/>
            <ac:spMk id="15" creationId="{657E7F06-976B-864D-99F5-86A62E2B6D2F}"/>
          </ac:spMkLst>
        </pc:spChg>
        <pc:spChg chg="mod">
          <ac:chgData name="Anthony Platanios" userId="7248515a-7d77-4691-934e-9cdd40b01721" providerId="ADAL" clId="{C6DBB6B8-2BC2-CB41-BC10-B50B1E20AFF1}" dt="2021-06-24T13:24:10.369" v="15433" actId="207"/>
          <ac:spMkLst>
            <pc:docMk/>
            <pc:sldMk cId="2571326902" sldId="300"/>
            <ac:spMk id="19" creationId="{1DE51D6D-2597-D247-9273-D4CC7AA67C92}"/>
          </ac:spMkLst>
        </pc:spChg>
        <pc:spChg chg="mod">
          <ac:chgData name="Anthony Platanios" userId="7248515a-7d77-4691-934e-9cdd40b01721" providerId="ADAL" clId="{C6DBB6B8-2BC2-CB41-BC10-B50B1E20AFF1}" dt="2021-06-24T13:25:42.079" v="15450" actId="207"/>
          <ac:spMkLst>
            <pc:docMk/>
            <pc:sldMk cId="2571326902" sldId="300"/>
            <ac:spMk id="24" creationId="{562D6FE3-29D0-9848-AD41-4606D95120A8}"/>
          </ac:spMkLst>
        </pc:spChg>
        <pc:spChg chg="mod">
          <ac:chgData name="Anthony Platanios" userId="7248515a-7d77-4691-934e-9cdd40b01721" providerId="ADAL" clId="{C6DBB6B8-2BC2-CB41-BC10-B50B1E20AFF1}" dt="2021-06-24T13:25:28.905" v="15447" actId="207"/>
          <ac:spMkLst>
            <pc:docMk/>
            <pc:sldMk cId="2571326902" sldId="300"/>
            <ac:spMk id="26" creationId="{5BA4A54F-02A8-584C-B2C3-C85BD5253334}"/>
          </ac:spMkLst>
        </pc:spChg>
        <pc:spChg chg="add del mod">
          <ac:chgData name="Anthony Platanios" userId="7248515a-7d77-4691-934e-9cdd40b01721" providerId="ADAL" clId="{C6DBB6B8-2BC2-CB41-BC10-B50B1E20AFF1}" dt="2021-06-22T21:58:15.553" v="10961" actId="478"/>
          <ac:spMkLst>
            <pc:docMk/>
            <pc:sldMk cId="2571326902" sldId="300"/>
            <ac:spMk id="34" creationId="{B08F5210-D282-8241-A0C4-3B64E7036FAE}"/>
          </ac:spMkLst>
        </pc:spChg>
        <pc:spChg chg="mod">
          <ac:chgData name="Anthony Platanios" userId="7248515a-7d77-4691-934e-9cdd40b01721" providerId="ADAL" clId="{C6DBB6B8-2BC2-CB41-BC10-B50B1E20AFF1}" dt="2021-06-24T13:25:27.216" v="15446" actId="207"/>
          <ac:spMkLst>
            <pc:docMk/>
            <pc:sldMk cId="2571326902" sldId="300"/>
            <ac:spMk id="36" creationId="{F1C3418D-2B99-044F-B40E-42224ECCF44A}"/>
          </ac:spMkLst>
        </pc:spChg>
        <pc:spChg chg="mod">
          <ac:chgData name="Anthony Platanios" userId="7248515a-7d77-4691-934e-9cdd40b01721" providerId="ADAL" clId="{C6DBB6B8-2BC2-CB41-BC10-B50B1E20AFF1}" dt="2021-06-22T21:58:27.805" v="10962"/>
          <ac:spMkLst>
            <pc:docMk/>
            <pc:sldMk cId="2571326902" sldId="300"/>
            <ac:spMk id="37" creationId="{EFD49366-5E3D-D540-9C5C-8DA96999A9E4}"/>
          </ac:spMkLst>
        </pc:spChg>
        <pc:spChg chg="mod">
          <ac:chgData name="Anthony Platanios" userId="7248515a-7d77-4691-934e-9cdd40b01721" providerId="ADAL" clId="{C6DBB6B8-2BC2-CB41-BC10-B50B1E20AFF1}" dt="2021-06-22T21:58:27.805" v="10962"/>
          <ac:spMkLst>
            <pc:docMk/>
            <pc:sldMk cId="2571326902" sldId="300"/>
            <ac:spMk id="39" creationId="{400B500E-36B3-7C43-ACCE-FC6BF6E07807}"/>
          </ac:spMkLst>
        </pc:spChg>
        <pc:spChg chg="mod">
          <ac:chgData name="Anthony Platanios" userId="7248515a-7d77-4691-934e-9cdd40b01721" providerId="ADAL" clId="{C6DBB6B8-2BC2-CB41-BC10-B50B1E20AFF1}" dt="2021-06-24T13:24:15.878" v="15434" actId="207"/>
          <ac:spMkLst>
            <pc:docMk/>
            <pc:sldMk cId="2571326902" sldId="300"/>
            <ac:spMk id="40" creationId="{2A428F89-3218-574A-91FD-6ADB22D5E0FB}"/>
          </ac:spMkLst>
        </pc:spChg>
        <pc:spChg chg="mod">
          <ac:chgData name="Anthony Platanios" userId="7248515a-7d77-4691-934e-9cdd40b01721" providerId="ADAL" clId="{C6DBB6B8-2BC2-CB41-BC10-B50B1E20AFF1}" dt="2021-06-22T21:58:27.805" v="10962"/>
          <ac:spMkLst>
            <pc:docMk/>
            <pc:sldMk cId="2571326902" sldId="300"/>
            <ac:spMk id="41" creationId="{CB8EE5DC-F4DE-F742-B02B-275572269C16}"/>
          </ac:spMkLst>
        </pc:spChg>
        <pc:spChg chg="mod">
          <ac:chgData name="Anthony Platanios" userId="7248515a-7d77-4691-934e-9cdd40b01721" providerId="ADAL" clId="{C6DBB6B8-2BC2-CB41-BC10-B50B1E20AFF1}" dt="2021-06-22T21:59:34.194" v="10969"/>
          <ac:spMkLst>
            <pc:docMk/>
            <pc:sldMk cId="2571326902" sldId="300"/>
            <ac:spMk id="47" creationId="{34F7038E-4BDE-AF49-AF69-AC81C13890D3}"/>
          </ac:spMkLst>
        </pc:spChg>
        <pc:spChg chg="mod">
          <ac:chgData name="Anthony Platanios" userId="7248515a-7d77-4691-934e-9cdd40b01721" providerId="ADAL" clId="{C6DBB6B8-2BC2-CB41-BC10-B50B1E20AFF1}" dt="2021-06-22T21:59:34.194" v="10969"/>
          <ac:spMkLst>
            <pc:docMk/>
            <pc:sldMk cId="2571326902" sldId="300"/>
            <ac:spMk id="48" creationId="{95C267C1-BC71-0048-A653-88C7E4811B09}"/>
          </ac:spMkLst>
        </pc:spChg>
        <pc:spChg chg="mod">
          <ac:chgData name="Anthony Platanios" userId="7248515a-7d77-4691-934e-9cdd40b01721" providerId="ADAL" clId="{C6DBB6B8-2BC2-CB41-BC10-B50B1E20AFF1}" dt="2021-06-22T21:59:34.194" v="10969"/>
          <ac:spMkLst>
            <pc:docMk/>
            <pc:sldMk cId="2571326902" sldId="300"/>
            <ac:spMk id="49" creationId="{01824B03-EADF-4845-BCF2-C916C8956AD7}"/>
          </ac:spMkLst>
        </pc:spChg>
        <pc:spChg chg="del">
          <ac:chgData name="Anthony Platanios" userId="7248515a-7d77-4691-934e-9cdd40b01721" providerId="ADAL" clId="{C6DBB6B8-2BC2-CB41-BC10-B50B1E20AFF1}" dt="2021-06-22T23:15:10.945" v="11567" actId="21"/>
          <ac:spMkLst>
            <pc:docMk/>
            <pc:sldMk cId="2571326902" sldId="300"/>
            <ac:spMk id="54" creationId="{C8289C76-F204-FA44-B5BA-D488F234FEDE}"/>
          </ac:spMkLst>
        </pc:spChg>
        <pc:spChg chg="mod">
          <ac:chgData name="Anthony Platanios" userId="7248515a-7d77-4691-934e-9cdd40b01721" providerId="ADAL" clId="{C6DBB6B8-2BC2-CB41-BC10-B50B1E20AFF1}" dt="2021-06-22T22:01:19.218" v="10985"/>
          <ac:spMkLst>
            <pc:docMk/>
            <pc:sldMk cId="2571326902" sldId="300"/>
            <ac:spMk id="55" creationId="{746001C1-0582-A24D-BB49-A913B853B511}"/>
          </ac:spMkLst>
        </pc:spChg>
        <pc:spChg chg="mod">
          <ac:chgData name="Anthony Platanios" userId="7248515a-7d77-4691-934e-9cdd40b01721" providerId="ADAL" clId="{C6DBB6B8-2BC2-CB41-BC10-B50B1E20AFF1}" dt="2021-06-24T13:25:05.174" v="15445" actId="208"/>
          <ac:spMkLst>
            <pc:docMk/>
            <pc:sldMk cId="2571326902" sldId="300"/>
            <ac:spMk id="56" creationId="{A41390FB-BF60-754D-843C-280B9CD98FB4}"/>
          </ac:spMkLst>
        </pc:spChg>
        <pc:spChg chg="mod">
          <ac:chgData name="Anthony Platanios" userId="7248515a-7d77-4691-934e-9cdd40b01721" providerId="ADAL" clId="{C6DBB6B8-2BC2-CB41-BC10-B50B1E20AFF1}" dt="2021-06-22T22:01:19.218" v="10985"/>
          <ac:spMkLst>
            <pc:docMk/>
            <pc:sldMk cId="2571326902" sldId="300"/>
            <ac:spMk id="57" creationId="{3C0D3845-E726-6448-AAA4-E2CA5CC5347D}"/>
          </ac:spMkLst>
        </pc:spChg>
        <pc:spChg chg="mod">
          <ac:chgData name="Anthony Platanios" userId="7248515a-7d77-4691-934e-9cdd40b01721" providerId="ADAL" clId="{C6DBB6B8-2BC2-CB41-BC10-B50B1E20AFF1}" dt="2021-06-24T13:24:53.317" v="15443" actId="2085"/>
          <ac:spMkLst>
            <pc:docMk/>
            <pc:sldMk cId="2571326902" sldId="300"/>
            <ac:spMk id="58" creationId="{5BC06048-70C9-E843-A9F5-020BA4268D82}"/>
          </ac:spMkLst>
        </pc:spChg>
        <pc:spChg chg="mod">
          <ac:chgData name="Anthony Platanios" userId="7248515a-7d77-4691-934e-9cdd40b01721" providerId="ADAL" clId="{C6DBB6B8-2BC2-CB41-BC10-B50B1E20AFF1}" dt="2021-06-22T22:01:19.218" v="10985"/>
          <ac:spMkLst>
            <pc:docMk/>
            <pc:sldMk cId="2571326902" sldId="300"/>
            <ac:spMk id="59" creationId="{E4D128D8-8550-6547-AB28-8DD26D525DA5}"/>
          </ac:spMkLst>
        </pc:spChg>
        <pc:spChg chg="mod">
          <ac:chgData name="Anthony Platanios" userId="7248515a-7d77-4691-934e-9cdd40b01721" providerId="ADAL" clId="{C6DBB6B8-2BC2-CB41-BC10-B50B1E20AFF1}" dt="2021-06-24T13:24:18.278" v="15435" actId="207"/>
          <ac:spMkLst>
            <pc:docMk/>
            <pc:sldMk cId="2571326902" sldId="300"/>
            <ac:spMk id="60" creationId="{204278D2-CDBB-4040-B609-721F2FC23402}"/>
          </ac:spMkLst>
        </pc:spChg>
        <pc:spChg chg="add mod">
          <ac:chgData name="Anthony Platanios" userId="7248515a-7d77-4691-934e-9cdd40b01721" providerId="ADAL" clId="{C6DBB6B8-2BC2-CB41-BC10-B50B1E20AFF1}" dt="2021-06-22T23:15:12.184" v="11568"/>
          <ac:spMkLst>
            <pc:docMk/>
            <pc:sldMk cId="2571326902" sldId="300"/>
            <ac:spMk id="62" creationId="{9929F2FC-CD41-3D4F-8ED7-3437BE99E769}"/>
          </ac:spMkLst>
        </pc:spChg>
        <pc:grpChg chg="mod">
          <ac:chgData name="Anthony Platanios" userId="7248515a-7d77-4691-934e-9cdd40b01721" providerId="ADAL" clId="{C6DBB6B8-2BC2-CB41-BC10-B50B1E20AFF1}" dt="2021-06-22T21:56:34.544" v="10947" actId="1076"/>
          <ac:grpSpMkLst>
            <pc:docMk/>
            <pc:sldMk cId="2571326902" sldId="300"/>
            <ac:grpSpMk id="5" creationId="{F494C2D3-DAA5-FA4F-A170-E7C8C9412909}"/>
          </ac:grpSpMkLst>
        </pc:grpChg>
        <pc:grpChg chg="add mod">
          <ac:chgData name="Anthony Platanios" userId="7248515a-7d77-4691-934e-9cdd40b01721" providerId="ADAL" clId="{C6DBB6B8-2BC2-CB41-BC10-B50B1E20AFF1}" dt="2021-06-22T21:56:34.544" v="10947" actId="1076"/>
          <ac:grpSpMkLst>
            <pc:docMk/>
            <pc:sldMk cId="2571326902" sldId="300"/>
            <ac:grpSpMk id="7" creationId="{169DEC6E-0B07-1846-9E7D-BC51252603C3}"/>
          </ac:grpSpMkLst>
        </pc:grpChg>
        <pc:grpChg chg="add mod">
          <ac:chgData name="Anthony Platanios" userId="7248515a-7d77-4691-934e-9cdd40b01721" providerId="ADAL" clId="{C6DBB6B8-2BC2-CB41-BC10-B50B1E20AFF1}" dt="2021-06-22T22:00:48.059" v="10981" actId="1076"/>
          <ac:grpSpMkLst>
            <pc:docMk/>
            <pc:sldMk cId="2571326902" sldId="300"/>
            <ac:grpSpMk id="9" creationId="{FB998154-7778-D449-BD97-A3C7CC7DCB0C}"/>
          </ac:grpSpMkLst>
        </pc:grpChg>
        <pc:grpChg chg="add">
          <ac:chgData name="Anthony Platanios" userId="7248515a-7d77-4691-934e-9cdd40b01721" providerId="ADAL" clId="{C6DBB6B8-2BC2-CB41-BC10-B50B1E20AFF1}" dt="2021-06-22T23:15:15.447" v="11569" actId="164"/>
          <ac:grpSpMkLst>
            <pc:docMk/>
            <pc:sldMk cId="2571326902" sldId="300"/>
            <ac:grpSpMk id="10" creationId="{3150738E-5160-6D48-B8FB-369705E5E248}"/>
          </ac:grpSpMkLst>
        </pc:grpChg>
        <pc:grpChg chg="add del mod">
          <ac:chgData name="Anthony Platanios" userId="7248515a-7d77-4691-934e-9cdd40b01721" providerId="ADAL" clId="{C6DBB6B8-2BC2-CB41-BC10-B50B1E20AFF1}" dt="2021-06-22T21:58:47.352" v="10965" actId="478"/>
          <ac:grpSpMkLst>
            <pc:docMk/>
            <pc:sldMk cId="2571326902" sldId="300"/>
            <ac:grpSpMk id="35" creationId="{C0BB808C-9443-5C42-81CD-9A76746A13F4}"/>
          </ac:grpSpMkLst>
        </pc:grpChg>
        <pc:grpChg chg="add del mod">
          <ac:chgData name="Anthony Platanios" userId="7248515a-7d77-4691-934e-9cdd40b01721" providerId="ADAL" clId="{C6DBB6B8-2BC2-CB41-BC10-B50B1E20AFF1}" dt="2021-06-22T22:00:11.821" v="10974"/>
          <ac:grpSpMkLst>
            <pc:docMk/>
            <pc:sldMk cId="2571326902" sldId="300"/>
            <ac:grpSpMk id="44" creationId="{0AC3ECEE-3770-D64A-AF58-23AACCB7AB53}"/>
          </ac:grpSpMkLst>
        </pc:grpChg>
        <pc:grpChg chg="add del mod">
          <ac:chgData name="Anthony Platanios" userId="7248515a-7d77-4691-934e-9cdd40b01721" providerId="ADAL" clId="{C6DBB6B8-2BC2-CB41-BC10-B50B1E20AFF1}" dt="2021-06-22T22:02:36.007" v="10996" actId="478"/>
          <ac:grpSpMkLst>
            <pc:docMk/>
            <pc:sldMk cId="2571326902" sldId="300"/>
            <ac:grpSpMk id="52" creationId="{D0E45F1C-F49C-8E44-BD80-8BF8C771D12F}"/>
          </ac:grpSpMkLst>
        </pc:grpChg>
        <pc:cxnChg chg="del">
          <ac:chgData name="Anthony Platanios" userId="7248515a-7d77-4691-934e-9cdd40b01721" providerId="ADAL" clId="{C6DBB6B8-2BC2-CB41-BC10-B50B1E20AFF1}" dt="2021-06-22T23:15:10.945" v="11567" actId="21"/>
          <ac:cxnSpMkLst>
            <pc:docMk/>
            <pc:sldMk cId="2571326902" sldId="300"/>
            <ac:cxnSpMk id="53" creationId="{10321B67-5875-BB4E-950D-4D2D8142F132}"/>
          </ac:cxnSpMkLst>
        </pc:cxnChg>
        <pc:cxnChg chg="add mod">
          <ac:chgData name="Anthony Platanios" userId="7248515a-7d77-4691-934e-9cdd40b01721" providerId="ADAL" clId="{C6DBB6B8-2BC2-CB41-BC10-B50B1E20AFF1}" dt="2021-06-22T23:15:12.184" v="11568"/>
          <ac:cxnSpMkLst>
            <pc:docMk/>
            <pc:sldMk cId="2571326902" sldId="300"/>
            <ac:cxnSpMk id="61" creationId="{6B5747FD-12F3-E54F-8064-73205D635839}"/>
          </ac:cxnSpMkLst>
        </pc:cxnChg>
      </pc:sldChg>
      <pc:sldChg chg="addSp delSp modSp add mod modTransition addAnim delAnim modAnim">
        <pc:chgData name="Anthony Platanios" userId="7248515a-7d77-4691-934e-9cdd40b01721" providerId="ADAL" clId="{C6DBB6B8-2BC2-CB41-BC10-B50B1E20AFF1}" dt="2021-06-24T23:38:25.211" v="17255" actId="20577"/>
        <pc:sldMkLst>
          <pc:docMk/>
          <pc:sldMk cId="3971709734" sldId="301"/>
        </pc:sldMkLst>
        <pc:spChg chg="add del 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2" creationId="{9FCA3B2F-1FA7-5C47-9F98-11D553066E4F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3" creationId="{5F6BDE37-3E8E-C141-9F27-16FF604D0665}"/>
          </ac:spMkLst>
        </pc:spChg>
        <pc:spChg chg="add mod">
          <ac:chgData name="Anthony Platanios" userId="7248515a-7d77-4691-934e-9cdd40b01721" providerId="ADAL" clId="{C6DBB6B8-2BC2-CB41-BC10-B50B1E20AFF1}" dt="2021-06-24T13:21:19.163" v="15408" actId="207"/>
          <ac:spMkLst>
            <pc:docMk/>
            <pc:sldMk cId="3971709734" sldId="301"/>
            <ac:spMk id="6" creationId="{259264ED-9603-8F49-AF96-53F31751FE11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2" creationId="{B13F531C-1C6A-164A-9C2F-1BAB99C8A02C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3" creationId="{23404FC6-BAFF-4F4F-9288-CDDD31897FB8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4" creationId="{2BAFB2A8-268E-B946-9A62-0993818202BA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5" creationId="{56822AEA-A5CE-0648-AC29-34405A0C409A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6" creationId="{BD5146B0-4C49-D34D-8E3A-C9E94666E1A8}"/>
          </ac:spMkLst>
        </pc:spChg>
        <pc:spChg chg="mod">
          <ac:chgData name="Anthony Platanios" userId="7248515a-7d77-4691-934e-9cdd40b01721" providerId="ADAL" clId="{C6DBB6B8-2BC2-CB41-BC10-B50B1E20AFF1}" dt="2021-06-24T13:23:37.730" v="15431" actId="2085"/>
          <ac:spMkLst>
            <pc:docMk/>
            <pc:sldMk cId="3971709734" sldId="301"/>
            <ac:spMk id="18" creationId="{149FA08D-FC54-514E-B93B-D49A856292A3}"/>
          </ac:spMkLst>
        </pc:spChg>
        <pc:spChg chg="mod topLvl">
          <ac:chgData name="Anthony Platanios" userId="7248515a-7d77-4691-934e-9cdd40b01721" providerId="ADAL" clId="{C6DBB6B8-2BC2-CB41-BC10-B50B1E20AFF1}" dt="2021-06-24T13:23:53.843" v="15432" actId="208"/>
          <ac:spMkLst>
            <pc:docMk/>
            <pc:sldMk cId="3971709734" sldId="301"/>
            <ac:spMk id="21" creationId="{4AE19AE1-C0BC-954E-A6C8-112DB85DDAE4}"/>
          </ac:spMkLst>
        </pc:spChg>
        <pc:spChg chg="mod topLvl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22" creationId="{09A573E3-74D8-7248-A700-C0CF51A50E58}"/>
          </ac:spMkLst>
        </pc:spChg>
        <pc:spChg chg="mod topLvl">
          <ac:chgData name="Anthony Platanios" userId="7248515a-7d77-4691-934e-9cdd40b01721" providerId="ADAL" clId="{C6DBB6B8-2BC2-CB41-BC10-B50B1E20AFF1}" dt="2021-06-24T13:21:19.163" v="15408" actId="207"/>
          <ac:spMkLst>
            <pc:docMk/>
            <pc:sldMk cId="3971709734" sldId="301"/>
            <ac:spMk id="59" creationId="{854122BF-C6DC-2D47-8FF2-69E11F08319D}"/>
          </ac:spMkLst>
        </pc:spChg>
        <pc:spChg chg="add del mod topLvl">
          <ac:chgData name="Anthony Platanios" userId="7248515a-7d77-4691-934e-9cdd40b01721" providerId="ADAL" clId="{C6DBB6B8-2BC2-CB41-BC10-B50B1E20AFF1}" dt="2021-06-24T13:22:22.610" v="15419" actId="207"/>
          <ac:spMkLst>
            <pc:docMk/>
            <pc:sldMk cId="3971709734" sldId="301"/>
            <ac:spMk id="61" creationId="{5C4C8306-B3D9-FA48-8B09-57BD998370CB}"/>
          </ac:spMkLst>
        </pc:spChg>
        <pc:spChg chg="mod topLvl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62" creationId="{B46BCCB7-5003-F440-B691-E5B34669EE71}"/>
          </ac:spMkLst>
        </pc:spChg>
        <pc:spChg chg="add del mod topLvl">
          <ac:chgData name="Anthony Platanios" userId="7248515a-7d77-4691-934e-9cdd40b01721" providerId="ADAL" clId="{C6DBB6B8-2BC2-CB41-BC10-B50B1E20AFF1}" dt="2021-06-24T13:22:00.668" v="15414" actId="2085"/>
          <ac:spMkLst>
            <pc:docMk/>
            <pc:sldMk cId="3971709734" sldId="301"/>
            <ac:spMk id="63" creationId="{DFB641D1-0182-FB4F-8D1D-4C4F0BB0D271}"/>
          </ac:spMkLst>
        </pc:spChg>
        <pc:spChg chg="add del mod topLvl">
          <ac:chgData name="Anthony Platanios" userId="7248515a-7d77-4691-934e-9cdd40b01721" providerId="ADAL" clId="{C6DBB6B8-2BC2-CB41-BC10-B50B1E20AFF1}" dt="2021-06-24T13:22:13.682" v="15417" actId="208"/>
          <ac:spMkLst>
            <pc:docMk/>
            <pc:sldMk cId="3971709734" sldId="301"/>
            <ac:spMk id="64" creationId="{0BCA48FC-5F70-D84C-A799-497E2269C5E6}"/>
          </ac:spMkLst>
        </pc:spChg>
        <pc:spChg chg="add mod">
          <ac:chgData name="Anthony Platanios" userId="7248515a-7d77-4691-934e-9cdd40b01721" providerId="ADAL" clId="{C6DBB6B8-2BC2-CB41-BC10-B50B1E20AFF1}" dt="2021-06-24T22:05:14.887" v="17236" actId="14100"/>
          <ac:spMkLst>
            <pc:docMk/>
            <pc:sldMk cId="3971709734" sldId="301"/>
            <ac:spMk id="74" creationId="{7F330D20-D66F-6E4E-9AC4-3C24684DAC0A}"/>
          </ac:spMkLst>
        </pc:spChg>
        <pc:spChg chg="del mod topLvl">
          <ac:chgData name="Anthony Platanios" userId="7248515a-7d77-4691-934e-9cdd40b01721" providerId="ADAL" clId="{C6DBB6B8-2BC2-CB41-BC10-B50B1E20AFF1}" dt="2021-06-22T22:23:03.704" v="11170" actId="21"/>
          <ac:spMkLst>
            <pc:docMk/>
            <pc:sldMk cId="3971709734" sldId="301"/>
            <ac:spMk id="76" creationId="{2E9A57BE-77F5-FD40-B42C-0B287FBEE31A}"/>
          </ac:spMkLst>
        </pc:spChg>
        <pc:spChg chg="mod topLvl">
          <ac:chgData name="Anthony Platanios" userId="7248515a-7d77-4691-934e-9cdd40b01721" providerId="ADAL" clId="{C6DBB6B8-2BC2-CB41-BC10-B50B1E20AFF1}" dt="2021-06-24T13:23:53.843" v="15432" actId="208"/>
          <ac:spMkLst>
            <pc:docMk/>
            <pc:sldMk cId="3971709734" sldId="301"/>
            <ac:spMk id="89" creationId="{DCC02BA6-C473-DE4E-BCF6-4238B6F24485}"/>
          </ac:spMkLst>
        </pc:spChg>
        <pc:spChg chg="mod topLvl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90" creationId="{3ABB1E85-6787-6347-8B9C-52CAE7FD500B}"/>
          </ac:spMkLst>
        </pc:spChg>
        <pc:spChg chg="add mod">
          <ac:chgData name="Anthony Platanios" userId="7248515a-7d77-4691-934e-9cdd40b01721" providerId="ADAL" clId="{C6DBB6B8-2BC2-CB41-BC10-B50B1E20AFF1}" dt="2021-06-24T13:23:22.489" v="15429" actId="208"/>
          <ac:spMkLst>
            <pc:docMk/>
            <pc:sldMk cId="3971709734" sldId="301"/>
            <ac:spMk id="95" creationId="{36ECF6F4-A085-CA4A-9604-4E8456B9F81E}"/>
          </ac:spMkLst>
        </pc:spChg>
        <pc:spChg chg="mod topLvl">
          <ac:chgData name="Anthony Platanios" userId="7248515a-7d77-4691-934e-9cdd40b01721" providerId="ADAL" clId="{C6DBB6B8-2BC2-CB41-BC10-B50B1E20AFF1}" dt="2021-06-24T13:23:53.843" v="15432" actId="208"/>
          <ac:spMkLst>
            <pc:docMk/>
            <pc:sldMk cId="3971709734" sldId="301"/>
            <ac:spMk id="98" creationId="{567A1026-E418-DA43-B4F2-B94DB5A43541}"/>
          </ac:spMkLst>
        </pc:spChg>
        <pc:spChg chg="mod topLvl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99" creationId="{E73048E2-CC55-F942-B943-66C4094B8A94}"/>
          </ac:spMkLst>
        </pc:spChg>
        <pc:spChg chg="mod">
          <ac:chgData name="Anthony Platanios" userId="7248515a-7d77-4691-934e-9cdd40b01721" providerId="ADAL" clId="{C6DBB6B8-2BC2-CB41-BC10-B50B1E20AFF1}" dt="2021-06-24T23:38:25.211" v="17255" actId="20577"/>
          <ac:spMkLst>
            <pc:docMk/>
            <pc:sldMk cId="3971709734" sldId="301"/>
            <ac:spMk id="102" creationId="{21A2212E-FFC8-1F47-A162-5F78FD69B9C2}"/>
          </ac:spMkLst>
        </pc:spChg>
        <pc:spChg chg="mod topLvl">
          <ac:chgData name="Anthony Platanios" userId="7248515a-7d77-4691-934e-9cdd40b01721" providerId="ADAL" clId="{C6DBB6B8-2BC2-CB41-BC10-B50B1E20AFF1}" dt="2021-06-24T13:23:53.843" v="15432" actId="208"/>
          <ac:spMkLst>
            <pc:docMk/>
            <pc:sldMk cId="3971709734" sldId="301"/>
            <ac:spMk id="104" creationId="{234CF5A3-A30A-644D-8A0A-F8AFF6D80C16}"/>
          </ac:spMkLst>
        </pc:spChg>
        <pc:spChg chg="mod topLvl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05" creationId="{73A9ABCD-2A86-6645-A860-8DAC06331512}"/>
          </ac:spMkLst>
        </pc:spChg>
        <pc:spChg chg="mod">
          <ac:chgData name="Anthony Platanios" userId="7248515a-7d77-4691-934e-9cdd40b01721" providerId="ADAL" clId="{C6DBB6B8-2BC2-CB41-BC10-B50B1E20AFF1}" dt="2021-06-22T22:28:34.560" v="11223" actId="207"/>
          <ac:spMkLst>
            <pc:docMk/>
            <pc:sldMk cId="3971709734" sldId="301"/>
            <ac:spMk id="107" creationId="{2B249563-18E2-5D4F-B3EC-D62B99C03639}"/>
          </ac:spMkLst>
        </pc:spChg>
        <pc:spChg chg="mod">
          <ac:chgData name="Anthony Platanios" userId="7248515a-7d77-4691-934e-9cdd40b01721" providerId="ADAL" clId="{C6DBB6B8-2BC2-CB41-BC10-B50B1E20AFF1}" dt="2021-06-22T22:28:21.808" v="11221" actId="207"/>
          <ac:spMkLst>
            <pc:docMk/>
            <pc:sldMk cId="3971709734" sldId="301"/>
            <ac:spMk id="108" creationId="{AFAF10CE-5100-2E46-863A-5E5D96CAE4B8}"/>
          </ac:spMkLst>
        </pc:spChg>
        <pc:spChg chg="del mod">
          <ac:chgData name="Anthony Platanios" userId="7248515a-7d77-4691-934e-9cdd40b01721" providerId="ADAL" clId="{C6DBB6B8-2BC2-CB41-BC10-B50B1E20AFF1}" dt="2021-06-22T23:14:50.568" v="11565" actId="478"/>
          <ac:spMkLst>
            <pc:docMk/>
            <pc:sldMk cId="3971709734" sldId="301"/>
            <ac:spMk id="110" creationId="{E5AC4BC8-8C81-6C44-97FD-625EF9CB577A}"/>
          </ac:spMkLst>
        </pc:spChg>
        <pc:spChg chg="add mod">
          <ac:chgData name="Anthony Platanios" userId="7248515a-7d77-4691-934e-9cdd40b01721" providerId="ADAL" clId="{C6DBB6B8-2BC2-CB41-BC10-B50B1E20AFF1}" dt="2021-06-24T13:23:22.489" v="15429" actId="208"/>
          <ac:spMkLst>
            <pc:docMk/>
            <pc:sldMk cId="3971709734" sldId="301"/>
            <ac:spMk id="111" creationId="{CDFA87D8-0313-B448-BBBD-085E0537DB11}"/>
          </ac:spMkLst>
        </pc:spChg>
        <pc:spChg chg="mod topLvl">
          <ac:chgData name="Anthony Platanios" userId="7248515a-7d77-4691-934e-9cdd40b01721" providerId="ADAL" clId="{C6DBB6B8-2BC2-CB41-BC10-B50B1E20AFF1}" dt="2021-06-24T13:21:19.163" v="15408" actId="207"/>
          <ac:spMkLst>
            <pc:docMk/>
            <pc:sldMk cId="3971709734" sldId="301"/>
            <ac:spMk id="113" creationId="{7E05D91B-9572-214A-881C-C50B34F3880E}"/>
          </ac:spMkLst>
        </pc:spChg>
        <pc:spChg chg="add mod">
          <ac:chgData name="Anthony Platanios" userId="7248515a-7d77-4691-934e-9cdd40b01721" providerId="ADAL" clId="{C6DBB6B8-2BC2-CB41-BC10-B50B1E20AFF1}" dt="2021-06-24T13:23:22.489" v="15429" actId="208"/>
          <ac:spMkLst>
            <pc:docMk/>
            <pc:sldMk cId="3971709734" sldId="301"/>
            <ac:spMk id="115" creationId="{BDAC4C61-F2BD-5C4D-8586-34AA8CE5D1CA}"/>
          </ac:spMkLst>
        </pc:spChg>
        <pc:spChg chg="mod topLvl">
          <ac:chgData name="Anthony Platanios" userId="7248515a-7d77-4691-934e-9cdd40b01721" providerId="ADAL" clId="{C6DBB6B8-2BC2-CB41-BC10-B50B1E20AFF1}" dt="2021-06-24T13:21:19.163" v="15408" actId="207"/>
          <ac:spMkLst>
            <pc:docMk/>
            <pc:sldMk cId="3971709734" sldId="301"/>
            <ac:spMk id="117" creationId="{E1B06056-4668-E841-85B5-A0D66C9E5011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18" creationId="{8F0AA0E4-784F-3942-9527-14BBE8B2DA4C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19" creationId="{8E83D6A4-4D1F-D245-8B80-D7E746F4FBCE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20" creationId="{7AE1C83E-BBAF-6A49-9DFB-6A3EEA69D2B7}"/>
          </ac:spMkLst>
        </pc:spChg>
        <pc:spChg chg="mod">
          <ac:chgData name="Anthony Platanios" userId="7248515a-7d77-4691-934e-9cdd40b01721" providerId="ADAL" clId="{C6DBB6B8-2BC2-CB41-BC10-B50B1E20AFF1}" dt="2021-06-24T13:20:54.291" v="15405" actId="207"/>
          <ac:spMkLst>
            <pc:docMk/>
            <pc:sldMk cId="3971709734" sldId="301"/>
            <ac:spMk id="122" creationId="{B4DBA944-94A5-794A-A530-A873EB639B8F}"/>
          </ac:spMkLst>
        </pc:spChg>
        <pc:spChg chg="del topLvl">
          <ac:chgData name="Anthony Platanios" userId="7248515a-7d77-4691-934e-9cdd40b01721" providerId="ADAL" clId="{C6DBB6B8-2BC2-CB41-BC10-B50B1E20AFF1}" dt="2021-06-22T22:21:20.801" v="11163" actId="478"/>
          <ac:spMkLst>
            <pc:docMk/>
            <pc:sldMk cId="3971709734" sldId="301"/>
            <ac:spMk id="124" creationId="{841C5D12-693B-024C-B7A3-D426F9B1C410}"/>
          </ac:spMkLst>
        </pc:spChg>
        <pc:spChg chg="mod">
          <ac:chgData name="Anthony Platanios" userId="7248515a-7d77-4691-934e-9cdd40b01721" providerId="ADAL" clId="{C6DBB6B8-2BC2-CB41-BC10-B50B1E20AFF1}" dt="2021-06-24T13:21:27.408" v="15409" actId="207"/>
          <ac:spMkLst>
            <pc:docMk/>
            <pc:sldMk cId="3971709734" sldId="301"/>
            <ac:spMk id="125" creationId="{111B6F51-2B9D-3F42-B5D2-FA6DFA28E7FE}"/>
          </ac:spMkLst>
        </pc:spChg>
        <pc:spChg chg="del topLvl">
          <ac:chgData name="Anthony Platanios" userId="7248515a-7d77-4691-934e-9cdd40b01721" providerId="ADAL" clId="{C6DBB6B8-2BC2-CB41-BC10-B50B1E20AFF1}" dt="2021-06-22T22:23:08.915" v="11171" actId="478"/>
          <ac:spMkLst>
            <pc:docMk/>
            <pc:sldMk cId="3971709734" sldId="301"/>
            <ac:spMk id="126" creationId="{4D90361F-E597-A148-B423-C2CB9D67C862}"/>
          </ac:spMkLst>
        </pc:spChg>
        <pc:spChg chg="del topLvl">
          <ac:chgData name="Anthony Platanios" userId="7248515a-7d77-4691-934e-9cdd40b01721" providerId="ADAL" clId="{C6DBB6B8-2BC2-CB41-BC10-B50B1E20AFF1}" dt="2021-06-22T22:34:49.630" v="11289" actId="478"/>
          <ac:spMkLst>
            <pc:docMk/>
            <pc:sldMk cId="3971709734" sldId="301"/>
            <ac:spMk id="128" creationId="{94B1C9C5-2F2C-5F4C-95A0-7DB27488268D}"/>
          </ac:spMkLst>
        </pc:spChg>
        <pc:spChg chg="mod">
          <ac:chgData name="Anthony Platanios" userId="7248515a-7d77-4691-934e-9cdd40b01721" providerId="ADAL" clId="{C6DBB6B8-2BC2-CB41-BC10-B50B1E20AFF1}" dt="2021-06-24T13:21:27.408" v="15409" actId="207"/>
          <ac:spMkLst>
            <pc:docMk/>
            <pc:sldMk cId="3971709734" sldId="301"/>
            <ac:spMk id="129" creationId="{052FA803-4535-F94E-B24D-0FC71A85EC55}"/>
          </ac:spMkLst>
        </pc:spChg>
        <pc:spChg chg="del topLvl">
          <ac:chgData name="Anthony Platanios" userId="7248515a-7d77-4691-934e-9cdd40b01721" providerId="ADAL" clId="{C6DBB6B8-2BC2-CB41-BC10-B50B1E20AFF1}" dt="2021-06-22T22:36:26.171" v="11297" actId="478"/>
          <ac:spMkLst>
            <pc:docMk/>
            <pc:sldMk cId="3971709734" sldId="301"/>
            <ac:spMk id="130" creationId="{A407F91D-6385-1C45-BDB5-943AC3EFA6D7}"/>
          </ac:spMkLst>
        </pc:spChg>
        <pc:spChg chg="mod">
          <ac:chgData name="Anthony Platanios" userId="7248515a-7d77-4691-934e-9cdd40b01721" providerId="ADAL" clId="{C6DBB6B8-2BC2-CB41-BC10-B50B1E20AFF1}" dt="2021-06-24T13:21:27.408" v="15409" actId="207"/>
          <ac:spMkLst>
            <pc:docMk/>
            <pc:sldMk cId="3971709734" sldId="301"/>
            <ac:spMk id="132" creationId="{CC18326E-DC6A-294E-B00A-22BCCBB0EEFE}"/>
          </ac:spMkLst>
        </pc:spChg>
        <pc:spChg chg="add del mod">
          <ac:chgData name="Anthony Platanios" userId="7248515a-7d77-4691-934e-9cdd40b01721" providerId="ADAL" clId="{C6DBB6B8-2BC2-CB41-BC10-B50B1E20AFF1}" dt="2021-06-22T22:55:55.835" v="11371"/>
          <ac:spMkLst>
            <pc:docMk/>
            <pc:sldMk cId="3971709734" sldId="301"/>
            <ac:spMk id="134" creationId="{8A872AB8-9C51-C74B-8710-0C123CD1703A}"/>
          </ac:spMkLst>
        </pc:spChg>
        <pc:spChg chg="add del mod">
          <ac:chgData name="Anthony Platanios" userId="7248515a-7d77-4691-934e-9cdd40b01721" providerId="ADAL" clId="{C6DBB6B8-2BC2-CB41-BC10-B50B1E20AFF1}" dt="2021-06-22T22:55:55.835" v="11371"/>
          <ac:spMkLst>
            <pc:docMk/>
            <pc:sldMk cId="3971709734" sldId="301"/>
            <ac:spMk id="135" creationId="{626B39D2-EBAA-8441-BFC5-72BE86D43C42}"/>
          </ac:spMkLst>
        </pc:spChg>
        <pc:spChg chg="add del mod">
          <ac:chgData name="Anthony Platanios" userId="7248515a-7d77-4691-934e-9cdd40b01721" providerId="ADAL" clId="{C6DBB6B8-2BC2-CB41-BC10-B50B1E20AFF1}" dt="2021-06-22T22:55:55.835" v="11371"/>
          <ac:spMkLst>
            <pc:docMk/>
            <pc:sldMk cId="3971709734" sldId="301"/>
            <ac:spMk id="136" creationId="{B9BAA6D4-4B1A-434D-B885-9587FCED726D}"/>
          </ac:spMkLst>
        </pc:spChg>
        <pc:spChg chg="add del mod">
          <ac:chgData name="Anthony Platanios" userId="7248515a-7d77-4691-934e-9cdd40b01721" providerId="ADAL" clId="{C6DBB6B8-2BC2-CB41-BC10-B50B1E20AFF1}" dt="2021-06-22T22:57:40.923" v="11377"/>
          <ac:spMkLst>
            <pc:docMk/>
            <pc:sldMk cId="3971709734" sldId="301"/>
            <ac:spMk id="137" creationId="{D9F42730-464D-F94F-8DED-033FDA74F8B2}"/>
          </ac:spMkLst>
        </pc:spChg>
        <pc:spChg chg="mod topLvl">
          <ac:chgData name="Anthony Platanios" userId="7248515a-7d77-4691-934e-9cdd40b01721" providerId="ADAL" clId="{C6DBB6B8-2BC2-CB41-BC10-B50B1E20AFF1}" dt="2021-06-24T13:21:02.935" v="15406" actId="207"/>
          <ac:spMkLst>
            <pc:docMk/>
            <pc:sldMk cId="3971709734" sldId="301"/>
            <ac:spMk id="160" creationId="{4117CF1D-DA56-734F-99F5-2B1007783145}"/>
          </ac:spMkLst>
        </pc:spChg>
        <pc:grpChg chg="del topLvl">
          <ac:chgData name="Anthony Platanios" userId="7248515a-7d77-4691-934e-9cdd40b01721" providerId="ADAL" clId="{C6DBB6B8-2BC2-CB41-BC10-B50B1E20AFF1}" dt="2021-06-22T22:24:24.205" v="11177" actId="165"/>
          <ac:grpSpMkLst>
            <pc:docMk/>
            <pc:sldMk cId="3971709734" sldId="301"/>
            <ac:grpSpMk id="9" creationId="{78C3D78A-51F1-F44E-BD76-E21E5A94B3A0}"/>
          </ac:grpSpMkLst>
        </pc:grpChg>
        <pc:grpChg chg="del">
          <ac:chgData name="Anthony Platanios" userId="7248515a-7d77-4691-934e-9cdd40b01721" providerId="ADAL" clId="{C6DBB6B8-2BC2-CB41-BC10-B50B1E20AFF1}" dt="2021-06-22T22:20:36.412" v="11160" actId="165"/>
          <ac:grpSpMkLst>
            <pc:docMk/>
            <pc:sldMk cId="3971709734" sldId="301"/>
            <ac:grpSpMk id="10" creationId="{2BD45410-AD84-D045-9130-B9134670B1D9}"/>
          </ac:grpSpMkLst>
        </pc:grpChg>
        <pc:grpChg chg="del">
          <ac:chgData name="Anthony Platanios" userId="7248515a-7d77-4691-934e-9cdd40b01721" providerId="ADAL" clId="{C6DBB6B8-2BC2-CB41-BC10-B50B1E20AFF1}" dt="2021-06-22T22:28:12.319" v="11220" actId="478"/>
          <ac:grpSpMkLst>
            <pc:docMk/>
            <pc:sldMk cId="3971709734" sldId="301"/>
            <ac:grpSpMk id="11" creationId="{FBE775FE-6384-0A43-B821-7E8336ABA121}"/>
          </ac:grpSpMkLst>
        </pc:grpChg>
        <pc:grpChg chg="add del mod">
          <ac:chgData name="Anthony Platanios" userId="7248515a-7d77-4691-934e-9cdd40b01721" providerId="ADAL" clId="{C6DBB6B8-2BC2-CB41-BC10-B50B1E20AFF1}" dt="2021-06-22T22:21:50.602" v="11165" actId="165"/>
          <ac:grpSpMkLst>
            <pc:docMk/>
            <pc:sldMk cId="3971709734" sldId="301"/>
            <ac:grpSpMk id="58" creationId="{3A06295C-9BCB-2140-9D37-2C43883292A1}"/>
          </ac:grpSpMkLst>
        </pc:grpChg>
        <pc:grpChg chg="del mod">
          <ac:chgData name="Anthony Platanios" userId="7248515a-7d77-4691-934e-9cdd40b01721" providerId="ADAL" clId="{C6DBB6B8-2BC2-CB41-BC10-B50B1E20AFF1}" dt="2021-06-22T22:26:41.158" v="11197" actId="165"/>
          <ac:grpSpMkLst>
            <pc:docMk/>
            <pc:sldMk cId="3971709734" sldId="301"/>
            <ac:grpSpMk id="60" creationId="{AC869E5A-7C5C-4449-8843-763A0F3C17E2}"/>
          </ac:grpSpMkLst>
        </pc:grpChg>
        <pc:grpChg chg="mod topLvl">
          <ac:chgData name="Anthony Platanios" userId="7248515a-7d77-4691-934e-9cdd40b01721" providerId="ADAL" clId="{C6DBB6B8-2BC2-CB41-BC10-B50B1E20AFF1}" dt="2021-06-22T22:21:50.602" v="11165" actId="165"/>
          <ac:grpSpMkLst>
            <pc:docMk/>
            <pc:sldMk cId="3971709734" sldId="301"/>
            <ac:grpSpMk id="65" creationId="{0BF79BB3-3E04-4C42-A629-44B0090D1737}"/>
          </ac:grpSpMkLst>
        </pc:grpChg>
        <pc:grpChg chg="add del mod">
          <ac:chgData name="Anthony Platanios" userId="7248515a-7d77-4691-934e-9cdd40b01721" providerId="ADAL" clId="{C6DBB6B8-2BC2-CB41-BC10-B50B1E20AFF1}" dt="2021-06-22T22:22:55.958" v="11169" actId="165"/>
          <ac:grpSpMkLst>
            <pc:docMk/>
            <pc:sldMk cId="3971709734" sldId="301"/>
            <ac:grpSpMk id="75" creationId="{6FA6C402-2C2B-8C4D-982A-ACBD7E9F5501}"/>
          </ac:grpSpMkLst>
        </pc:grpChg>
        <pc:grpChg chg="del">
          <ac:chgData name="Anthony Platanios" userId="7248515a-7d77-4691-934e-9cdd40b01721" providerId="ADAL" clId="{C6DBB6B8-2BC2-CB41-BC10-B50B1E20AFF1}" dt="2021-06-22T22:12:18.175" v="11062" actId="165"/>
          <ac:grpSpMkLst>
            <pc:docMk/>
            <pc:sldMk cId="3971709734" sldId="301"/>
            <ac:grpSpMk id="84" creationId="{F5C9260F-15AD-9643-BAE4-465E7DEB520D}"/>
          </ac:grpSpMkLst>
        </pc:grpChg>
        <pc:grpChg chg="mod topLvl">
          <ac:chgData name="Anthony Platanios" userId="7248515a-7d77-4691-934e-9cdd40b01721" providerId="ADAL" clId="{C6DBB6B8-2BC2-CB41-BC10-B50B1E20AFF1}" dt="2021-06-22T22:22:55.958" v="11169" actId="165"/>
          <ac:grpSpMkLst>
            <pc:docMk/>
            <pc:sldMk cId="3971709734" sldId="301"/>
            <ac:grpSpMk id="85" creationId="{3F49B883-C4B4-9E44-A765-71AAD7848A68}"/>
          </ac:grpSpMkLst>
        </pc:grpChg>
        <pc:grpChg chg="del">
          <ac:chgData name="Anthony Platanios" userId="7248515a-7d77-4691-934e-9cdd40b01721" providerId="ADAL" clId="{C6DBB6B8-2BC2-CB41-BC10-B50B1E20AFF1}" dt="2021-06-22T22:12:58.675" v="11073" actId="165"/>
          <ac:grpSpMkLst>
            <pc:docMk/>
            <pc:sldMk cId="3971709734" sldId="301"/>
            <ac:grpSpMk id="93" creationId="{676F3AD9-55C4-7147-B6AE-A02921820F31}"/>
          </ac:grpSpMkLst>
        </pc:grpChg>
        <pc:grpChg chg="del">
          <ac:chgData name="Anthony Platanios" userId="7248515a-7d77-4691-934e-9cdd40b01721" providerId="ADAL" clId="{C6DBB6B8-2BC2-CB41-BC10-B50B1E20AFF1}" dt="2021-06-22T22:13:23.021" v="11082" actId="165"/>
          <ac:grpSpMkLst>
            <pc:docMk/>
            <pc:sldMk cId="3971709734" sldId="301"/>
            <ac:grpSpMk id="97" creationId="{F0CCD0B3-B814-DB4D-B906-0E5E27AD62A2}"/>
          </ac:grpSpMkLst>
        </pc:grpChg>
        <pc:grpChg chg="add mod">
          <ac:chgData name="Anthony Platanios" userId="7248515a-7d77-4691-934e-9cdd40b01721" providerId="ADAL" clId="{C6DBB6B8-2BC2-CB41-BC10-B50B1E20AFF1}" dt="2021-06-22T22:28:09.558" v="11219" actId="1076"/>
          <ac:grpSpMkLst>
            <pc:docMk/>
            <pc:sldMk cId="3971709734" sldId="301"/>
            <ac:grpSpMk id="101" creationId="{476297F0-D04E-9B4B-AF41-37EAA46B5EA7}"/>
          </ac:grpSpMkLst>
        </pc:grpChg>
        <pc:grpChg chg="del">
          <ac:chgData name="Anthony Platanios" userId="7248515a-7d77-4691-934e-9cdd40b01721" providerId="ADAL" clId="{C6DBB6B8-2BC2-CB41-BC10-B50B1E20AFF1}" dt="2021-06-22T22:13:42.376" v="11089" actId="165"/>
          <ac:grpSpMkLst>
            <pc:docMk/>
            <pc:sldMk cId="3971709734" sldId="301"/>
            <ac:grpSpMk id="103" creationId="{3695EE1F-9F77-F249-B803-2BC543EC6270}"/>
          </ac:grpSpMkLst>
        </pc:grpChg>
        <pc:grpChg chg="add del mod">
          <ac:chgData name="Anthony Platanios" userId="7248515a-7d77-4691-934e-9cdd40b01721" providerId="ADAL" clId="{C6DBB6B8-2BC2-CB41-BC10-B50B1E20AFF1}" dt="2021-06-22T22:35:04.921" v="11291" actId="165"/>
          <ac:grpSpMkLst>
            <pc:docMk/>
            <pc:sldMk cId="3971709734" sldId="301"/>
            <ac:grpSpMk id="112" creationId="{A570D70F-3A21-8C4C-9627-699BBE843F73}"/>
          </ac:grpSpMkLst>
        </pc:grpChg>
        <pc:grpChg chg="add del mod">
          <ac:chgData name="Anthony Platanios" userId="7248515a-7d77-4691-934e-9cdd40b01721" providerId="ADAL" clId="{C6DBB6B8-2BC2-CB41-BC10-B50B1E20AFF1}" dt="2021-06-22T22:36:44.024" v="11299" actId="165"/>
          <ac:grpSpMkLst>
            <pc:docMk/>
            <pc:sldMk cId="3971709734" sldId="301"/>
            <ac:grpSpMk id="116" creationId="{E20B3684-C1D8-3049-9D50-76DF576794C8}"/>
          </ac:grpSpMkLst>
        </pc:grpChg>
        <pc:grpChg chg="add mod">
          <ac:chgData name="Anthony Platanios" userId="7248515a-7d77-4691-934e-9cdd40b01721" providerId="ADAL" clId="{C6DBB6B8-2BC2-CB41-BC10-B50B1E20AFF1}" dt="2021-06-22T22:44:33.551" v="11339"/>
          <ac:grpSpMkLst>
            <pc:docMk/>
            <pc:sldMk cId="3971709734" sldId="301"/>
            <ac:grpSpMk id="123" creationId="{5500AD5D-4382-D748-9F7A-40D18CBDA69E}"/>
          </ac:grpSpMkLst>
        </pc:grpChg>
        <pc:cxnChg chg="mod topLvl">
          <ac:chgData name="Anthony Platanios" userId="7248515a-7d77-4691-934e-9cdd40b01721" providerId="ADAL" clId="{C6DBB6B8-2BC2-CB41-BC10-B50B1E20AFF1}" dt="2021-06-24T13:23:33.481" v="15430" actId="208"/>
          <ac:cxnSpMkLst>
            <pc:docMk/>
            <pc:sldMk cId="3971709734" sldId="301"/>
            <ac:cxnSpMk id="4" creationId="{66B7B021-580E-8A45-A8C9-4ABE229D3118}"/>
          </ac:cxnSpMkLst>
        </pc:cxnChg>
        <pc:cxnChg chg="mod topLvl">
          <ac:chgData name="Anthony Platanios" userId="7248515a-7d77-4691-934e-9cdd40b01721" providerId="ADAL" clId="{C6DBB6B8-2BC2-CB41-BC10-B50B1E20AFF1}" dt="2021-06-24T13:23:53.843" v="15432" actId="208"/>
          <ac:cxnSpMkLst>
            <pc:docMk/>
            <pc:sldMk cId="3971709734" sldId="301"/>
            <ac:cxnSpMk id="28" creationId="{B4B31942-D80F-634A-BE57-B1FC1622086D}"/>
          </ac:cxnSpMkLst>
        </pc:cxnChg>
        <pc:cxnChg chg="mod topLvl">
          <ac:chgData name="Anthony Platanios" userId="7248515a-7d77-4691-934e-9cdd40b01721" providerId="ADAL" clId="{C6DBB6B8-2BC2-CB41-BC10-B50B1E20AFF1}" dt="2021-06-24T13:23:33.481" v="15430" actId="208"/>
          <ac:cxnSpMkLst>
            <pc:docMk/>
            <pc:sldMk cId="3971709734" sldId="301"/>
            <ac:cxnSpMk id="69" creationId="{28D75479-B6F0-574D-B7CB-DDC88ED8DF75}"/>
          </ac:cxnSpMkLst>
        </pc:cxnChg>
        <pc:cxnChg chg="mod">
          <ac:chgData name="Anthony Platanios" userId="7248515a-7d77-4691-934e-9cdd40b01721" providerId="ADAL" clId="{C6DBB6B8-2BC2-CB41-BC10-B50B1E20AFF1}" dt="2021-06-24T13:21:11.515" v="15407" actId="208"/>
          <ac:cxnSpMkLst>
            <pc:docMk/>
            <pc:sldMk cId="3971709734" sldId="301"/>
            <ac:cxnSpMk id="72" creationId="{2E29D160-8F98-CB4D-877F-50E94F966C5F}"/>
          </ac:cxnSpMkLst>
        </pc:cxnChg>
        <pc:cxnChg chg="mod">
          <ac:chgData name="Anthony Platanios" userId="7248515a-7d77-4691-934e-9cdd40b01721" providerId="ADAL" clId="{C6DBB6B8-2BC2-CB41-BC10-B50B1E20AFF1}" dt="2021-06-24T13:21:11.515" v="15407" actId="208"/>
          <ac:cxnSpMkLst>
            <pc:docMk/>
            <pc:sldMk cId="3971709734" sldId="301"/>
            <ac:cxnSpMk id="73" creationId="{D9A40FFF-B7B7-104F-962C-405EAD55E67E}"/>
          </ac:cxnSpMkLst>
        </pc:cxnChg>
        <pc:cxnChg chg="mod topLvl">
          <ac:chgData name="Anthony Platanios" userId="7248515a-7d77-4691-934e-9cdd40b01721" providerId="ADAL" clId="{C6DBB6B8-2BC2-CB41-BC10-B50B1E20AFF1}" dt="2021-06-24T13:23:33.481" v="15430" actId="208"/>
          <ac:cxnSpMkLst>
            <pc:docMk/>
            <pc:sldMk cId="3971709734" sldId="301"/>
            <ac:cxnSpMk id="77" creationId="{7D76B2C7-4394-1D44-852F-2FFFB0721940}"/>
          </ac:cxnSpMkLst>
        </pc:cxnChg>
        <pc:cxnChg chg="mod topLvl">
          <ac:chgData name="Anthony Platanios" userId="7248515a-7d77-4691-934e-9cdd40b01721" providerId="ADAL" clId="{C6DBB6B8-2BC2-CB41-BC10-B50B1E20AFF1}" dt="2021-06-24T13:23:33.481" v="15430" actId="208"/>
          <ac:cxnSpMkLst>
            <pc:docMk/>
            <pc:sldMk cId="3971709734" sldId="301"/>
            <ac:cxnSpMk id="78" creationId="{BC28DCBF-F760-9745-B439-B14C5ADE5923}"/>
          </ac:cxnSpMkLst>
        </pc:cxnChg>
        <pc:cxnChg chg="mod topLvl">
          <ac:chgData name="Anthony Platanios" userId="7248515a-7d77-4691-934e-9cdd40b01721" providerId="ADAL" clId="{C6DBB6B8-2BC2-CB41-BC10-B50B1E20AFF1}" dt="2021-06-24T13:23:33.481" v="15430" actId="208"/>
          <ac:cxnSpMkLst>
            <pc:docMk/>
            <pc:sldMk cId="3971709734" sldId="301"/>
            <ac:cxnSpMk id="79" creationId="{B6D39041-60D3-5C4E-B5FF-BA6262B74BD5}"/>
          </ac:cxnSpMkLst>
        </pc:cxnChg>
        <pc:cxnChg chg="mod">
          <ac:chgData name="Anthony Platanios" userId="7248515a-7d77-4691-934e-9cdd40b01721" providerId="ADAL" clId="{C6DBB6B8-2BC2-CB41-BC10-B50B1E20AFF1}" dt="2021-06-24T13:23:04.505" v="15426" actId="208"/>
          <ac:cxnSpMkLst>
            <pc:docMk/>
            <pc:sldMk cId="3971709734" sldId="301"/>
            <ac:cxnSpMk id="86" creationId="{79B99C0F-ABFD-FD4F-82D7-B32581EF84FE}"/>
          </ac:cxnSpMkLst>
        </pc:cxnChg>
        <pc:cxnChg chg="mod">
          <ac:chgData name="Anthony Platanios" userId="7248515a-7d77-4691-934e-9cdd40b01721" providerId="ADAL" clId="{C6DBB6B8-2BC2-CB41-BC10-B50B1E20AFF1}" dt="2021-06-24T13:23:04.505" v="15426" actId="208"/>
          <ac:cxnSpMkLst>
            <pc:docMk/>
            <pc:sldMk cId="3971709734" sldId="301"/>
            <ac:cxnSpMk id="87" creationId="{77BA1C63-39D8-2A49-83D0-422003B8347D}"/>
          </ac:cxnSpMkLst>
        </pc:cxnChg>
        <pc:cxnChg chg="mod">
          <ac:chgData name="Anthony Platanios" userId="7248515a-7d77-4691-934e-9cdd40b01721" providerId="ADAL" clId="{C6DBB6B8-2BC2-CB41-BC10-B50B1E20AFF1}" dt="2021-06-24T13:23:04.505" v="15426" actId="208"/>
          <ac:cxnSpMkLst>
            <pc:docMk/>
            <pc:sldMk cId="3971709734" sldId="301"/>
            <ac:cxnSpMk id="88" creationId="{3F32BFEF-6B8F-664C-8900-36A5B4C3903B}"/>
          </ac:cxnSpMkLst>
        </pc:cxnChg>
        <pc:cxnChg chg="mod topLvl">
          <ac:chgData name="Anthony Platanios" userId="7248515a-7d77-4691-934e-9cdd40b01721" providerId="ADAL" clId="{C6DBB6B8-2BC2-CB41-BC10-B50B1E20AFF1}" dt="2021-06-24T13:23:53.843" v="15432" actId="208"/>
          <ac:cxnSpMkLst>
            <pc:docMk/>
            <pc:sldMk cId="3971709734" sldId="301"/>
            <ac:cxnSpMk id="91" creationId="{AFF8B7C0-E252-A244-85A0-BF05841A453F}"/>
          </ac:cxnSpMkLst>
        </pc:cxnChg>
        <pc:cxnChg chg="mod">
          <ac:chgData name="Anthony Platanios" userId="7248515a-7d77-4691-934e-9cdd40b01721" providerId="ADAL" clId="{C6DBB6B8-2BC2-CB41-BC10-B50B1E20AFF1}" dt="2021-06-24T13:23:04.505" v="15426" actId="208"/>
          <ac:cxnSpMkLst>
            <pc:docMk/>
            <pc:sldMk cId="3971709734" sldId="301"/>
            <ac:cxnSpMk id="92" creationId="{88B0DFD2-EE5F-6F4B-A770-CECE0ACE6034}"/>
          </ac:cxnSpMkLst>
        </pc:cxnChg>
        <pc:cxnChg chg="mod">
          <ac:chgData name="Anthony Platanios" userId="7248515a-7d77-4691-934e-9cdd40b01721" providerId="ADAL" clId="{C6DBB6B8-2BC2-CB41-BC10-B50B1E20AFF1}" dt="2021-06-24T13:23:04.505" v="15426" actId="208"/>
          <ac:cxnSpMkLst>
            <pc:docMk/>
            <pc:sldMk cId="3971709734" sldId="301"/>
            <ac:cxnSpMk id="94" creationId="{4B05AF11-F03F-E04A-AB42-6776A9B69225}"/>
          </ac:cxnSpMkLst>
        </pc:cxnChg>
        <pc:cxnChg chg="mod topLvl">
          <ac:chgData name="Anthony Platanios" userId="7248515a-7d77-4691-934e-9cdd40b01721" providerId="ADAL" clId="{C6DBB6B8-2BC2-CB41-BC10-B50B1E20AFF1}" dt="2021-06-24T13:23:53.843" v="15432" actId="208"/>
          <ac:cxnSpMkLst>
            <pc:docMk/>
            <pc:sldMk cId="3971709734" sldId="301"/>
            <ac:cxnSpMk id="100" creationId="{D8D53A98-3A02-844C-AB3F-35B1BAF6FC4C}"/>
          </ac:cxnSpMkLst>
        </pc:cxnChg>
        <pc:cxnChg chg="mod topLvl">
          <ac:chgData name="Anthony Platanios" userId="7248515a-7d77-4691-934e-9cdd40b01721" providerId="ADAL" clId="{C6DBB6B8-2BC2-CB41-BC10-B50B1E20AFF1}" dt="2021-06-24T13:23:53.843" v="15432" actId="208"/>
          <ac:cxnSpMkLst>
            <pc:docMk/>
            <pc:sldMk cId="3971709734" sldId="301"/>
            <ac:cxnSpMk id="106" creationId="{46E0383F-FDAD-DC44-8C33-D58C4E9B2CAC}"/>
          </ac:cxnSpMkLst>
        </pc:cxnChg>
        <pc:cxnChg chg="del mod">
          <ac:chgData name="Anthony Platanios" userId="7248515a-7d77-4691-934e-9cdd40b01721" providerId="ADAL" clId="{C6DBB6B8-2BC2-CB41-BC10-B50B1E20AFF1}" dt="2021-06-22T23:14:50.568" v="11565" actId="478"/>
          <ac:cxnSpMkLst>
            <pc:docMk/>
            <pc:sldMk cId="3971709734" sldId="301"/>
            <ac:cxnSpMk id="109" creationId="{A5AD0613-E09F-1A4B-BB8F-F6C0F55F00A4}"/>
          </ac:cxnSpMkLst>
        </pc:cxnChg>
        <pc:cxnChg chg="mod topLvl">
          <ac:chgData name="Anthony Platanios" userId="7248515a-7d77-4691-934e-9cdd40b01721" providerId="ADAL" clId="{C6DBB6B8-2BC2-CB41-BC10-B50B1E20AFF1}" dt="2021-06-24T13:23:07.586" v="15427" actId="208"/>
          <ac:cxnSpMkLst>
            <pc:docMk/>
            <pc:sldMk cId="3971709734" sldId="301"/>
            <ac:cxnSpMk id="114" creationId="{6BCBE2F1-F1CE-6645-8DFF-22BD9F9E3936}"/>
          </ac:cxnSpMkLst>
        </pc:cxnChg>
        <pc:cxnChg chg="mod topLvl">
          <ac:chgData name="Anthony Platanios" userId="7248515a-7d77-4691-934e-9cdd40b01721" providerId="ADAL" clId="{C6DBB6B8-2BC2-CB41-BC10-B50B1E20AFF1}" dt="2021-06-24T13:23:10.788" v="15428" actId="208"/>
          <ac:cxnSpMkLst>
            <pc:docMk/>
            <pc:sldMk cId="3971709734" sldId="301"/>
            <ac:cxnSpMk id="121" creationId="{4260D083-743B-B442-9DFC-C7F73CBA6BC9}"/>
          </ac:cxnSpMkLst>
        </pc:cxnChg>
        <pc:cxnChg chg="mod">
          <ac:chgData name="Anthony Platanios" userId="7248515a-7d77-4691-934e-9cdd40b01721" providerId="ADAL" clId="{C6DBB6B8-2BC2-CB41-BC10-B50B1E20AFF1}" dt="2021-06-24T13:21:34.786" v="15410" actId="208"/>
          <ac:cxnSpMkLst>
            <pc:docMk/>
            <pc:sldMk cId="3971709734" sldId="301"/>
            <ac:cxnSpMk id="127" creationId="{32E5E0C3-64D4-FF47-9DB5-BD9F3D719137}"/>
          </ac:cxnSpMkLst>
        </pc:cxnChg>
        <pc:cxnChg chg="mod">
          <ac:chgData name="Anthony Platanios" userId="7248515a-7d77-4691-934e-9cdd40b01721" providerId="ADAL" clId="{C6DBB6B8-2BC2-CB41-BC10-B50B1E20AFF1}" dt="2021-06-24T13:21:34.786" v="15410" actId="208"/>
          <ac:cxnSpMkLst>
            <pc:docMk/>
            <pc:sldMk cId="3971709734" sldId="301"/>
            <ac:cxnSpMk id="131" creationId="{159B4D53-0DE0-D14B-84C2-8A827695250E}"/>
          </ac:cxnSpMkLst>
        </pc:cxnChg>
        <pc:cxnChg chg="mod">
          <ac:chgData name="Anthony Platanios" userId="7248515a-7d77-4691-934e-9cdd40b01721" providerId="ADAL" clId="{C6DBB6B8-2BC2-CB41-BC10-B50B1E20AFF1}" dt="2021-06-24T13:21:34.786" v="15410" actId="208"/>
          <ac:cxnSpMkLst>
            <pc:docMk/>
            <pc:sldMk cId="3971709734" sldId="301"/>
            <ac:cxnSpMk id="133" creationId="{14534FAD-2B17-3F43-B85B-B692540E44EE}"/>
          </ac:cxnSpMkLst>
        </pc:cxnChg>
      </pc:sldChg>
      <pc:sldChg chg="modSp del mod modShow">
        <pc:chgData name="Anthony Platanios" userId="7248515a-7d77-4691-934e-9cdd40b01721" providerId="ADAL" clId="{C6DBB6B8-2BC2-CB41-BC10-B50B1E20AFF1}" dt="2021-06-23T16:55:19.950" v="14779" actId="2696"/>
        <pc:sldMkLst>
          <pc:docMk/>
          <pc:sldMk cId="1014568374" sldId="302"/>
        </pc:sldMkLst>
        <pc:spChg chg="mod">
          <ac:chgData name="Anthony Platanios" userId="7248515a-7d77-4691-934e-9cdd40b01721" providerId="ADAL" clId="{C6DBB6B8-2BC2-CB41-BC10-B50B1E20AFF1}" dt="2021-06-22T22:49:43.931" v="11363" actId="20577"/>
          <ac:spMkLst>
            <pc:docMk/>
            <pc:sldMk cId="1014568374" sldId="302"/>
            <ac:spMk id="67" creationId="{26A874D1-1734-6E4D-AC6C-FB833FE2C4A6}"/>
          </ac:spMkLst>
        </pc:spChg>
      </pc:sldChg>
      <pc:sldChg chg="del mod modShow">
        <pc:chgData name="Anthony Platanios" userId="7248515a-7d77-4691-934e-9cdd40b01721" providerId="ADAL" clId="{C6DBB6B8-2BC2-CB41-BC10-B50B1E20AFF1}" dt="2021-06-23T08:09:16.999" v="11589" actId="2696"/>
        <pc:sldMkLst>
          <pc:docMk/>
          <pc:sldMk cId="865997336" sldId="303"/>
        </pc:sldMkLst>
      </pc:sldChg>
      <pc:sldChg chg="addSp delSp modSp add del mod delAnim modAnim">
        <pc:chgData name="Anthony Platanios" userId="7248515a-7d77-4691-934e-9cdd40b01721" providerId="ADAL" clId="{C6DBB6B8-2BC2-CB41-BC10-B50B1E20AFF1}" dt="2021-06-23T11:40:34.275" v="12902" actId="2696"/>
        <pc:sldMkLst>
          <pc:docMk/>
          <pc:sldMk cId="1330129711" sldId="303"/>
        </pc:sldMkLst>
        <pc:spChg chg="add mod">
          <ac:chgData name="Anthony Platanios" userId="7248515a-7d77-4691-934e-9cdd40b01721" providerId="ADAL" clId="{C6DBB6B8-2BC2-CB41-BC10-B50B1E20AFF1}" dt="2021-06-23T11:10:29.178" v="12423" actId="20577"/>
          <ac:spMkLst>
            <pc:docMk/>
            <pc:sldMk cId="1330129711" sldId="303"/>
            <ac:spMk id="3" creationId="{C2873872-9F38-5042-B24E-E2B5BA388F12}"/>
          </ac:spMkLst>
        </pc:spChg>
        <pc:spChg chg="mod">
          <ac:chgData name="Anthony Platanios" userId="7248515a-7d77-4691-934e-9cdd40b01721" providerId="ADAL" clId="{C6DBB6B8-2BC2-CB41-BC10-B50B1E20AFF1}" dt="2021-06-23T09:09:45.726" v="12239" actId="207"/>
          <ac:spMkLst>
            <pc:docMk/>
            <pc:sldMk cId="1330129711" sldId="303"/>
            <ac:spMk id="4" creationId="{5BE35CC8-FF9C-754F-A748-8DC41754C136}"/>
          </ac:spMkLst>
        </pc:spChg>
        <pc:spChg chg="add mod">
          <ac:chgData name="Anthony Platanios" userId="7248515a-7d77-4691-934e-9cdd40b01721" providerId="ADAL" clId="{C6DBB6B8-2BC2-CB41-BC10-B50B1E20AFF1}" dt="2021-06-23T11:11:58.110" v="12435" actId="14100"/>
          <ac:spMkLst>
            <pc:docMk/>
            <pc:sldMk cId="1330129711" sldId="303"/>
            <ac:spMk id="5" creationId="{D0FAEE83-441D-6B47-A5DB-CA02A58A1970}"/>
          </ac:spMkLst>
        </pc:spChg>
        <pc:spChg chg="add mod">
          <ac:chgData name="Anthony Platanios" userId="7248515a-7d77-4691-934e-9cdd40b01721" providerId="ADAL" clId="{C6DBB6B8-2BC2-CB41-BC10-B50B1E20AFF1}" dt="2021-06-23T11:25:53.436" v="12704" actId="1036"/>
          <ac:spMkLst>
            <pc:docMk/>
            <pc:sldMk cId="1330129711" sldId="303"/>
            <ac:spMk id="8" creationId="{6791EFA1-75BA-384B-BEE4-1F94E83F1BA8}"/>
          </ac:spMkLst>
        </pc:spChg>
        <pc:spChg chg="add mod">
          <ac:chgData name="Anthony Platanios" userId="7248515a-7d77-4691-934e-9cdd40b01721" providerId="ADAL" clId="{C6DBB6B8-2BC2-CB41-BC10-B50B1E20AFF1}" dt="2021-06-23T09:02:30.807" v="12155" actId="1037"/>
          <ac:spMkLst>
            <pc:docMk/>
            <pc:sldMk cId="1330129711" sldId="303"/>
            <ac:spMk id="22" creationId="{677DFB84-42B9-A949-82D7-FC3A90B0800C}"/>
          </ac:spMkLst>
        </pc:spChg>
        <pc:spChg chg="mod topLvl">
          <ac:chgData name="Anthony Platanios" userId="7248515a-7d77-4691-934e-9cdd40b01721" providerId="ADAL" clId="{C6DBB6B8-2BC2-CB41-BC10-B50B1E20AFF1}" dt="2021-06-23T11:16:34.360" v="12495" actId="165"/>
          <ac:spMkLst>
            <pc:docMk/>
            <pc:sldMk cId="1330129711" sldId="303"/>
            <ac:spMk id="25" creationId="{5BA816C2-3C21-434B-93FA-62C41A4A970F}"/>
          </ac:spMkLst>
        </pc:spChg>
        <pc:spChg chg="del mod">
          <ac:chgData name="Anthony Platanios" userId="7248515a-7d77-4691-934e-9cdd40b01721" providerId="ADAL" clId="{C6DBB6B8-2BC2-CB41-BC10-B50B1E20AFF1}" dt="2021-06-23T09:03:32.120" v="12204" actId="478"/>
          <ac:spMkLst>
            <pc:docMk/>
            <pc:sldMk cId="1330129711" sldId="303"/>
            <ac:spMk id="28" creationId="{8F0BD170-7315-2243-B6D5-C6C719E15647}"/>
          </ac:spMkLst>
        </pc:spChg>
        <pc:spChg chg="mod">
          <ac:chgData name="Anthony Platanios" userId="7248515a-7d77-4691-934e-9cdd40b01721" providerId="ADAL" clId="{C6DBB6B8-2BC2-CB41-BC10-B50B1E20AFF1}" dt="2021-06-23T09:09:38.682" v="12238" actId="207"/>
          <ac:spMkLst>
            <pc:docMk/>
            <pc:sldMk cId="1330129711" sldId="303"/>
            <ac:spMk id="33" creationId="{09417B6E-47D9-EC45-B2BC-1E66A0DE868E}"/>
          </ac:spMkLst>
        </pc:spChg>
        <pc:spChg chg="mod topLvl">
          <ac:chgData name="Anthony Platanios" userId="7248515a-7d77-4691-934e-9cdd40b01721" providerId="ADAL" clId="{C6DBB6B8-2BC2-CB41-BC10-B50B1E20AFF1}" dt="2021-06-23T11:16:39.314" v="12496" actId="165"/>
          <ac:spMkLst>
            <pc:docMk/>
            <pc:sldMk cId="1330129711" sldId="303"/>
            <ac:spMk id="35" creationId="{C4DDA8C2-F886-674B-8BCF-7B89FFFF5294}"/>
          </ac:spMkLst>
        </pc:spChg>
        <pc:spChg chg="mod">
          <ac:chgData name="Anthony Platanios" userId="7248515a-7d77-4691-934e-9cdd40b01721" providerId="ADAL" clId="{C6DBB6B8-2BC2-CB41-BC10-B50B1E20AFF1}" dt="2021-06-23T09:09:53.102" v="12242" actId="207"/>
          <ac:spMkLst>
            <pc:docMk/>
            <pc:sldMk cId="1330129711" sldId="303"/>
            <ac:spMk id="36" creationId="{4504F263-F6F8-0F46-BAED-82B6CCBB2517}"/>
          </ac:spMkLst>
        </pc:spChg>
        <pc:spChg chg="add mod">
          <ac:chgData name="Anthony Platanios" userId="7248515a-7d77-4691-934e-9cdd40b01721" providerId="ADAL" clId="{C6DBB6B8-2BC2-CB41-BC10-B50B1E20AFF1}" dt="2021-06-23T09:09:38.682" v="12238" actId="207"/>
          <ac:spMkLst>
            <pc:docMk/>
            <pc:sldMk cId="1330129711" sldId="303"/>
            <ac:spMk id="39" creationId="{5066441A-CBF2-0641-9FC4-954DC2135E3C}"/>
          </ac:spMkLst>
        </pc:spChg>
        <pc:spChg chg="add mod">
          <ac:chgData name="Anthony Platanios" userId="7248515a-7d77-4691-934e-9cdd40b01721" providerId="ADAL" clId="{C6DBB6B8-2BC2-CB41-BC10-B50B1E20AFF1}" dt="2021-06-23T09:03:47.785" v="12207" actId="207"/>
          <ac:spMkLst>
            <pc:docMk/>
            <pc:sldMk cId="1330129711" sldId="303"/>
            <ac:spMk id="40" creationId="{10ED4DFA-0B67-C94C-9DF1-A14C4E4D1493}"/>
          </ac:spMkLst>
        </pc:spChg>
        <pc:spChg chg="mod">
          <ac:chgData name="Anthony Platanios" userId="7248515a-7d77-4691-934e-9cdd40b01721" providerId="ADAL" clId="{C6DBB6B8-2BC2-CB41-BC10-B50B1E20AFF1}" dt="2021-06-23T09:09:45.726" v="12239" actId="207"/>
          <ac:spMkLst>
            <pc:docMk/>
            <pc:sldMk cId="1330129711" sldId="303"/>
            <ac:spMk id="43" creationId="{F60E8007-4D98-6744-922B-D86B0ADBD3CE}"/>
          </ac:spMkLst>
        </pc:spChg>
        <pc:spChg chg="add mod">
          <ac:chgData name="Anthony Platanios" userId="7248515a-7d77-4691-934e-9cdd40b01721" providerId="ADAL" clId="{C6DBB6B8-2BC2-CB41-BC10-B50B1E20AFF1}" dt="2021-06-23T11:16:30.159" v="12494" actId="14100"/>
          <ac:spMkLst>
            <pc:docMk/>
            <pc:sldMk cId="1330129711" sldId="303"/>
            <ac:spMk id="45" creationId="{6C37BFB1-DD60-0541-8FFF-F488C703109B}"/>
          </ac:spMkLst>
        </pc:spChg>
        <pc:spChg chg="add mod">
          <ac:chgData name="Anthony Platanios" userId="7248515a-7d77-4691-934e-9cdd40b01721" providerId="ADAL" clId="{C6DBB6B8-2BC2-CB41-BC10-B50B1E20AFF1}" dt="2021-06-23T11:22:44.828" v="12588" actId="114"/>
          <ac:spMkLst>
            <pc:docMk/>
            <pc:sldMk cId="1330129711" sldId="303"/>
            <ac:spMk id="47" creationId="{C8CB21CF-645C-F443-8650-98231F346D1E}"/>
          </ac:spMkLst>
        </pc:spChg>
        <pc:spChg chg="add mod">
          <ac:chgData name="Anthony Platanios" userId="7248515a-7d77-4691-934e-9cdd40b01721" providerId="ADAL" clId="{C6DBB6B8-2BC2-CB41-BC10-B50B1E20AFF1}" dt="2021-06-23T11:25:47.763" v="12698" actId="20577"/>
          <ac:spMkLst>
            <pc:docMk/>
            <pc:sldMk cId="1330129711" sldId="303"/>
            <ac:spMk id="48" creationId="{64324643-B590-9847-98FC-849BF7A122CE}"/>
          </ac:spMkLst>
        </pc:spChg>
        <pc:spChg chg="add del mod">
          <ac:chgData name="Anthony Platanios" userId="7248515a-7d77-4691-934e-9cdd40b01721" providerId="ADAL" clId="{C6DBB6B8-2BC2-CB41-BC10-B50B1E20AFF1}" dt="2021-06-23T11:25:29.503" v="12670" actId="478"/>
          <ac:spMkLst>
            <pc:docMk/>
            <pc:sldMk cId="1330129711" sldId="303"/>
            <ac:spMk id="50" creationId="{1C58ADE3-5AB3-1245-8638-82DCB908CA01}"/>
          </ac:spMkLst>
        </pc:spChg>
        <pc:spChg chg="add mod">
          <ac:chgData name="Anthony Platanios" userId="7248515a-7d77-4691-934e-9cdd40b01721" providerId="ADAL" clId="{C6DBB6B8-2BC2-CB41-BC10-B50B1E20AFF1}" dt="2021-06-23T11:23:36.517" v="12616" actId="1036"/>
          <ac:spMkLst>
            <pc:docMk/>
            <pc:sldMk cId="1330129711" sldId="303"/>
            <ac:spMk id="51" creationId="{98A46D4E-D37D-3541-ACF3-CF19E0CAE89D}"/>
          </ac:spMkLst>
        </pc:spChg>
        <pc:spChg chg="add mod">
          <ac:chgData name="Anthony Platanios" userId="7248515a-7d77-4691-934e-9cdd40b01721" providerId="ADAL" clId="{C6DBB6B8-2BC2-CB41-BC10-B50B1E20AFF1}" dt="2021-06-23T11:23:36.517" v="12616" actId="1036"/>
          <ac:spMkLst>
            <pc:docMk/>
            <pc:sldMk cId="1330129711" sldId="303"/>
            <ac:spMk id="52" creationId="{1A2A8864-DEF6-194C-9D0B-9E1F42A1EB03}"/>
          </ac:spMkLst>
        </pc:spChg>
        <pc:spChg chg="add mod">
          <ac:chgData name="Anthony Platanios" userId="7248515a-7d77-4691-934e-9cdd40b01721" providerId="ADAL" clId="{C6DBB6B8-2BC2-CB41-BC10-B50B1E20AFF1}" dt="2021-06-23T11:24:24.890" v="12669" actId="1037"/>
          <ac:spMkLst>
            <pc:docMk/>
            <pc:sldMk cId="1330129711" sldId="303"/>
            <ac:spMk id="57" creationId="{FFC7D375-B743-504F-99D6-223A998199E9}"/>
          </ac:spMkLst>
        </pc:spChg>
        <pc:spChg chg="mod">
          <ac:chgData name="Anthony Platanios" userId="7248515a-7d77-4691-934e-9cdd40b01721" providerId="ADAL" clId="{C6DBB6B8-2BC2-CB41-BC10-B50B1E20AFF1}" dt="2021-06-23T09:10:05.743" v="12251" actId="20577"/>
          <ac:spMkLst>
            <pc:docMk/>
            <pc:sldMk cId="1330129711" sldId="303"/>
            <ac:spMk id="68" creationId="{03767926-DCF4-ED4C-A867-D836751B0699}"/>
          </ac:spMkLst>
        </pc:spChg>
        <pc:spChg chg="mod">
          <ac:chgData name="Anthony Platanios" userId="7248515a-7d77-4691-934e-9cdd40b01721" providerId="ADAL" clId="{C6DBB6B8-2BC2-CB41-BC10-B50B1E20AFF1}" dt="2021-06-23T09:09:53.102" v="12242" actId="207"/>
          <ac:spMkLst>
            <pc:docMk/>
            <pc:sldMk cId="1330129711" sldId="303"/>
            <ac:spMk id="102" creationId="{A345D08D-2BAD-5947-B94B-555DE582D51B}"/>
          </ac:spMkLst>
        </pc:spChg>
        <pc:spChg chg="mod">
          <ac:chgData name="Anthony Platanios" userId="7248515a-7d77-4691-934e-9cdd40b01721" providerId="ADAL" clId="{C6DBB6B8-2BC2-CB41-BC10-B50B1E20AFF1}" dt="2021-06-23T09:09:45.726" v="12239" actId="207"/>
          <ac:spMkLst>
            <pc:docMk/>
            <pc:sldMk cId="1330129711" sldId="303"/>
            <ac:spMk id="103" creationId="{771ADDAA-6104-7546-B404-49F7E36E516C}"/>
          </ac:spMkLst>
        </pc:spChg>
        <pc:spChg chg="mod">
          <ac:chgData name="Anthony Platanios" userId="7248515a-7d77-4691-934e-9cdd40b01721" providerId="ADAL" clId="{C6DBB6B8-2BC2-CB41-BC10-B50B1E20AFF1}" dt="2021-06-23T09:09:45.726" v="12239" actId="207"/>
          <ac:spMkLst>
            <pc:docMk/>
            <pc:sldMk cId="1330129711" sldId="303"/>
            <ac:spMk id="121" creationId="{27796105-5D4C-9A47-8A54-8CC365D2422A}"/>
          </ac:spMkLst>
        </pc:spChg>
        <pc:spChg chg="mod">
          <ac:chgData name="Anthony Platanios" userId="7248515a-7d77-4691-934e-9cdd40b01721" providerId="ADAL" clId="{C6DBB6B8-2BC2-CB41-BC10-B50B1E20AFF1}" dt="2021-06-23T09:09:45.726" v="12239" actId="207"/>
          <ac:spMkLst>
            <pc:docMk/>
            <pc:sldMk cId="1330129711" sldId="303"/>
            <ac:spMk id="125" creationId="{942170C8-B9F7-7A4E-BA2F-A7AF2077CDE4}"/>
          </ac:spMkLst>
        </pc:spChg>
        <pc:grpChg chg="add">
          <ac:chgData name="Anthony Platanios" userId="7248515a-7d77-4691-934e-9cdd40b01721" providerId="ADAL" clId="{C6DBB6B8-2BC2-CB41-BC10-B50B1E20AFF1}" dt="2021-06-23T09:08:07.634" v="12233" actId="164"/>
          <ac:grpSpMkLst>
            <pc:docMk/>
            <pc:sldMk cId="1330129711" sldId="303"/>
            <ac:grpSpMk id="2" creationId="{E6FAE475-E460-BB4F-AAC2-AA7601FF3A90}"/>
          </ac:grpSpMkLst>
        </pc:grpChg>
        <pc:grpChg chg="add del">
          <ac:chgData name="Anthony Platanios" userId="7248515a-7d77-4691-934e-9cdd40b01721" providerId="ADAL" clId="{C6DBB6B8-2BC2-CB41-BC10-B50B1E20AFF1}" dt="2021-06-23T11:25:29.503" v="12670" actId="478"/>
          <ac:grpSpMkLst>
            <pc:docMk/>
            <pc:sldMk cId="1330129711" sldId="303"/>
            <ac:grpSpMk id="9" creationId="{DD80C397-C895-0742-855D-7ED72E21CE4F}"/>
          </ac:grpSpMkLst>
        </pc:grpChg>
        <pc:grpChg chg="add del mod">
          <ac:chgData name="Anthony Platanios" userId="7248515a-7d77-4691-934e-9cdd40b01721" providerId="ADAL" clId="{C6DBB6B8-2BC2-CB41-BC10-B50B1E20AFF1}" dt="2021-06-23T11:16:34.360" v="12495" actId="165"/>
          <ac:grpSpMkLst>
            <pc:docMk/>
            <pc:sldMk cId="1330129711" sldId="303"/>
            <ac:grpSpMk id="24" creationId="{C4685FB8-871F-284C-B94D-0BB08CEA3FA2}"/>
          </ac:grpSpMkLst>
        </pc:grpChg>
        <pc:grpChg chg="del mod">
          <ac:chgData name="Anthony Platanios" userId="7248515a-7d77-4691-934e-9cdd40b01721" providerId="ADAL" clId="{C6DBB6B8-2BC2-CB41-BC10-B50B1E20AFF1}" dt="2021-06-23T09:03:32.120" v="12204" actId="478"/>
          <ac:grpSpMkLst>
            <pc:docMk/>
            <pc:sldMk cId="1330129711" sldId="303"/>
            <ac:grpSpMk id="29" creationId="{9A5F12E4-CB70-314B-9B6A-2491E641BCFA}"/>
          </ac:grpSpMkLst>
        </pc:grpChg>
        <pc:grpChg chg="add del mod">
          <ac:chgData name="Anthony Platanios" userId="7248515a-7d77-4691-934e-9cdd40b01721" providerId="ADAL" clId="{C6DBB6B8-2BC2-CB41-BC10-B50B1E20AFF1}" dt="2021-06-23T11:16:39.314" v="12496" actId="165"/>
          <ac:grpSpMkLst>
            <pc:docMk/>
            <pc:sldMk cId="1330129711" sldId="303"/>
            <ac:grpSpMk id="34" creationId="{8C3DB91B-F6B2-E849-B2CA-A64B89D40B6C}"/>
          </ac:grpSpMkLst>
        </pc:grpChg>
        <pc:grpChg chg="add mod">
          <ac:chgData name="Anthony Platanios" userId="7248515a-7d77-4691-934e-9cdd40b01721" providerId="ADAL" clId="{C6DBB6B8-2BC2-CB41-BC10-B50B1E20AFF1}" dt="2021-06-23T11:23:36.517" v="12616" actId="1036"/>
          <ac:grpSpMkLst>
            <pc:docMk/>
            <pc:sldMk cId="1330129711" sldId="303"/>
            <ac:grpSpMk id="53" creationId="{D741D887-8E4E-2746-BDBB-6A2332E19A88}"/>
          </ac:grpSpMkLst>
        </pc:grpChg>
        <pc:cxnChg chg="mod topLvl">
          <ac:chgData name="Anthony Platanios" userId="7248515a-7d77-4691-934e-9cdd40b01721" providerId="ADAL" clId="{C6DBB6B8-2BC2-CB41-BC10-B50B1E20AFF1}" dt="2021-06-23T11:16:34.360" v="12495" actId="165"/>
          <ac:cxnSpMkLst>
            <pc:docMk/>
            <pc:sldMk cId="1330129711" sldId="303"/>
            <ac:cxnSpMk id="26" creationId="{7C4518CC-1635-C248-B9B2-8E512A1D7BB7}"/>
          </ac:cxnSpMkLst>
        </pc:cxnChg>
        <pc:cxnChg chg="mod topLvl">
          <ac:chgData name="Anthony Platanios" userId="7248515a-7d77-4691-934e-9cdd40b01721" providerId="ADAL" clId="{C6DBB6B8-2BC2-CB41-BC10-B50B1E20AFF1}" dt="2021-06-23T11:16:34.360" v="12495" actId="165"/>
          <ac:cxnSpMkLst>
            <pc:docMk/>
            <pc:sldMk cId="1330129711" sldId="303"/>
            <ac:cxnSpMk id="27" creationId="{0FCBACE8-F037-A446-A624-4997EB7B6A28}"/>
          </ac:cxnSpMkLst>
        </pc:cxnChg>
        <pc:cxnChg chg="mod topLvl">
          <ac:chgData name="Anthony Platanios" userId="7248515a-7d77-4691-934e-9cdd40b01721" providerId="ADAL" clId="{C6DBB6B8-2BC2-CB41-BC10-B50B1E20AFF1}" dt="2021-06-23T11:16:39.314" v="12496" actId="165"/>
          <ac:cxnSpMkLst>
            <pc:docMk/>
            <pc:sldMk cId="1330129711" sldId="303"/>
            <ac:cxnSpMk id="37" creationId="{BCB8DE30-B7CF-E14C-B503-C55DE7384324}"/>
          </ac:cxnSpMkLst>
        </pc:cxnChg>
        <pc:cxnChg chg="mod topLvl">
          <ac:chgData name="Anthony Platanios" userId="7248515a-7d77-4691-934e-9cdd40b01721" providerId="ADAL" clId="{C6DBB6B8-2BC2-CB41-BC10-B50B1E20AFF1}" dt="2021-06-23T11:16:39.314" v="12496" actId="165"/>
          <ac:cxnSpMkLst>
            <pc:docMk/>
            <pc:sldMk cId="1330129711" sldId="303"/>
            <ac:cxnSpMk id="38" creationId="{8CD9A677-939E-294C-81A8-247D6FE38EB9}"/>
          </ac:cxnSpMkLst>
        </pc:cxnChg>
        <pc:cxnChg chg="add mod">
          <ac:chgData name="Anthony Platanios" userId="7248515a-7d77-4691-934e-9cdd40b01721" providerId="ADAL" clId="{C6DBB6B8-2BC2-CB41-BC10-B50B1E20AFF1}" dt="2021-06-23T09:03:42.414" v="12206" actId="208"/>
          <ac:cxnSpMkLst>
            <pc:docMk/>
            <pc:sldMk cId="1330129711" sldId="303"/>
            <ac:cxnSpMk id="41" creationId="{B8F53CB4-B98B-CF4C-8B48-F16D224442B5}"/>
          </ac:cxnSpMkLst>
        </pc:cxnChg>
        <pc:cxnChg chg="add mod">
          <ac:chgData name="Anthony Platanios" userId="7248515a-7d77-4691-934e-9cdd40b01721" providerId="ADAL" clId="{C6DBB6B8-2BC2-CB41-BC10-B50B1E20AFF1}" dt="2021-06-23T09:03:42.414" v="12206" actId="208"/>
          <ac:cxnSpMkLst>
            <pc:docMk/>
            <pc:sldMk cId="1330129711" sldId="303"/>
            <ac:cxnSpMk id="42" creationId="{E3B7D832-CD77-0F4B-91B5-2BB5EC74516E}"/>
          </ac:cxnSpMkLst>
        </pc:cxnChg>
        <pc:cxnChg chg="mod">
          <ac:chgData name="Anthony Platanios" userId="7248515a-7d77-4691-934e-9cdd40b01721" providerId="ADAL" clId="{C6DBB6B8-2BC2-CB41-BC10-B50B1E20AFF1}" dt="2021-06-23T11:23:30.004" v="12592"/>
          <ac:cxnSpMkLst>
            <pc:docMk/>
            <pc:sldMk cId="1330129711" sldId="303"/>
            <ac:cxnSpMk id="54" creationId="{FCC8FCE8-CE29-9146-841E-A47EFE99F8CF}"/>
          </ac:cxnSpMkLst>
        </pc:cxnChg>
        <pc:cxnChg chg="mod">
          <ac:chgData name="Anthony Platanios" userId="7248515a-7d77-4691-934e-9cdd40b01721" providerId="ADAL" clId="{C6DBB6B8-2BC2-CB41-BC10-B50B1E20AFF1}" dt="2021-06-23T11:23:30.004" v="12592"/>
          <ac:cxnSpMkLst>
            <pc:docMk/>
            <pc:sldMk cId="1330129711" sldId="303"/>
            <ac:cxnSpMk id="55" creationId="{E35F669C-96C7-ED49-91B3-85913486AA9C}"/>
          </ac:cxnSpMkLst>
        </pc:cxnChg>
        <pc:cxnChg chg="mod">
          <ac:chgData name="Anthony Platanios" userId="7248515a-7d77-4691-934e-9cdd40b01721" providerId="ADAL" clId="{C6DBB6B8-2BC2-CB41-BC10-B50B1E20AFF1}" dt="2021-06-23T11:23:30.004" v="12592"/>
          <ac:cxnSpMkLst>
            <pc:docMk/>
            <pc:sldMk cId="1330129711" sldId="303"/>
            <ac:cxnSpMk id="56" creationId="{B3E0582B-D929-724F-8B68-02CAB5C91B58}"/>
          </ac:cxnSpMkLst>
        </pc:cxnChg>
        <pc:cxnChg chg="mod">
          <ac:chgData name="Anthony Platanios" userId="7248515a-7d77-4691-934e-9cdd40b01721" providerId="ADAL" clId="{C6DBB6B8-2BC2-CB41-BC10-B50B1E20AFF1}" dt="2021-06-23T09:09:58.494" v="12243" actId="208"/>
          <ac:cxnSpMkLst>
            <pc:docMk/>
            <pc:sldMk cId="1330129711" sldId="303"/>
            <ac:cxnSpMk id="105" creationId="{8F590D40-E93F-9141-ADA9-C65E7BA07250}"/>
          </ac:cxnSpMkLst>
        </pc:cxnChg>
        <pc:cxnChg chg="mod">
          <ac:chgData name="Anthony Platanios" userId="7248515a-7d77-4691-934e-9cdd40b01721" providerId="ADAL" clId="{C6DBB6B8-2BC2-CB41-BC10-B50B1E20AFF1}" dt="2021-06-23T09:09:58.494" v="12243" actId="208"/>
          <ac:cxnSpMkLst>
            <pc:docMk/>
            <pc:sldMk cId="1330129711" sldId="303"/>
            <ac:cxnSpMk id="108" creationId="{24B87516-8EA6-B642-9B2F-9FC6EF0F5C91}"/>
          </ac:cxnSpMkLst>
        </pc:cxnChg>
        <pc:cxnChg chg="mod">
          <ac:chgData name="Anthony Platanios" userId="7248515a-7d77-4691-934e-9cdd40b01721" providerId="ADAL" clId="{C6DBB6B8-2BC2-CB41-BC10-B50B1E20AFF1}" dt="2021-06-23T09:09:58.494" v="12243" actId="208"/>
          <ac:cxnSpMkLst>
            <pc:docMk/>
            <pc:sldMk cId="1330129711" sldId="303"/>
            <ac:cxnSpMk id="122" creationId="{E6FD8802-9E21-8A4F-A877-14A2CCDE0C70}"/>
          </ac:cxnSpMkLst>
        </pc:cxnChg>
        <pc:cxnChg chg="mod">
          <ac:chgData name="Anthony Platanios" userId="7248515a-7d77-4691-934e-9cdd40b01721" providerId="ADAL" clId="{C6DBB6B8-2BC2-CB41-BC10-B50B1E20AFF1}" dt="2021-06-23T09:09:58.494" v="12243" actId="208"/>
          <ac:cxnSpMkLst>
            <pc:docMk/>
            <pc:sldMk cId="1330129711" sldId="303"/>
            <ac:cxnSpMk id="123" creationId="{372AA721-ACC4-A140-830C-C962D6C2925D}"/>
          </ac:cxnSpMkLst>
        </pc:cxnChg>
      </pc:sldChg>
      <pc:sldChg chg="addSp delSp modSp add mod ord modAnim">
        <pc:chgData name="Anthony Platanios" userId="7248515a-7d77-4691-934e-9cdd40b01721" providerId="ADAL" clId="{C6DBB6B8-2BC2-CB41-BC10-B50B1E20AFF1}" dt="2021-06-24T13:34:42.682" v="15515" actId="208"/>
        <pc:sldMkLst>
          <pc:docMk/>
          <pc:sldMk cId="852344970" sldId="304"/>
        </pc:sldMkLst>
        <pc:spChg chg="mod">
          <ac:chgData name="Anthony Platanios" userId="7248515a-7d77-4691-934e-9cdd40b01721" providerId="ADAL" clId="{C6DBB6B8-2BC2-CB41-BC10-B50B1E20AFF1}" dt="2021-06-23T11:12:48.884" v="12440" actId="207"/>
          <ac:spMkLst>
            <pc:docMk/>
            <pc:sldMk cId="852344970" sldId="304"/>
            <ac:spMk id="3" creationId="{C2873872-9F38-5042-B24E-E2B5BA388F12}"/>
          </ac:spMkLst>
        </pc:spChg>
        <pc:spChg chg="mod">
          <ac:chgData name="Anthony Platanios" userId="7248515a-7d77-4691-934e-9cdd40b01721" providerId="ADAL" clId="{C6DBB6B8-2BC2-CB41-BC10-B50B1E20AFF1}" dt="2021-06-24T13:33:20.966" v="15506" actId="207"/>
          <ac:spMkLst>
            <pc:docMk/>
            <pc:sldMk cId="852344970" sldId="304"/>
            <ac:spMk id="25" creationId="{5BA816C2-3C21-434B-93FA-62C41A4A970F}"/>
          </ac:spMkLst>
        </pc:spChg>
        <pc:spChg chg="add mod">
          <ac:chgData name="Anthony Platanios" userId="7248515a-7d77-4691-934e-9cdd40b01721" providerId="ADAL" clId="{C6DBB6B8-2BC2-CB41-BC10-B50B1E20AFF1}" dt="2021-06-24T13:33:52.729" v="15510" actId="208"/>
          <ac:spMkLst>
            <pc:docMk/>
            <pc:sldMk cId="852344970" sldId="304"/>
            <ac:spMk id="44" creationId="{4B24B42E-5EA5-4C43-BB6E-8DDB9EFCFC72}"/>
          </ac:spMkLst>
        </pc:spChg>
        <pc:spChg chg="add mod">
          <ac:chgData name="Anthony Platanios" userId="7248515a-7d77-4691-934e-9cdd40b01721" providerId="ADAL" clId="{C6DBB6B8-2BC2-CB41-BC10-B50B1E20AFF1}" dt="2021-06-24T13:33:39.369" v="15508" actId="207"/>
          <ac:spMkLst>
            <pc:docMk/>
            <pc:sldMk cId="852344970" sldId="304"/>
            <ac:spMk id="46" creationId="{06439BDE-A615-3D4D-8D56-9D3019360536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49" creationId="{B64750BA-4F2F-9C42-ACA8-21A85E4FC65D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50" creationId="{043DFD09-FBC9-A84B-B196-FA6A5848E744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53" creationId="{E60C8A93-00C9-FA4D-8623-FA313F4E19AF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54" creationId="{6E854689-1753-1049-AED7-21861E671195}"/>
          </ac:spMkLst>
        </pc:spChg>
        <pc:spChg chg="add mod">
          <ac:chgData name="Anthony Platanios" userId="7248515a-7d77-4691-934e-9cdd40b01721" providerId="ADAL" clId="{C6DBB6B8-2BC2-CB41-BC10-B50B1E20AFF1}" dt="2021-06-24T13:33:52.729" v="15510" actId="208"/>
          <ac:spMkLst>
            <pc:docMk/>
            <pc:sldMk cId="852344970" sldId="304"/>
            <ac:spMk id="55" creationId="{D4D295A0-98EE-6B40-86BF-7C5E06CB130E}"/>
          </ac:spMkLst>
        </pc:spChg>
        <pc:spChg chg="add mod">
          <ac:chgData name="Anthony Platanios" userId="7248515a-7d77-4691-934e-9cdd40b01721" providerId="ADAL" clId="{C6DBB6B8-2BC2-CB41-BC10-B50B1E20AFF1}" dt="2021-06-24T13:33:39.369" v="15508" actId="207"/>
          <ac:spMkLst>
            <pc:docMk/>
            <pc:sldMk cId="852344970" sldId="304"/>
            <ac:spMk id="56" creationId="{6DC4329E-C9BC-D04C-A26F-98C95EE1D461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57" creationId="{8BD1C3E0-D48E-F044-87F8-77919BE10936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59" creationId="{5C73D5C2-8468-454A-AEDB-F4245C2942C2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61" creationId="{7EA2494D-D328-F446-8FFB-A3498151AEEE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63" creationId="{3C987396-3CB3-B543-BD93-163AA7BF4390}"/>
          </ac:spMkLst>
        </pc:spChg>
        <pc:spChg chg="add mod">
          <ac:chgData name="Anthony Platanios" userId="7248515a-7d77-4691-934e-9cdd40b01721" providerId="ADAL" clId="{C6DBB6B8-2BC2-CB41-BC10-B50B1E20AFF1}" dt="2021-06-24T13:33:39.369" v="15508" actId="207"/>
          <ac:spMkLst>
            <pc:docMk/>
            <pc:sldMk cId="852344970" sldId="304"/>
            <ac:spMk id="65" creationId="{39637A87-3F71-1A4E-AA8C-B2D7E37A118C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66" creationId="{00744769-3B14-2E4A-9167-DD9A26A6E4CF}"/>
          </ac:spMkLst>
        </pc:spChg>
        <pc:spChg chg="add mod">
          <ac:chgData name="Anthony Platanios" userId="7248515a-7d77-4691-934e-9cdd40b01721" providerId="ADAL" clId="{C6DBB6B8-2BC2-CB41-BC10-B50B1E20AFF1}" dt="2021-06-24T13:33:52.729" v="15510" actId="208"/>
          <ac:spMkLst>
            <pc:docMk/>
            <pc:sldMk cId="852344970" sldId="304"/>
            <ac:spMk id="69" creationId="{F794CD00-9ABE-B545-8D54-4E72971731CE}"/>
          </ac:spMkLst>
        </pc:spChg>
        <pc:spChg chg="add mod">
          <ac:chgData name="Anthony Platanios" userId="7248515a-7d77-4691-934e-9cdd40b01721" providerId="ADAL" clId="{C6DBB6B8-2BC2-CB41-BC10-B50B1E20AFF1}" dt="2021-06-24T13:33:39.369" v="15508" actId="207"/>
          <ac:spMkLst>
            <pc:docMk/>
            <pc:sldMk cId="852344970" sldId="304"/>
            <ac:spMk id="70" creationId="{DCB11A57-C20D-FB41-BE2C-B44BDB604184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71" creationId="{FCC4BCA6-87D0-514D-A31D-62DD85A94158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72" creationId="{0EEF65A2-A484-1B4D-8CCF-C45FCAAB7684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73" creationId="{174A004B-9212-794F-A418-BFEAF95EC1F2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76" creationId="{0C98B002-A95D-D94B-B7F9-D47DAA9352C7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77" creationId="{6FC14456-E364-DF4F-8B7A-206F3399358D}"/>
          </ac:spMkLst>
        </pc:spChg>
        <pc:spChg chg="add mod">
          <ac:chgData name="Anthony Platanios" userId="7248515a-7d77-4691-934e-9cdd40b01721" providerId="ADAL" clId="{C6DBB6B8-2BC2-CB41-BC10-B50B1E20AFF1}" dt="2021-06-24T13:34:27.118" v="15512" actId="208"/>
          <ac:spMkLst>
            <pc:docMk/>
            <pc:sldMk cId="852344970" sldId="304"/>
            <ac:spMk id="78" creationId="{5F1D972B-8F50-D64E-9EDA-A8E0EDC2EAF2}"/>
          </ac:spMkLst>
        </pc:spChg>
        <pc:spChg chg="add mod">
          <ac:chgData name="Anthony Platanios" userId="7248515a-7d77-4691-934e-9cdd40b01721" providerId="ADAL" clId="{C6DBB6B8-2BC2-CB41-BC10-B50B1E20AFF1}" dt="2021-06-24T13:33:39.369" v="15508" actId="207"/>
          <ac:spMkLst>
            <pc:docMk/>
            <pc:sldMk cId="852344970" sldId="304"/>
            <ac:spMk id="82" creationId="{512D6696-8FBE-C44E-AE88-2BE67024AE8F}"/>
          </ac:spMkLst>
        </pc:spChg>
        <pc:spChg chg="add mod">
          <ac:chgData name="Anthony Platanios" userId="7248515a-7d77-4691-934e-9cdd40b01721" providerId="ADAL" clId="{C6DBB6B8-2BC2-CB41-BC10-B50B1E20AFF1}" dt="2021-06-24T13:34:32.635" v="15513" actId="208"/>
          <ac:spMkLst>
            <pc:docMk/>
            <pc:sldMk cId="852344970" sldId="304"/>
            <ac:spMk id="83" creationId="{1CACA553-DA81-6C49-B78C-7605F808DBDD}"/>
          </ac:spMkLst>
        </pc:spChg>
        <pc:spChg chg="add mod">
          <ac:chgData name="Anthony Platanios" userId="7248515a-7d77-4691-934e-9cdd40b01721" providerId="ADAL" clId="{C6DBB6B8-2BC2-CB41-BC10-B50B1E20AFF1}" dt="2021-06-24T13:34:42.682" v="15515" actId="208"/>
          <ac:spMkLst>
            <pc:docMk/>
            <pc:sldMk cId="852344970" sldId="304"/>
            <ac:spMk id="84" creationId="{498F3790-CDDC-3247-992E-215612B2E2A9}"/>
          </ac:spMkLst>
        </pc:spChg>
        <pc:spChg chg="add mod">
          <ac:chgData name="Anthony Platanios" userId="7248515a-7d77-4691-934e-9cdd40b01721" providerId="ADAL" clId="{C6DBB6B8-2BC2-CB41-BC10-B50B1E20AFF1}" dt="2021-06-24T13:34:39.144" v="15514" actId="208"/>
          <ac:spMkLst>
            <pc:docMk/>
            <pc:sldMk cId="852344970" sldId="304"/>
            <ac:spMk id="85" creationId="{D081D3FB-47B3-624A-95B1-246E7A0B73E5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91" creationId="{6A655980-48FA-714A-8001-4224D979B407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92" creationId="{BA38AF82-F4DC-1843-9BF3-420459DC6EC1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93" creationId="{2B816C1E-861E-2E4C-A7FE-6759723665CD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94" creationId="{E3C4AB06-8C8B-CC45-A15D-B76789BE900E}"/>
          </ac:spMkLst>
        </pc:spChg>
        <pc:spChg chg="add mod">
          <ac:chgData name="Anthony Platanios" userId="7248515a-7d77-4691-934e-9cdd40b01721" providerId="ADAL" clId="{C6DBB6B8-2BC2-CB41-BC10-B50B1E20AFF1}" dt="2021-06-23T11:13:19.234" v="12475" actId="1035"/>
          <ac:spMkLst>
            <pc:docMk/>
            <pc:sldMk cId="852344970" sldId="304"/>
            <ac:spMk id="95" creationId="{E51A8DE3-40F2-2148-825B-CCFDAAC7CD89}"/>
          </ac:spMkLst>
        </pc:spChg>
        <pc:grpChg chg="del">
          <ac:chgData name="Anthony Platanios" userId="7248515a-7d77-4691-934e-9cdd40b01721" providerId="ADAL" clId="{C6DBB6B8-2BC2-CB41-BC10-B50B1E20AFF1}" dt="2021-06-23T11:12:35.657" v="12438" actId="478"/>
          <ac:grpSpMkLst>
            <pc:docMk/>
            <pc:sldMk cId="852344970" sldId="304"/>
            <ac:grpSpMk id="34" creationId="{8C3DB91B-F6B2-E849-B2CA-A64B89D40B6C}"/>
          </ac:grpSpMkLst>
        </pc:grpChg>
        <pc:cxnChg chg="mod">
          <ac:chgData name="Anthony Platanios" userId="7248515a-7d77-4691-934e-9cdd40b01721" providerId="ADAL" clId="{C6DBB6B8-2BC2-CB41-BC10-B50B1E20AFF1}" dt="2021-06-24T13:33:28.883" v="15507" actId="208"/>
          <ac:cxnSpMkLst>
            <pc:docMk/>
            <pc:sldMk cId="852344970" sldId="304"/>
            <ac:cxnSpMk id="26" creationId="{7C4518CC-1635-C248-B9B2-8E512A1D7BB7}"/>
          </ac:cxnSpMkLst>
        </pc:cxnChg>
        <pc:cxnChg chg="mod">
          <ac:chgData name="Anthony Platanios" userId="7248515a-7d77-4691-934e-9cdd40b01721" providerId="ADAL" clId="{C6DBB6B8-2BC2-CB41-BC10-B50B1E20AFF1}" dt="2021-06-24T13:33:28.883" v="15507" actId="208"/>
          <ac:cxnSpMkLst>
            <pc:docMk/>
            <pc:sldMk cId="852344970" sldId="304"/>
            <ac:cxnSpMk id="27" creationId="{0FCBACE8-F037-A446-A624-4997EB7B6A28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47" creationId="{06ACCC94-BB18-4846-9176-FAF2762DE291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48" creationId="{265DC721-2CDF-0C49-BCD6-B660725276FD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51" creationId="{369467E6-255C-F340-B15C-FE5B536B0E08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52" creationId="{20884E94-3E34-2643-A76B-1887FE7D3945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58" creationId="{5F37595B-F8EA-CA41-B262-2C6E545277C1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60" creationId="{670C421C-C99B-9B46-A3E6-E067895E1F5B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62" creationId="{C8DC96CD-EF8F-4A43-B6BC-720D4EA968B4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64" creationId="{004284B9-6CC0-1D42-8B11-692D801E78DA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74" creationId="{E2B074F9-CCBA-A642-95A2-094DF0FC0F88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75" creationId="{CE71ECA8-DB41-0147-A1A4-187D4DBBDE31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79" creationId="{0D99C990-5F24-5149-9429-1D0832D5B561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80" creationId="{8FC3404D-1ABA-814A-AE4C-F6FBBAE7707A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81" creationId="{18B6150F-9376-B245-8AF6-392C9E255968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86" creationId="{820DF6DD-762D-EB4D-AC29-A1FCEE1666F0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87" creationId="{770BB9F5-A7C9-AF4B-8432-984D94292EB1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88" creationId="{80690D35-532F-8442-9DFD-F608AEC50FEA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89" creationId="{1194EF15-CC45-F94C-B98E-6709C5DE1E55}"/>
          </ac:cxnSpMkLst>
        </pc:cxnChg>
        <pc:cxnChg chg="add mod">
          <ac:chgData name="Anthony Platanios" userId="7248515a-7d77-4691-934e-9cdd40b01721" providerId="ADAL" clId="{C6DBB6B8-2BC2-CB41-BC10-B50B1E20AFF1}" dt="2021-06-23T11:13:19.234" v="12475" actId="1035"/>
          <ac:cxnSpMkLst>
            <pc:docMk/>
            <pc:sldMk cId="852344970" sldId="304"/>
            <ac:cxnSpMk id="90" creationId="{C7882798-DCF4-9F42-8F4D-A41783E3E0BC}"/>
          </ac:cxnSpMkLst>
        </pc:cxnChg>
        <pc:cxnChg chg="add del mod">
          <ac:chgData name="Anthony Platanios" userId="7248515a-7d77-4691-934e-9cdd40b01721" providerId="ADAL" clId="{C6DBB6B8-2BC2-CB41-BC10-B50B1E20AFF1}" dt="2021-06-23T15:32:19.431" v="13186" actId="478"/>
          <ac:cxnSpMkLst>
            <pc:docMk/>
            <pc:sldMk cId="852344970" sldId="304"/>
            <ac:cxnSpMk id="96" creationId="{8DAD41E1-DDC4-A44A-A64D-995B130D9716}"/>
          </ac:cxnSpMkLst>
        </pc:cxnChg>
        <pc:cxnChg chg="add del mod">
          <ac:chgData name="Anthony Platanios" userId="7248515a-7d77-4691-934e-9cdd40b01721" providerId="ADAL" clId="{C6DBB6B8-2BC2-CB41-BC10-B50B1E20AFF1}" dt="2021-06-23T15:32:19.431" v="13186" actId="478"/>
          <ac:cxnSpMkLst>
            <pc:docMk/>
            <pc:sldMk cId="852344970" sldId="304"/>
            <ac:cxnSpMk id="97" creationId="{EDDC6BD8-895C-314B-B536-F95735A4D310}"/>
          </ac:cxnSpMkLst>
        </pc:cxnChg>
      </pc:sldChg>
      <pc:sldChg chg="addSp delSp modSp add del mod delAnim modAnim modShow">
        <pc:chgData name="Anthony Platanios" userId="7248515a-7d77-4691-934e-9cdd40b01721" providerId="ADAL" clId="{C6DBB6B8-2BC2-CB41-BC10-B50B1E20AFF1}" dt="2021-06-23T16:28:58.789" v="14374" actId="2696"/>
        <pc:sldMkLst>
          <pc:docMk/>
          <pc:sldMk cId="2996683909" sldId="305"/>
        </pc:sldMkLst>
        <pc:spChg chg="del">
          <ac:chgData name="Anthony Platanios" userId="7248515a-7d77-4691-934e-9cdd40b01721" providerId="ADAL" clId="{C6DBB6B8-2BC2-CB41-BC10-B50B1E20AFF1}" dt="2021-06-23T15:00:57.775" v="12911" actId="478"/>
          <ac:spMkLst>
            <pc:docMk/>
            <pc:sldMk cId="2996683909" sldId="305"/>
            <ac:spMk id="3" creationId="{D535EF8A-C063-A04D-8A94-D96ECD0AF396}"/>
          </ac:spMkLst>
        </pc:spChg>
        <pc:spChg chg="del">
          <ac:chgData name="Anthony Platanios" userId="7248515a-7d77-4691-934e-9cdd40b01721" providerId="ADAL" clId="{C6DBB6B8-2BC2-CB41-BC10-B50B1E20AFF1}" dt="2021-06-23T14:59:34.818" v="12908" actId="478"/>
          <ac:spMkLst>
            <pc:docMk/>
            <pc:sldMk cId="2996683909" sldId="305"/>
            <ac:spMk id="62" creationId="{F68FBEEB-EF75-B94D-A934-E7595A50C5D4}"/>
          </ac:spMkLst>
        </pc:spChg>
        <pc:spChg chg="del">
          <ac:chgData name="Anthony Platanios" userId="7248515a-7d77-4691-934e-9cdd40b01721" providerId="ADAL" clId="{C6DBB6B8-2BC2-CB41-BC10-B50B1E20AFF1}" dt="2021-06-23T14:59:34.818" v="12908" actId="478"/>
          <ac:spMkLst>
            <pc:docMk/>
            <pc:sldMk cId="2996683909" sldId="305"/>
            <ac:spMk id="63" creationId="{CAB4586E-4C91-9948-A710-257F58025E0B}"/>
          </ac:spMkLst>
        </pc:spChg>
        <pc:spChg chg="del">
          <ac:chgData name="Anthony Platanios" userId="7248515a-7d77-4691-934e-9cdd40b01721" providerId="ADAL" clId="{C6DBB6B8-2BC2-CB41-BC10-B50B1E20AFF1}" dt="2021-06-23T14:58:14.518" v="12907" actId="478"/>
          <ac:spMkLst>
            <pc:docMk/>
            <pc:sldMk cId="2996683909" sldId="305"/>
            <ac:spMk id="64" creationId="{70BB638C-8F6D-F445-9EED-5A5F71AFC979}"/>
          </ac:spMkLst>
        </pc:spChg>
        <pc:spChg chg="del">
          <ac:chgData name="Anthony Platanios" userId="7248515a-7d77-4691-934e-9cdd40b01721" providerId="ADAL" clId="{C6DBB6B8-2BC2-CB41-BC10-B50B1E20AFF1}" dt="2021-06-23T14:59:34.818" v="12908" actId="478"/>
          <ac:spMkLst>
            <pc:docMk/>
            <pc:sldMk cId="2996683909" sldId="305"/>
            <ac:spMk id="68" creationId="{03767926-DCF4-ED4C-A867-D836751B0699}"/>
          </ac:spMkLst>
        </pc:spChg>
        <pc:spChg chg="del">
          <ac:chgData name="Anthony Platanios" userId="7248515a-7d77-4691-934e-9cdd40b01721" providerId="ADAL" clId="{C6DBB6B8-2BC2-CB41-BC10-B50B1E20AFF1}" dt="2021-06-23T15:00:57.775" v="12911" actId="478"/>
          <ac:spMkLst>
            <pc:docMk/>
            <pc:sldMk cId="2996683909" sldId="305"/>
            <ac:spMk id="106" creationId="{A70FC7F5-9ACC-A24D-AE03-D076CE522012}"/>
          </ac:spMkLst>
        </pc:spChg>
        <pc:spChg chg="del">
          <ac:chgData name="Anthony Platanios" userId="7248515a-7d77-4691-934e-9cdd40b01721" providerId="ADAL" clId="{C6DBB6B8-2BC2-CB41-BC10-B50B1E20AFF1}" dt="2021-06-23T15:01:20.019" v="12912" actId="478"/>
          <ac:spMkLst>
            <pc:docMk/>
            <pc:sldMk cId="2996683909" sldId="305"/>
            <ac:spMk id="107" creationId="{17F83175-06AF-EC4D-9B85-2E5BE53A7BCE}"/>
          </ac:spMkLst>
        </pc:spChg>
        <pc:spChg chg="del">
          <ac:chgData name="Anthony Platanios" userId="7248515a-7d77-4691-934e-9cdd40b01721" providerId="ADAL" clId="{C6DBB6B8-2BC2-CB41-BC10-B50B1E20AFF1}" dt="2021-06-23T15:01:53.819" v="12913" actId="478"/>
          <ac:spMkLst>
            <pc:docMk/>
            <pc:sldMk cId="2996683909" sldId="305"/>
            <ac:spMk id="110" creationId="{0A868D3C-1DFA-9046-A18C-9FBE1A8E8F00}"/>
          </ac:spMkLst>
        </pc:spChg>
        <pc:spChg chg="del">
          <ac:chgData name="Anthony Platanios" userId="7248515a-7d77-4691-934e-9cdd40b01721" providerId="ADAL" clId="{C6DBB6B8-2BC2-CB41-BC10-B50B1E20AFF1}" dt="2021-06-23T15:01:53.819" v="12913" actId="478"/>
          <ac:spMkLst>
            <pc:docMk/>
            <pc:sldMk cId="2996683909" sldId="305"/>
            <ac:spMk id="111" creationId="{D6707C6B-818E-D147-8AA0-F022F5F08887}"/>
          </ac:spMkLst>
        </pc:spChg>
        <pc:spChg chg="del">
          <ac:chgData name="Anthony Platanios" userId="7248515a-7d77-4691-934e-9cdd40b01721" providerId="ADAL" clId="{C6DBB6B8-2BC2-CB41-BC10-B50B1E20AFF1}" dt="2021-06-23T15:02:16.838" v="12914" actId="478"/>
          <ac:spMkLst>
            <pc:docMk/>
            <pc:sldMk cId="2996683909" sldId="305"/>
            <ac:spMk id="113" creationId="{C03C0AD0-CA06-B443-929D-E83682E1012B}"/>
          </ac:spMkLst>
        </pc:spChg>
        <pc:spChg chg="del">
          <ac:chgData name="Anthony Platanios" userId="7248515a-7d77-4691-934e-9cdd40b01721" providerId="ADAL" clId="{C6DBB6B8-2BC2-CB41-BC10-B50B1E20AFF1}" dt="2021-06-23T15:02:16.838" v="12914" actId="478"/>
          <ac:spMkLst>
            <pc:docMk/>
            <pc:sldMk cId="2996683909" sldId="305"/>
            <ac:spMk id="114" creationId="{E8662130-AC93-E94A-8A50-6611600A6640}"/>
          </ac:spMkLst>
        </pc:spChg>
        <pc:spChg chg="del">
          <ac:chgData name="Anthony Platanios" userId="7248515a-7d77-4691-934e-9cdd40b01721" providerId="ADAL" clId="{C6DBB6B8-2BC2-CB41-BC10-B50B1E20AFF1}" dt="2021-06-23T15:02:54.545" v="12916" actId="478"/>
          <ac:spMkLst>
            <pc:docMk/>
            <pc:sldMk cId="2996683909" sldId="305"/>
            <ac:spMk id="126" creationId="{E8101E7D-8AA5-174D-A393-733D7B60330A}"/>
          </ac:spMkLst>
        </pc:spChg>
        <pc:spChg chg="del">
          <ac:chgData name="Anthony Platanios" userId="7248515a-7d77-4691-934e-9cdd40b01721" providerId="ADAL" clId="{C6DBB6B8-2BC2-CB41-BC10-B50B1E20AFF1}" dt="2021-06-23T15:02:54.545" v="12916" actId="478"/>
          <ac:spMkLst>
            <pc:docMk/>
            <pc:sldMk cId="2996683909" sldId="305"/>
            <ac:spMk id="127" creationId="{BB69D2F2-BA9D-C942-8D76-CA76DE6A7083}"/>
          </ac:spMkLst>
        </pc:spChg>
        <pc:spChg chg="del">
          <ac:chgData name="Anthony Platanios" userId="7248515a-7d77-4691-934e-9cdd40b01721" providerId="ADAL" clId="{C6DBB6B8-2BC2-CB41-BC10-B50B1E20AFF1}" dt="2021-06-23T15:02:54.545" v="12916" actId="478"/>
          <ac:spMkLst>
            <pc:docMk/>
            <pc:sldMk cId="2996683909" sldId="305"/>
            <ac:spMk id="129" creationId="{695A0C31-16E5-3241-ADBF-CE81D28CEA29}"/>
          </ac:spMkLst>
        </pc:spChg>
        <pc:spChg chg="del">
          <ac:chgData name="Anthony Platanios" userId="7248515a-7d77-4691-934e-9cdd40b01721" providerId="ADAL" clId="{C6DBB6B8-2BC2-CB41-BC10-B50B1E20AFF1}" dt="2021-06-23T15:03:20.006" v="12918" actId="478"/>
          <ac:spMkLst>
            <pc:docMk/>
            <pc:sldMk cId="2996683909" sldId="305"/>
            <ac:spMk id="136" creationId="{2802DF2D-C70B-C447-9794-064D9C6FD74E}"/>
          </ac:spMkLst>
        </pc:spChg>
        <pc:spChg chg="del">
          <ac:chgData name="Anthony Platanios" userId="7248515a-7d77-4691-934e-9cdd40b01721" providerId="ADAL" clId="{C6DBB6B8-2BC2-CB41-BC10-B50B1E20AFF1}" dt="2021-06-23T15:03:20.006" v="12918" actId="478"/>
          <ac:spMkLst>
            <pc:docMk/>
            <pc:sldMk cId="2996683909" sldId="305"/>
            <ac:spMk id="137" creationId="{728A413F-8D1C-1944-BF0F-847507E2554D}"/>
          </ac:spMkLst>
        </pc:spChg>
        <pc:spChg chg="del">
          <ac:chgData name="Anthony Platanios" userId="7248515a-7d77-4691-934e-9cdd40b01721" providerId="ADAL" clId="{C6DBB6B8-2BC2-CB41-BC10-B50B1E20AFF1}" dt="2021-06-23T15:03:20.006" v="12918" actId="478"/>
          <ac:spMkLst>
            <pc:docMk/>
            <pc:sldMk cId="2996683909" sldId="305"/>
            <ac:spMk id="138" creationId="{9229CC90-E2BB-904C-AF1F-4C305085628D}"/>
          </ac:spMkLst>
        </pc:spChg>
        <pc:spChg chg="del">
          <ac:chgData name="Anthony Platanios" userId="7248515a-7d77-4691-934e-9cdd40b01721" providerId="ADAL" clId="{C6DBB6B8-2BC2-CB41-BC10-B50B1E20AFF1}" dt="2021-06-23T15:03:20.006" v="12918" actId="478"/>
          <ac:spMkLst>
            <pc:docMk/>
            <pc:sldMk cId="2996683909" sldId="305"/>
            <ac:spMk id="139" creationId="{7B654105-1644-D944-8C97-AE495991F975}"/>
          </ac:spMkLst>
        </pc:spChg>
        <pc:spChg chg="del">
          <ac:chgData name="Anthony Platanios" userId="7248515a-7d77-4691-934e-9cdd40b01721" providerId="ADAL" clId="{C6DBB6B8-2BC2-CB41-BC10-B50B1E20AFF1}" dt="2021-06-23T15:03:20.006" v="12918" actId="478"/>
          <ac:spMkLst>
            <pc:docMk/>
            <pc:sldMk cId="2996683909" sldId="305"/>
            <ac:spMk id="140" creationId="{4F3CEA3B-57AD-6348-9062-A81643D2C763}"/>
          </ac:spMkLst>
        </pc:spChg>
        <pc:spChg chg="del">
          <ac:chgData name="Anthony Platanios" userId="7248515a-7d77-4691-934e-9cdd40b01721" providerId="ADAL" clId="{C6DBB6B8-2BC2-CB41-BC10-B50B1E20AFF1}" dt="2021-06-23T15:03:37.847" v="12920" actId="478"/>
          <ac:spMkLst>
            <pc:docMk/>
            <pc:sldMk cId="2996683909" sldId="305"/>
            <ac:spMk id="147" creationId="{6B9A3C9F-25E6-764A-8D5C-3C27B35633FB}"/>
          </ac:spMkLst>
        </pc:spChg>
        <pc:spChg chg="del">
          <ac:chgData name="Anthony Platanios" userId="7248515a-7d77-4691-934e-9cdd40b01721" providerId="ADAL" clId="{C6DBB6B8-2BC2-CB41-BC10-B50B1E20AFF1}" dt="2021-06-23T15:03:37.847" v="12920" actId="478"/>
          <ac:spMkLst>
            <pc:docMk/>
            <pc:sldMk cId="2996683909" sldId="305"/>
            <ac:spMk id="148" creationId="{8B5DA5D7-3CA4-0A42-AD93-4C350BF3C407}"/>
          </ac:spMkLst>
        </pc:spChg>
        <pc:spChg chg="del">
          <ac:chgData name="Anthony Platanios" userId="7248515a-7d77-4691-934e-9cdd40b01721" providerId="ADAL" clId="{C6DBB6B8-2BC2-CB41-BC10-B50B1E20AFF1}" dt="2021-06-23T15:03:37.847" v="12920" actId="478"/>
          <ac:spMkLst>
            <pc:docMk/>
            <pc:sldMk cId="2996683909" sldId="305"/>
            <ac:spMk id="149" creationId="{8A9A3D7F-078B-CB41-94E5-25E47A4DE1A4}"/>
          </ac:spMkLst>
        </pc:spChg>
        <pc:spChg chg="del">
          <ac:chgData name="Anthony Platanios" userId="7248515a-7d77-4691-934e-9cdd40b01721" providerId="ADAL" clId="{C6DBB6B8-2BC2-CB41-BC10-B50B1E20AFF1}" dt="2021-06-23T15:03:37.847" v="12920" actId="478"/>
          <ac:spMkLst>
            <pc:docMk/>
            <pc:sldMk cId="2996683909" sldId="305"/>
            <ac:spMk id="150" creationId="{787D7F48-9131-AD44-90DF-38ABF5E80A89}"/>
          </ac:spMkLst>
        </pc:spChg>
        <pc:spChg chg="del">
          <ac:chgData name="Anthony Platanios" userId="7248515a-7d77-4691-934e-9cdd40b01721" providerId="ADAL" clId="{C6DBB6B8-2BC2-CB41-BC10-B50B1E20AFF1}" dt="2021-06-23T15:03:37.847" v="12920" actId="478"/>
          <ac:spMkLst>
            <pc:docMk/>
            <pc:sldMk cId="2996683909" sldId="305"/>
            <ac:spMk id="151" creationId="{F9FD99A9-CDFC-4B43-9EBA-CC4471E535D3}"/>
          </ac:spMkLst>
        </pc:spChg>
        <pc:spChg chg="del">
          <ac:chgData name="Anthony Platanios" userId="7248515a-7d77-4691-934e-9cdd40b01721" providerId="ADAL" clId="{C6DBB6B8-2BC2-CB41-BC10-B50B1E20AFF1}" dt="2021-06-23T15:04:05.800" v="12921" actId="478"/>
          <ac:spMkLst>
            <pc:docMk/>
            <pc:sldMk cId="2996683909" sldId="305"/>
            <ac:spMk id="152" creationId="{E864BBAB-620C-1C42-A9C2-618B2FC3C24D}"/>
          </ac:spMkLst>
        </pc:spChg>
        <pc:spChg chg="del">
          <ac:chgData name="Anthony Platanios" userId="7248515a-7d77-4691-934e-9cdd40b01721" providerId="ADAL" clId="{C6DBB6B8-2BC2-CB41-BC10-B50B1E20AFF1}" dt="2021-06-23T15:04:05.800" v="12921" actId="478"/>
          <ac:spMkLst>
            <pc:docMk/>
            <pc:sldMk cId="2996683909" sldId="305"/>
            <ac:spMk id="153" creationId="{EBDD4146-33C4-D847-8564-D2ABCA36A764}"/>
          </ac:spMkLst>
        </pc:spChg>
        <pc:spChg chg="del">
          <ac:chgData name="Anthony Platanios" userId="7248515a-7d77-4691-934e-9cdd40b01721" providerId="ADAL" clId="{C6DBB6B8-2BC2-CB41-BC10-B50B1E20AFF1}" dt="2021-06-23T15:04:05.800" v="12921" actId="478"/>
          <ac:spMkLst>
            <pc:docMk/>
            <pc:sldMk cId="2996683909" sldId="305"/>
            <ac:spMk id="159" creationId="{E03D54A5-BFA6-2E48-82B1-E18716273658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60" creationId="{089A7DF8-CDF2-FC45-AF0D-7A5004333B27}"/>
          </ac:spMkLst>
        </pc:spChg>
        <pc:spChg chg="add mod">
          <ac:chgData name="Anthony Platanios" userId="7248515a-7d77-4691-934e-9cdd40b01721" providerId="ADAL" clId="{C6DBB6B8-2BC2-CB41-BC10-B50B1E20AFF1}" dt="2021-06-23T16:01:02.290" v="13742"/>
          <ac:spMkLst>
            <pc:docMk/>
            <pc:sldMk cId="2996683909" sldId="305"/>
            <ac:spMk id="161" creationId="{E0709582-E006-4D40-8640-71BA7B81DA7A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62" creationId="{9FF7242A-8CF1-174D-97F7-DCAF2C3B6471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63" creationId="{D4F1815E-06D2-E34C-954B-75E5B973498F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64" creationId="{AFCED46B-A9A5-1F4B-8A7F-12348CF3283F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67" creationId="{F8CFAB1B-641E-904A-88F4-5658CC7661B2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69" creationId="{56DA3A86-E3B3-094A-8988-2DBA37F847AC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71" creationId="{3AE90DDB-CD23-1B45-A1C4-219C11613E3E}"/>
          </ac:spMkLst>
        </pc:spChg>
        <pc:spChg chg="del">
          <ac:chgData name="Anthony Platanios" userId="7248515a-7d77-4691-934e-9cdd40b01721" providerId="ADAL" clId="{C6DBB6B8-2BC2-CB41-BC10-B50B1E20AFF1}" dt="2021-06-23T15:04:29.546" v="12922" actId="478"/>
          <ac:spMkLst>
            <pc:docMk/>
            <pc:sldMk cId="2996683909" sldId="305"/>
            <ac:spMk id="172" creationId="{4EE6DDFD-E42C-CD47-A36E-60C1CB3AFABF}"/>
          </ac:spMkLst>
        </pc:spChg>
        <pc:spChg chg="del">
          <ac:chgData name="Anthony Platanios" userId="7248515a-7d77-4691-934e-9cdd40b01721" providerId="ADAL" clId="{C6DBB6B8-2BC2-CB41-BC10-B50B1E20AFF1}" dt="2021-06-23T16:01:01.867" v="13741" actId="478"/>
          <ac:spMkLst>
            <pc:docMk/>
            <pc:sldMk cId="2996683909" sldId="305"/>
            <ac:spMk id="186" creationId="{B9F0E2B0-AAFD-CD48-B71B-740CDA4E347D}"/>
          </ac:spMkLst>
        </pc:spChg>
        <pc:grpChg chg="del">
          <ac:chgData name="Anthony Platanios" userId="7248515a-7d77-4691-934e-9cdd40b01721" providerId="ADAL" clId="{C6DBB6B8-2BC2-CB41-BC10-B50B1E20AFF1}" dt="2021-06-23T14:58:14.518" v="12907" actId="478"/>
          <ac:grpSpMkLst>
            <pc:docMk/>
            <pc:sldMk cId="2996683909" sldId="305"/>
            <ac:grpSpMk id="4" creationId="{D2E96D45-C881-9444-BC7D-9E66AA2105BF}"/>
          </ac:grpSpMkLst>
        </pc:grpChg>
        <pc:grpChg chg="del">
          <ac:chgData name="Anthony Platanios" userId="7248515a-7d77-4691-934e-9cdd40b01721" providerId="ADAL" clId="{C6DBB6B8-2BC2-CB41-BC10-B50B1E20AFF1}" dt="2021-06-23T15:00:13.377" v="12909" actId="478"/>
          <ac:grpSpMkLst>
            <pc:docMk/>
            <pc:sldMk cId="2996683909" sldId="305"/>
            <ac:grpSpMk id="87" creationId="{941DAB1C-F276-8149-821F-38B9CF46D8C4}"/>
          </ac:grpSpMkLst>
        </pc:grpChg>
        <pc:grpChg chg="del">
          <ac:chgData name="Anthony Platanios" userId="7248515a-7d77-4691-934e-9cdd40b01721" providerId="ADAL" clId="{C6DBB6B8-2BC2-CB41-BC10-B50B1E20AFF1}" dt="2021-06-23T15:00:31.685" v="12910" actId="478"/>
          <ac:grpSpMkLst>
            <pc:docMk/>
            <pc:sldMk cId="2996683909" sldId="305"/>
            <ac:grpSpMk id="96" creationId="{70AF339F-CC6A-2D41-A038-0D45CB764E81}"/>
          </ac:grpSpMkLst>
        </pc:grpChg>
        <pc:grpChg chg="del">
          <ac:chgData name="Anthony Platanios" userId="7248515a-7d77-4691-934e-9cdd40b01721" providerId="ADAL" clId="{C6DBB6B8-2BC2-CB41-BC10-B50B1E20AFF1}" dt="2021-06-23T15:02:27.643" v="12915" actId="478"/>
          <ac:grpSpMkLst>
            <pc:docMk/>
            <pc:sldMk cId="2996683909" sldId="305"/>
            <ac:grpSpMk id="115" creationId="{EAC84BAF-593D-D647-A61E-03D49E2DAF95}"/>
          </ac:grpSpMkLst>
        </pc:grpChg>
        <pc:grpChg chg="del">
          <ac:chgData name="Anthony Platanios" userId="7248515a-7d77-4691-934e-9cdd40b01721" providerId="ADAL" clId="{C6DBB6B8-2BC2-CB41-BC10-B50B1E20AFF1}" dt="2021-06-23T15:03:04.296" v="12917" actId="478"/>
          <ac:grpSpMkLst>
            <pc:docMk/>
            <pc:sldMk cId="2996683909" sldId="305"/>
            <ac:grpSpMk id="130" creationId="{4EAB8647-1359-3B43-B2B4-EF2BDA868FA0}"/>
          </ac:grpSpMkLst>
        </pc:grpChg>
        <pc:grpChg chg="del">
          <ac:chgData name="Anthony Platanios" userId="7248515a-7d77-4691-934e-9cdd40b01721" providerId="ADAL" clId="{C6DBB6B8-2BC2-CB41-BC10-B50B1E20AFF1}" dt="2021-06-23T15:03:28.297" v="12919" actId="478"/>
          <ac:grpSpMkLst>
            <pc:docMk/>
            <pc:sldMk cId="2996683909" sldId="305"/>
            <ac:grpSpMk id="141" creationId="{CB13E9E8-4E80-1F4C-A39B-3B58E47DEE91}"/>
          </ac:grpSpMkLst>
        </pc:grpChg>
        <pc:cxnChg chg="del">
          <ac:chgData name="Anthony Platanios" userId="7248515a-7d77-4691-934e-9cdd40b01721" providerId="ADAL" clId="{C6DBB6B8-2BC2-CB41-BC10-B50B1E20AFF1}" dt="2021-06-23T15:01:20.019" v="12912" actId="478"/>
          <ac:cxnSpMkLst>
            <pc:docMk/>
            <pc:sldMk cId="2996683909" sldId="305"/>
            <ac:cxnSpMk id="108" creationId="{13F80EF5-72F8-E14B-9707-841C95B02BDA}"/>
          </ac:cxnSpMkLst>
        </pc:cxnChg>
        <pc:cxnChg chg="del">
          <ac:chgData name="Anthony Platanios" userId="7248515a-7d77-4691-934e-9cdd40b01721" providerId="ADAL" clId="{C6DBB6B8-2BC2-CB41-BC10-B50B1E20AFF1}" dt="2021-06-23T15:01:20.019" v="12912" actId="478"/>
          <ac:cxnSpMkLst>
            <pc:docMk/>
            <pc:sldMk cId="2996683909" sldId="305"/>
            <ac:cxnSpMk id="109" creationId="{37FD31AC-5288-EE45-97B1-EF1C83A17A7E}"/>
          </ac:cxnSpMkLst>
        </pc:cxnChg>
        <pc:cxnChg chg="del mod">
          <ac:chgData name="Anthony Platanios" userId="7248515a-7d77-4691-934e-9cdd40b01721" providerId="ADAL" clId="{C6DBB6B8-2BC2-CB41-BC10-B50B1E20AFF1}" dt="2021-06-23T15:01:53.819" v="12913" actId="478"/>
          <ac:cxnSpMkLst>
            <pc:docMk/>
            <pc:sldMk cId="2996683909" sldId="305"/>
            <ac:cxnSpMk id="112" creationId="{67724F1E-F19E-9D46-81E8-563793C7B66C}"/>
          </ac:cxnSpMkLst>
        </pc:cxnChg>
        <pc:cxnChg chg="mod">
          <ac:chgData name="Anthony Platanios" userId="7248515a-7d77-4691-934e-9cdd40b01721" providerId="ADAL" clId="{C6DBB6B8-2BC2-CB41-BC10-B50B1E20AFF1}" dt="2021-06-23T15:02:27.643" v="12915" actId="478"/>
          <ac:cxnSpMkLst>
            <pc:docMk/>
            <pc:sldMk cId="2996683909" sldId="305"/>
            <ac:cxnSpMk id="122" creationId="{5BED8D19-33A8-0F4C-BD0E-2C15526C1321}"/>
          </ac:cxnSpMkLst>
        </pc:cxnChg>
        <pc:cxnChg chg="del">
          <ac:chgData name="Anthony Platanios" userId="7248515a-7d77-4691-934e-9cdd40b01721" providerId="ADAL" clId="{C6DBB6B8-2BC2-CB41-BC10-B50B1E20AFF1}" dt="2021-06-23T15:02:54.545" v="12916" actId="478"/>
          <ac:cxnSpMkLst>
            <pc:docMk/>
            <pc:sldMk cId="2996683909" sldId="305"/>
            <ac:cxnSpMk id="128" creationId="{8883D524-AFD7-4343-8AB4-A75173AC2EDD}"/>
          </ac:cxnSpMkLst>
        </pc:cxnChg>
        <pc:cxnChg chg="mod">
          <ac:chgData name="Anthony Platanios" userId="7248515a-7d77-4691-934e-9cdd40b01721" providerId="ADAL" clId="{C6DBB6B8-2BC2-CB41-BC10-B50B1E20AFF1}" dt="2021-06-23T15:03:04.296" v="12917" actId="478"/>
          <ac:cxnSpMkLst>
            <pc:docMk/>
            <pc:sldMk cId="2996683909" sldId="305"/>
            <ac:cxnSpMk id="131" creationId="{AC00155E-7943-354F-BC72-01B29F577B3C}"/>
          </ac:cxnSpMkLst>
        </pc:cxnChg>
        <pc:cxnChg chg="mod">
          <ac:chgData name="Anthony Platanios" userId="7248515a-7d77-4691-934e-9cdd40b01721" providerId="ADAL" clId="{C6DBB6B8-2BC2-CB41-BC10-B50B1E20AFF1}" dt="2021-06-23T15:03:04.296" v="12917" actId="478"/>
          <ac:cxnSpMkLst>
            <pc:docMk/>
            <pc:sldMk cId="2996683909" sldId="305"/>
            <ac:cxnSpMk id="132" creationId="{83EF9CCC-8DB3-AA46-B29C-3003054B54E5}"/>
          </ac:cxnSpMkLst>
        </pc:cxnChg>
        <pc:cxnChg chg="mod">
          <ac:chgData name="Anthony Platanios" userId="7248515a-7d77-4691-934e-9cdd40b01721" providerId="ADAL" clId="{C6DBB6B8-2BC2-CB41-BC10-B50B1E20AFF1}" dt="2021-06-23T15:03:04.296" v="12917" actId="478"/>
          <ac:cxnSpMkLst>
            <pc:docMk/>
            <pc:sldMk cId="2996683909" sldId="305"/>
            <ac:cxnSpMk id="133" creationId="{16C17D42-FB36-F347-8262-4975510CFA41}"/>
          </ac:cxnSpMkLst>
        </pc:cxnChg>
        <pc:cxnChg chg="mod">
          <ac:chgData name="Anthony Platanios" userId="7248515a-7d77-4691-934e-9cdd40b01721" providerId="ADAL" clId="{C6DBB6B8-2BC2-CB41-BC10-B50B1E20AFF1}" dt="2021-06-23T15:03:04.296" v="12917" actId="478"/>
          <ac:cxnSpMkLst>
            <pc:docMk/>
            <pc:sldMk cId="2996683909" sldId="305"/>
            <ac:cxnSpMk id="134" creationId="{D5D0E783-90E7-EA42-AE25-53EE9EC90CE4}"/>
          </ac:cxnSpMkLst>
        </pc:cxnChg>
        <pc:cxnChg chg="del">
          <ac:chgData name="Anthony Platanios" userId="7248515a-7d77-4691-934e-9cdd40b01721" providerId="ADAL" clId="{C6DBB6B8-2BC2-CB41-BC10-B50B1E20AFF1}" dt="2021-06-23T15:03:37.847" v="12920" actId="478"/>
          <ac:cxnSpMkLst>
            <pc:docMk/>
            <pc:sldMk cId="2996683909" sldId="305"/>
            <ac:cxnSpMk id="146" creationId="{0FDF8DA3-825C-D64A-AF70-AF0B6BC59FE4}"/>
          </ac:cxnSpMkLst>
        </pc:cxnChg>
        <pc:cxnChg chg="del">
          <ac:chgData name="Anthony Platanios" userId="7248515a-7d77-4691-934e-9cdd40b01721" providerId="ADAL" clId="{C6DBB6B8-2BC2-CB41-BC10-B50B1E20AFF1}" dt="2021-06-23T15:04:05.800" v="12921" actId="478"/>
          <ac:cxnSpMkLst>
            <pc:docMk/>
            <pc:sldMk cId="2996683909" sldId="305"/>
            <ac:cxnSpMk id="154" creationId="{571E7A70-A424-404A-A08F-095A1D1DAF3D}"/>
          </ac:cxnSpMkLst>
        </pc:cxnChg>
        <pc:cxnChg chg="del">
          <ac:chgData name="Anthony Platanios" userId="7248515a-7d77-4691-934e-9cdd40b01721" providerId="ADAL" clId="{C6DBB6B8-2BC2-CB41-BC10-B50B1E20AFF1}" dt="2021-06-23T15:04:05.800" v="12921" actId="478"/>
          <ac:cxnSpMkLst>
            <pc:docMk/>
            <pc:sldMk cId="2996683909" sldId="305"/>
            <ac:cxnSpMk id="155" creationId="{9C5D0F4B-9C71-3548-B250-D62349301B61}"/>
          </ac:cxnSpMkLst>
        </pc:cxnChg>
        <pc:cxnChg chg="del mod">
          <ac:chgData name="Anthony Platanios" userId="7248515a-7d77-4691-934e-9cdd40b01721" providerId="ADAL" clId="{C6DBB6B8-2BC2-CB41-BC10-B50B1E20AFF1}" dt="2021-06-23T15:04:05.800" v="12921" actId="478"/>
          <ac:cxnSpMkLst>
            <pc:docMk/>
            <pc:sldMk cId="2996683909" sldId="305"/>
            <ac:cxnSpMk id="156" creationId="{F98D5F22-C4D0-4747-9768-EBFDC6735577}"/>
          </ac:cxnSpMkLst>
        </pc:cxnChg>
        <pc:cxnChg chg="del">
          <ac:chgData name="Anthony Platanios" userId="7248515a-7d77-4691-934e-9cdd40b01721" providerId="ADAL" clId="{C6DBB6B8-2BC2-CB41-BC10-B50B1E20AFF1}" dt="2021-06-23T15:04:05.800" v="12921" actId="478"/>
          <ac:cxnSpMkLst>
            <pc:docMk/>
            <pc:sldMk cId="2996683909" sldId="305"/>
            <ac:cxnSpMk id="157" creationId="{4A593A93-393A-EB4A-93DA-0F695B2C26F5}"/>
          </ac:cxnSpMkLst>
        </pc:cxnChg>
        <pc:cxnChg chg="del">
          <ac:chgData name="Anthony Platanios" userId="7248515a-7d77-4691-934e-9cdd40b01721" providerId="ADAL" clId="{C6DBB6B8-2BC2-CB41-BC10-B50B1E20AFF1}" dt="2021-06-23T15:04:05.800" v="12921" actId="478"/>
          <ac:cxnSpMkLst>
            <pc:docMk/>
            <pc:sldMk cId="2996683909" sldId="305"/>
            <ac:cxnSpMk id="158" creationId="{25ACDA9B-ADE2-8548-89B1-F49EA4E7EC3D}"/>
          </ac:cxnSpMkLst>
        </pc:cxnChg>
        <pc:cxnChg chg="del">
          <ac:chgData name="Anthony Platanios" userId="7248515a-7d77-4691-934e-9cdd40b01721" providerId="ADAL" clId="{C6DBB6B8-2BC2-CB41-BC10-B50B1E20AFF1}" dt="2021-06-23T15:04:29.546" v="12922" actId="478"/>
          <ac:cxnSpMkLst>
            <pc:docMk/>
            <pc:sldMk cId="2996683909" sldId="305"/>
            <ac:cxnSpMk id="165" creationId="{4CA37975-84C9-DC48-A8B5-048BF7D5A732}"/>
          </ac:cxnSpMkLst>
        </pc:cxnChg>
        <pc:cxnChg chg="del">
          <ac:chgData name="Anthony Platanios" userId="7248515a-7d77-4691-934e-9cdd40b01721" providerId="ADAL" clId="{C6DBB6B8-2BC2-CB41-BC10-B50B1E20AFF1}" dt="2021-06-23T15:04:29.546" v="12922" actId="478"/>
          <ac:cxnSpMkLst>
            <pc:docMk/>
            <pc:sldMk cId="2996683909" sldId="305"/>
            <ac:cxnSpMk id="166" creationId="{7634B829-5E96-464D-8CBF-B2B6505287F5}"/>
          </ac:cxnSpMkLst>
        </pc:cxnChg>
        <pc:cxnChg chg="del">
          <ac:chgData name="Anthony Platanios" userId="7248515a-7d77-4691-934e-9cdd40b01721" providerId="ADAL" clId="{C6DBB6B8-2BC2-CB41-BC10-B50B1E20AFF1}" dt="2021-06-23T15:04:29.546" v="12922" actId="478"/>
          <ac:cxnSpMkLst>
            <pc:docMk/>
            <pc:sldMk cId="2996683909" sldId="305"/>
            <ac:cxnSpMk id="168" creationId="{9E116747-668A-B341-A9F3-2C69A3674B7B}"/>
          </ac:cxnSpMkLst>
        </pc:cxnChg>
        <pc:cxnChg chg="del">
          <ac:chgData name="Anthony Platanios" userId="7248515a-7d77-4691-934e-9cdd40b01721" providerId="ADAL" clId="{C6DBB6B8-2BC2-CB41-BC10-B50B1E20AFF1}" dt="2021-06-23T15:04:29.546" v="12922" actId="478"/>
          <ac:cxnSpMkLst>
            <pc:docMk/>
            <pc:sldMk cId="2996683909" sldId="305"/>
            <ac:cxnSpMk id="170" creationId="{D3FCB704-BCB9-9F4B-AADA-ED12BC8BD7DF}"/>
          </ac:cxnSpMkLst>
        </pc:cxnChg>
      </pc:sldChg>
      <pc:sldChg chg="addSp delSp modSp add mod ord modTransition delAnim modAnim">
        <pc:chgData name="Anthony Platanios" userId="7248515a-7d77-4691-934e-9cdd40b01721" providerId="ADAL" clId="{C6DBB6B8-2BC2-CB41-BC10-B50B1E20AFF1}" dt="2021-06-24T23:36:17.108" v="17248"/>
        <pc:sldMkLst>
          <pc:docMk/>
          <pc:sldMk cId="1215938506" sldId="306"/>
        </pc:sldMkLst>
        <pc:spChg chg="add del mod">
          <ac:chgData name="Anthony Platanios" userId="7248515a-7d77-4691-934e-9cdd40b01721" providerId="ADAL" clId="{C6DBB6B8-2BC2-CB41-BC10-B50B1E20AFF1}" dt="2021-06-23T15:08:22.558" v="12950" actId="478"/>
          <ac:spMkLst>
            <pc:docMk/>
            <pc:sldMk cId="1215938506" sldId="306"/>
            <ac:spMk id="2" creationId="{CF935BE1-16EA-BB4A-95BC-092188B68F4E}"/>
          </ac:spMkLst>
        </pc:spChg>
        <pc:spChg chg="add del mod">
          <ac:chgData name="Anthony Platanios" userId="7248515a-7d77-4691-934e-9cdd40b01721" providerId="ADAL" clId="{C6DBB6B8-2BC2-CB41-BC10-B50B1E20AFF1}" dt="2021-06-23T15:12:09.556" v="13014" actId="21"/>
          <ac:spMkLst>
            <pc:docMk/>
            <pc:sldMk cId="1215938506" sldId="306"/>
            <ac:spMk id="3" creationId="{BBB1F445-5848-284A-BFA6-2E0B79657DF1}"/>
          </ac:spMkLst>
        </pc:spChg>
        <pc:spChg chg="add del mod">
          <ac:chgData name="Anthony Platanios" userId="7248515a-7d77-4691-934e-9cdd40b01721" providerId="ADAL" clId="{C6DBB6B8-2BC2-CB41-BC10-B50B1E20AFF1}" dt="2021-06-23T15:12:09.556" v="13014" actId="21"/>
          <ac:spMkLst>
            <pc:docMk/>
            <pc:sldMk cId="1215938506" sldId="306"/>
            <ac:spMk id="4" creationId="{42C85501-81D2-8146-BD03-D0196B698DCF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19" creationId="{412DE0BA-C799-9541-AC07-14AC63083467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20" creationId="{A1CE4666-3E90-CD4B-89FD-DB1428ADAA97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21" creationId="{D7F4D40A-2CDD-FF48-B3E3-7BA07B9F89BD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25" creationId="{3171ECA3-CB17-634A-ABDF-5F369FD5CEE0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27" creationId="{5EC536EC-5619-FB48-8AE4-2515686A9BBC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29" creationId="{CCE485F3-7773-C64A-8FE9-349B30B10FC5}"/>
          </ac:spMkLst>
        </pc:spChg>
        <pc:spChg chg="mod">
          <ac:chgData name="Anthony Platanios" userId="7248515a-7d77-4691-934e-9cdd40b01721" providerId="ADAL" clId="{C6DBB6B8-2BC2-CB41-BC10-B50B1E20AFF1}" dt="2021-06-23T15:06:42.719" v="12928"/>
          <ac:spMkLst>
            <pc:docMk/>
            <pc:sldMk cId="1215938506" sldId="306"/>
            <ac:spMk id="30" creationId="{8FE357BA-8E6A-9242-95B1-B901C75C2C5C}"/>
          </ac:spMkLst>
        </pc:spChg>
        <pc:spChg chg="add del mod">
          <ac:chgData name="Anthony Platanios" userId="7248515a-7d77-4691-934e-9cdd40b01721" providerId="ADAL" clId="{C6DBB6B8-2BC2-CB41-BC10-B50B1E20AFF1}" dt="2021-06-23T15:12:13.256" v="13015" actId="478"/>
          <ac:spMkLst>
            <pc:docMk/>
            <pc:sldMk cId="1215938506" sldId="306"/>
            <ac:spMk id="31" creationId="{25BF337C-CB77-9D4E-B249-0B8112566711}"/>
          </ac:spMkLst>
        </pc:spChg>
        <pc:spChg chg="add del mod">
          <ac:chgData name="Anthony Platanios" userId="7248515a-7d77-4691-934e-9cdd40b01721" providerId="ADAL" clId="{C6DBB6B8-2BC2-CB41-BC10-B50B1E20AFF1}" dt="2021-06-23T15:12:13.256" v="13015" actId="478"/>
          <ac:spMkLst>
            <pc:docMk/>
            <pc:sldMk cId="1215938506" sldId="306"/>
            <ac:spMk id="32" creationId="{2E1016C6-DF4A-9840-A5FC-02C3C3CA7C77}"/>
          </ac:spMkLst>
        </pc:spChg>
        <pc:spChg chg="add del mod">
          <ac:chgData name="Anthony Platanios" userId="7248515a-7d77-4691-934e-9cdd40b01721" providerId="ADAL" clId="{C6DBB6B8-2BC2-CB41-BC10-B50B1E20AFF1}" dt="2021-06-23T15:12:13.256" v="13015" actId="478"/>
          <ac:spMkLst>
            <pc:docMk/>
            <pc:sldMk cId="1215938506" sldId="306"/>
            <ac:spMk id="33" creationId="{A3596657-CFC8-6C43-81B2-10AEBCFE1CF9}"/>
          </ac:spMkLst>
        </pc:spChg>
        <pc:spChg chg="add del mod">
          <ac:chgData name="Anthony Platanios" userId="7248515a-7d77-4691-934e-9cdd40b01721" providerId="ADAL" clId="{C6DBB6B8-2BC2-CB41-BC10-B50B1E20AFF1}" dt="2021-06-23T15:12:09.556" v="13014" actId="21"/>
          <ac:spMkLst>
            <pc:docMk/>
            <pc:sldMk cId="1215938506" sldId="306"/>
            <ac:spMk id="40" creationId="{2D95A283-A405-CD4D-8E84-DDA2B08E5A30}"/>
          </ac:spMkLst>
        </pc:spChg>
        <pc:spChg chg="add mod">
          <ac:chgData name="Anthony Platanios" userId="7248515a-7d77-4691-934e-9cdd40b01721" providerId="ADAL" clId="{C6DBB6B8-2BC2-CB41-BC10-B50B1E20AFF1}" dt="2021-06-24T13:14:13.631" v="15343" actId="208"/>
          <ac:spMkLst>
            <pc:docMk/>
            <pc:sldMk cId="1215938506" sldId="306"/>
            <ac:spMk id="41" creationId="{4A9A5D9A-A42B-054A-8621-B757F03843CE}"/>
          </ac:spMkLst>
        </pc:spChg>
        <pc:spChg chg="add mod">
          <ac:chgData name="Anthony Platanios" userId="7248515a-7d77-4691-934e-9cdd40b01721" providerId="ADAL" clId="{C6DBB6B8-2BC2-CB41-BC10-B50B1E20AFF1}" dt="2021-06-24T13:13:16.578" v="15331" actId="207"/>
          <ac:spMkLst>
            <pc:docMk/>
            <pc:sldMk cId="1215938506" sldId="306"/>
            <ac:spMk id="42" creationId="{5B3875F8-C079-2149-84EE-46C6667190FD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43" creationId="{0CD26BE7-03F5-A448-977E-1FE6FC738A84}"/>
          </ac:spMkLst>
        </pc:spChg>
        <pc:spChg chg="add del mod">
          <ac:chgData name="Anthony Platanios" userId="7248515a-7d77-4691-934e-9cdd40b01721" providerId="ADAL" clId="{C6DBB6B8-2BC2-CB41-BC10-B50B1E20AFF1}" dt="2021-06-23T15:35:48.642" v="13190" actId="478"/>
          <ac:spMkLst>
            <pc:docMk/>
            <pc:sldMk cId="1215938506" sldId="306"/>
            <ac:spMk id="44" creationId="{2559E4A1-0076-8547-B658-C492D04AB289}"/>
          </ac:spMkLst>
        </pc:spChg>
        <pc:spChg chg="add del mod">
          <ac:chgData name="Anthony Platanios" userId="7248515a-7d77-4691-934e-9cdd40b01721" providerId="ADAL" clId="{C6DBB6B8-2BC2-CB41-BC10-B50B1E20AFF1}" dt="2021-06-23T15:35:48.642" v="13190" actId="478"/>
          <ac:spMkLst>
            <pc:docMk/>
            <pc:sldMk cId="1215938506" sldId="306"/>
            <ac:spMk id="45" creationId="{A54A93CD-409B-FF43-AF93-0613822F9115}"/>
          </ac:spMkLst>
        </pc:spChg>
        <pc:spChg chg="add del mod">
          <ac:chgData name="Anthony Platanios" userId="7248515a-7d77-4691-934e-9cdd40b01721" providerId="ADAL" clId="{C6DBB6B8-2BC2-CB41-BC10-B50B1E20AFF1}" dt="2021-06-23T15:36:00.393" v="13191" actId="478"/>
          <ac:spMkLst>
            <pc:docMk/>
            <pc:sldMk cId="1215938506" sldId="306"/>
            <ac:spMk id="50" creationId="{3494F025-1CD4-7D45-A16A-5070222A1188}"/>
          </ac:spMkLst>
        </pc:spChg>
        <pc:spChg chg="del mod topLvl">
          <ac:chgData name="Anthony Platanios" userId="7248515a-7d77-4691-934e-9cdd40b01721" providerId="ADAL" clId="{C6DBB6B8-2BC2-CB41-BC10-B50B1E20AFF1}" dt="2021-06-23T15:36:00.393" v="13191" actId="478"/>
          <ac:spMkLst>
            <pc:docMk/>
            <pc:sldMk cId="1215938506" sldId="306"/>
            <ac:spMk id="52" creationId="{2DAD4FA8-1643-E345-9BC9-23B85813DDFF}"/>
          </ac:spMkLst>
        </pc:spChg>
        <pc:spChg chg="del mod topLvl">
          <ac:chgData name="Anthony Platanios" userId="7248515a-7d77-4691-934e-9cdd40b01721" providerId="ADAL" clId="{C6DBB6B8-2BC2-CB41-BC10-B50B1E20AFF1}" dt="2021-06-23T15:35:48.642" v="13190" actId="478"/>
          <ac:spMkLst>
            <pc:docMk/>
            <pc:sldMk cId="1215938506" sldId="306"/>
            <ac:spMk id="55" creationId="{25C3D1C5-A3E7-2D4E-8FB4-756C138DF9C1}"/>
          </ac:spMkLst>
        </pc:spChg>
        <pc:spChg chg="mod topLvl">
          <ac:chgData name="Anthony Platanios" userId="7248515a-7d77-4691-934e-9cdd40b01721" providerId="ADAL" clId="{C6DBB6B8-2BC2-CB41-BC10-B50B1E20AFF1}" dt="2021-06-23T15:20:41.906" v="13076" actId="1076"/>
          <ac:spMkLst>
            <pc:docMk/>
            <pc:sldMk cId="1215938506" sldId="306"/>
            <ac:spMk id="57" creationId="{59E61059-5CF6-9641-B1E2-12D98514210A}"/>
          </ac:spMkLst>
        </pc:spChg>
        <pc:spChg chg="mod topLvl">
          <ac:chgData name="Anthony Platanios" userId="7248515a-7d77-4691-934e-9cdd40b01721" providerId="ADAL" clId="{C6DBB6B8-2BC2-CB41-BC10-B50B1E20AFF1}" dt="2021-06-23T15:24:48.564" v="13133" actId="1076"/>
          <ac:spMkLst>
            <pc:docMk/>
            <pc:sldMk cId="1215938506" sldId="306"/>
            <ac:spMk id="62" creationId="{22368F2F-7D0F-9541-B319-F7FD1FA3F33F}"/>
          </ac:spMkLst>
        </pc:spChg>
        <pc:spChg chg="mod topLvl">
          <ac:chgData name="Anthony Platanios" userId="7248515a-7d77-4691-934e-9cdd40b01721" providerId="ADAL" clId="{C6DBB6B8-2BC2-CB41-BC10-B50B1E20AFF1}" dt="2021-06-23T15:24:48.564" v="13133" actId="1076"/>
          <ac:spMkLst>
            <pc:docMk/>
            <pc:sldMk cId="1215938506" sldId="306"/>
            <ac:spMk id="63" creationId="{D1893BE6-D66A-7240-BD1B-66D8BF5AF70B}"/>
          </ac:spMkLst>
        </pc:spChg>
        <pc:spChg chg="mod topLvl">
          <ac:chgData name="Anthony Platanios" userId="7248515a-7d77-4691-934e-9cdd40b01721" providerId="ADAL" clId="{C6DBB6B8-2BC2-CB41-BC10-B50B1E20AFF1}" dt="2021-06-23T15:29:33.519" v="13176" actId="1036"/>
          <ac:spMkLst>
            <pc:docMk/>
            <pc:sldMk cId="1215938506" sldId="306"/>
            <ac:spMk id="64" creationId="{1040036A-D219-7844-9E9F-A0BBAD240494}"/>
          </ac:spMkLst>
        </pc:spChg>
        <pc:spChg chg="mod topLvl">
          <ac:chgData name="Anthony Platanios" userId="7248515a-7d77-4691-934e-9cdd40b01721" providerId="ADAL" clId="{C6DBB6B8-2BC2-CB41-BC10-B50B1E20AFF1}" dt="2021-06-23T15:22:37.411" v="13103" actId="1036"/>
          <ac:spMkLst>
            <pc:docMk/>
            <pc:sldMk cId="1215938506" sldId="306"/>
            <ac:spMk id="65" creationId="{DE530E93-C22E-6C4E-AAEF-894EEF13C866}"/>
          </ac:spMkLst>
        </pc:spChg>
        <pc:spChg chg="mod topLvl">
          <ac:chgData name="Anthony Platanios" userId="7248515a-7d77-4691-934e-9cdd40b01721" providerId="ADAL" clId="{C6DBB6B8-2BC2-CB41-BC10-B50B1E20AFF1}" dt="2021-06-23T15:22:37.411" v="13103" actId="1036"/>
          <ac:spMkLst>
            <pc:docMk/>
            <pc:sldMk cId="1215938506" sldId="306"/>
            <ac:spMk id="66" creationId="{897C13E1-B898-6F44-A29E-30F42935CF88}"/>
          </ac:spMkLst>
        </pc:spChg>
        <pc:spChg chg="mod topLvl">
          <ac:chgData name="Anthony Platanios" userId="7248515a-7d77-4691-934e-9cdd40b01721" providerId="ADAL" clId="{C6DBB6B8-2BC2-CB41-BC10-B50B1E20AFF1}" dt="2021-06-23T15:22:37.411" v="13103" actId="1036"/>
          <ac:spMkLst>
            <pc:docMk/>
            <pc:sldMk cId="1215938506" sldId="306"/>
            <ac:spMk id="68" creationId="{81812E2A-6236-D041-829D-12DE9FFAE064}"/>
          </ac:spMkLst>
        </pc:spChg>
        <pc:spChg chg="mod topLvl">
          <ac:chgData name="Anthony Platanios" userId="7248515a-7d77-4691-934e-9cdd40b01721" providerId="ADAL" clId="{C6DBB6B8-2BC2-CB41-BC10-B50B1E20AFF1}" dt="2021-06-23T15:22:37.411" v="13103" actId="1036"/>
          <ac:spMkLst>
            <pc:docMk/>
            <pc:sldMk cId="1215938506" sldId="306"/>
            <ac:spMk id="69" creationId="{D75DA0CF-B0E8-504E-96AB-4EF405A74D84}"/>
          </ac:spMkLst>
        </pc:spChg>
        <pc:spChg chg="mod topLvl">
          <ac:chgData name="Anthony Platanios" userId="7248515a-7d77-4691-934e-9cdd40b01721" providerId="ADAL" clId="{C6DBB6B8-2BC2-CB41-BC10-B50B1E20AFF1}" dt="2021-06-23T15:26:58.032" v="13173" actId="1036"/>
          <ac:spMkLst>
            <pc:docMk/>
            <pc:sldMk cId="1215938506" sldId="306"/>
            <ac:spMk id="85" creationId="{713A8EEE-63FB-124E-9926-D3DD4A6491E6}"/>
          </ac:spMkLst>
        </pc:spChg>
        <pc:spChg chg="add mod">
          <ac:chgData name="Anthony Platanios" userId="7248515a-7d77-4691-934e-9cdd40b01721" providerId="ADAL" clId="{C6DBB6B8-2BC2-CB41-BC10-B50B1E20AFF1}" dt="2021-06-24T13:13:54.005" v="15340" actId="207"/>
          <ac:spMkLst>
            <pc:docMk/>
            <pc:sldMk cId="1215938506" sldId="306"/>
            <ac:spMk id="95" creationId="{BAE3657E-14B1-EB47-AB8E-2C9F0FD6A165}"/>
          </ac:spMkLst>
        </pc:spChg>
        <pc:spChg chg="add mod">
          <ac:chgData name="Anthony Platanios" userId="7248515a-7d77-4691-934e-9cdd40b01721" providerId="ADAL" clId="{C6DBB6B8-2BC2-CB41-BC10-B50B1E20AFF1}" dt="2021-06-24T13:13:54.005" v="15340" actId="207"/>
          <ac:spMkLst>
            <pc:docMk/>
            <pc:sldMk cId="1215938506" sldId="306"/>
            <ac:spMk id="96" creationId="{43B6CA80-8603-304B-8432-6B660FB970DF}"/>
          </ac:spMkLst>
        </pc:spChg>
        <pc:spChg chg="add mod">
          <ac:chgData name="Anthony Platanios" userId="7248515a-7d77-4691-934e-9cdd40b01721" providerId="ADAL" clId="{C6DBB6B8-2BC2-CB41-BC10-B50B1E20AFF1}" dt="2021-06-24T13:13:54.005" v="15340" actId="207"/>
          <ac:spMkLst>
            <pc:docMk/>
            <pc:sldMk cId="1215938506" sldId="306"/>
            <ac:spMk id="97" creationId="{AFDE6CA6-5DDE-D145-9269-3579ECFBFA19}"/>
          </ac:spMkLst>
        </pc:spChg>
        <pc:spChg chg="add mod">
          <ac:chgData name="Anthony Platanios" userId="7248515a-7d77-4691-934e-9cdd40b01721" providerId="ADAL" clId="{C6DBB6B8-2BC2-CB41-BC10-B50B1E20AFF1}" dt="2021-06-24T13:13:54.005" v="15340" actId="207"/>
          <ac:spMkLst>
            <pc:docMk/>
            <pc:sldMk cId="1215938506" sldId="306"/>
            <ac:spMk id="98" creationId="{F7071F4F-4EE4-BC48-AA5A-5F985F01CB72}"/>
          </ac:spMkLst>
        </pc:spChg>
        <pc:spChg chg="add mod">
          <ac:chgData name="Anthony Platanios" userId="7248515a-7d77-4691-934e-9cdd40b01721" providerId="ADAL" clId="{C6DBB6B8-2BC2-CB41-BC10-B50B1E20AFF1}" dt="2021-06-24T13:13:54.005" v="15340" actId="207"/>
          <ac:spMkLst>
            <pc:docMk/>
            <pc:sldMk cId="1215938506" sldId="306"/>
            <ac:spMk id="99" creationId="{80E756DF-EA2B-2D4C-809A-BC67DA560C39}"/>
          </ac:spMkLst>
        </pc:spChg>
        <pc:spChg chg="add del mod">
          <ac:chgData name="Anthony Platanios" userId="7248515a-7d77-4691-934e-9cdd40b01721" providerId="ADAL" clId="{C6DBB6B8-2BC2-CB41-BC10-B50B1E20AFF1}" dt="2021-06-24T12:36:11.096" v="14809" actId="478"/>
          <ac:spMkLst>
            <pc:docMk/>
            <pc:sldMk cId="1215938506" sldId="306"/>
            <ac:spMk id="106" creationId="{C76C78E0-D893-004A-825E-D076ABB773BD}"/>
          </ac:spMkLst>
        </pc:spChg>
        <pc:spChg chg="add mod">
          <ac:chgData name="Anthony Platanios" userId="7248515a-7d77-4691-934e-9cdd40b01721" providerId="ADAL" clId="{C6DBB6B8-2BC2-CB41-BC10-B50B1E20AFF1}" dt="2021-06-24T23:33:20.265" v="17240" actId="207"/>
          <ac:spMkLst>
            <pc:docMk/>
            <pc:sldMk cId="1215938506" sldId="306"/>
            <ac:spMk id="107" creationId="{B29E38A8-F84B-914E-B1DD-747BB7D70779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08" creationId="{14C872B6-122C-C946-A09A-76CAAC5A78F7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09" creationId="{204822AF-E748-5D44-B123-CFFFDA8B817F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10" creationId="{3FD591D2-F209-0C4A-A3AB-56BCCFD6B1A4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12" creationId="{6F859B68-533D-A94B-82AF-CE15A1ED3221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14" creationId="{0D6531C8-0A97-2545-AC23-FCDD7F5FB16B}"/>
          </ac:spMkLst>
        </pc:spChg>
        <pc:spChg chg="add del mod">
          <ac:chgData name="Anthony Platanios" userId="7248515a-7d77-4691-934e-9cdd40b01721" providerId="ADAL" clId="{C6DBB6B8-2BC2-CB41-BC10-B50B1E20AFF1}" dt="2021-06-24T21:20:52.031" v="17232" actId="478"/>
          <ac:spMkLst>
            <pc:docMk/>
            <pc:sldMk cId="1215938506" sldId="306"/>
            <ac:spMk id="120" creationId="{36D26FF0-F338-3F4B-82A4-B828288D5A43}"/>
          </ac:spMkLst>
        </pc:spChg>
        <pc:spChg chg="mod">
          <ac:chgData name="Anthony Platanios" userId="7248515a-7d77-4691-934e-9cdd40b01721" providerId="ADAL" clId="{C6DBB6B8-2BC2-CB41-BC10-B50B1E20AFF1}" dt="2021-06-24T13:14:05.107" v="15342" actId="208"/>
          <ac:spMkLst>
            <pc:docMk/>
            <pc:sldMk cId="1215938506" sldId="306"/>
            <ac:spMk id="123" creationId="{98C9CD30-FB17-2444-9205-976DDAA931EE}"/>
          </ac:spMkLst>
        </pc:spChg>
        <pc:spChg chg="mod">
          <ac:chgData name="Anthony Platanios" userId="7248515a-7d77-4691-934e-9cdd40b01721" providerId="ADAL" clId="{C6DBB6B8-2BC2-CB41-BC10-B50B1E20AFF1}" dt="2021-06-24T13:14:05.107" v="15342" actId="208"/>
          <ac:spMkLst>
            <pc:docMk/>
            <pc:sldMk cId="1215938506" sldId="306"/>
            <ac:spMk id="124" creationId="{D11E186E-192E-7E4C-8E2C-52A5FAB8E389}"/>
          </ac:spMkLst>
        </pc:spChg>
        <pc:spChg chg="mod">
          <ac:chgData name="Anthony Platanios" userId="7248515a-7d77-4691-934e-9cdd40b01721" providerId="ADAL" clId="{C6DBB6B8-2BC2-CB41-BC10-B50B1E20AFF1}" dt="2021-06-24T13:14:05.107" v="15342" actId="208"/>
          <ac:spMkLst>
            <pc:docMk/>
            <pc:sldMk cId="1215938506" sldId="306"/>
            <ac:spMk id="125" creationId="{06579FAC-6026-C44C-BE5D-D8C00467EB73}"/>
          </ac:spMkLst>
        </pc:spChg>
        <pc:spChg chg="mod">
          <ac:chgData name="Anthony Platanios" userId="7248515a-7d77-4691-934e-9cdd40b01721" providerId="ADAL" clId="{C6DBB6B8-2BC2-CB41-BC10-B50B1E20AFF1}" dt="2021-06-24T13:14:05.107" v="15342" actId="208"/>
          <ac:spMkLst>
            <pc:docMk/>
            <pc:sldMk cId="1215938506" sldId="306"/>
            <ac:spMk id="126" creationId="{7729CB3F-D1B8-424F-B8C3-C4296671FC71}"/>
          </ac:spMkLst>
        </pc:spChg>
        <pc:spChg chg="mod">
          <ac:chgData name="Anthony Platanios" userId="7248515a-7d77-4691-934e-9cdd40b01721" providerId="ADAL" clId="{C6DBB6B8-2BC2-CB41-BC10-B50B1E20AFF1}" dt="2021-06-24T13:14:05.107" v="15342" actId="208"/>
          <ac:spMkLst>
            <pc:docMk/>
            <pc:sldMk cId="1215938506" sldId="306"/>
            <ac:spMk id="127" creationId="{8B8D80CD-8CCC-AE4D-A8B4-A232F709295D}"/>
          </ac:spMkLst>
        </pc:spChg>
        <pc:spChg chg="add mod topLvl">
          <ac:chgData name="Anthony Platanios" userId="7248515a-7d77-4691-934e-9cdd40b01721" providerId="ADAL" clId="{C6DBB6B8-2BC2-CB41-BC10-B50B1E20AFF1}" dt="2021-06-24T13:13:40.576" v="15337" actId="207"/>
          <ac:spMkLst>
            <pc:docMk/>
            <pc:sldMk cId="1215938506" sldId="306"/>
            <ac:spMk id="128" creationId="{5DD90614-0571-D048-B703-6C8FAAA8EFAD}"/>
          </ac:spMkLst>
        </pc:spChg>
        <pc:spChg chg="add mod topLvl">
          <ac:chgData name="Anthony Platanios" userId="7248515a-7d77-4691-934e-9cdd40b01721" providerId="ADAL" clId="{C6DBB6B8-2BC2-CB41-BC10-B50B1E20AFF1}" dt="2021-06-24T13:13:43.515" v="15338" actId="207"/>
          <ac:spMkLst>
            <pc:docMk/>
            <pc:sldMk cId="1215938506" sldId="306"/>
            <ac:spMk id="129" creationId="{F7F93DC5-3AF9-9A4C-B164-106F3EF07047}"/>
          </ac:spMkLst>
        </pc:spChg>
        <pc:spChg chg="add mod">
          <ac:chgData name="Anthony Platanios" userId="7248515a-7d77-4691-934e-9cdd40b01721" providerId="ADAL" clId="{C6DBB6B8-2BC2-CB41-BC10-B50B1E20AFF1}" dt="2021-06-23T16:11:04.361" v="13970" actId="14100"/>
          <ac:spMkLst>
            <pc:docMk/>
            <pc:sldMk cId="1215938506" sldId="306"/>
            <ac:spMk id="132" creationId="{1F0E8A65-CCAB-DE48-A0AE-4A3AFB16A4F2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33" creationId="{64D3A4EB-E2C8-8348-A305-D82EE09188B5}"/>
          </ac:spMkLst>
        </pc:spChg>
        <pc:spChg chg="add mod">
          <ac:chgData name="Anthony Platanios" userId="7248515a-7d77-4691-934e-9cdd40b01721" providerId="ADAL" clId="{C6DBB6B8-2BC2-CB41-BC10-B50B1E20AFF1}" dt="2021-06-23T16:10:03.147" v="13931" actId="1038"/>
          <ac:spMkLst>
            <pc:docMk/>
            <pc:sldMk cId="1215938506" sldId="306"/>
            <ac:spMk id="135" creationId="{FC255A9C-0C92-874D-80D3-19C1B780F3CE}"/>
          </ac:spMkLst>
        </pc:spChg>
        <pc:spChg chg="add del mod">
          <ac:chgData name="Anthony Platanios" userId="7248515a-7d77-4691-934e-9cdd40b01721" providerId="ADAL" clId="{C6DBB6B8-2BC2-CB41-BC10-B50B1E20AFF1}" dt="2021-06-23T15:55:35.956" v="13696"/>
          <ac:spMkLst>
            <pc:docMk/>
            <pc:sldMk cId="1215938506" sldId="306"/>
            <ac:spMk id="152" creationId="{E584E476-810E-5345-B46A-DD3746549547}"/>
          </ac:spMkLst>
        </pc:spChg>
        <pc:spChg chg="add del mod">
          <ac:chgData name="Anthony Platanios" userId="7248515a-7d77-4691-934e-9cdd40b01721" providerId="ADAL" clId="{C6DBB6B8-2BC2-CB41-BC10-B50B1E20AFF1}" dt="2021-06-23T15:55:35.956" v="13696"/>
          <ac:spMkLst>
            <pc:docMk/>
            <pc:sldMk cId="1215938506" sldId="306"/>
            <ac:spMk id="153" creationId="{9DE80846-6BCC-2446-923E-87EFC314F513}"/>
          </ac:spMkLst>
        </pc:spChg>
        <pc:spChg chg="add del mod">
          <ac:chgData name="Anthony Platanios" userId="7248515a-7d77-4691-934e-9cdd40b01721" providerId="ADAL" clId="{C6DBB6B8-2BC2-CB41-BC10-B50B1E20AFF1}" dt="2021-06-23T15:55:35.956" v="13696"/>
          <ac:spMkLst>
            <pc:docMk/>
            <pc:sldMk cId="1215938506" sldId="306"/>
            <ac:spMk id="156" creationId="{6A2274A7-9C67-F14B-A7DF-9886EB7DEA94}"/>
          </ac:spMkLst>
        </pc:spChg>
        <pc:spChg chg="add mod">
          <ac:chgData name="Anthony Platanios" userId="7248515a-7d77-4691-934e-9cdd40b01721" providerId="ADAL" clId="{C6DBB6B8-2BC2-CB41-BC10-B50B1E20AFF1}" dt="2021-06-23T15:56:22.111" v="13703" actId="14100"/>
          <ac:spMkLst>
            <pc:docMk/>
            <pc:sldMk cId="1215938506" sldId="306"/>
            <ac:spMk id="157" creationId="{D6F92B04-DE82-5E4F-ABAF-85F9955DBC88}"/>
          </ac:spMkLst>
        </pc:spChg>
        <pc:spChg chg="add del mod">
          <ac:chgData name="Anthony Platanios" userId="7248515a-7d77-4691-934e-9cdd40b01721" providerId="ADAL" clId="{C6DBB6B8-2BC2-CB41-BC10-B50B1E20AFF1}" dt="2021-06-23T15:56:40.662" v="13706" actId="478"/>
          <ac:spMkLst>
            <pc:docMk/>
            <pc:sldMk cId="1215938506" sldId="306"/>
            <ac:spMk id="158" creationId="{EE7112A9-8A92-074D-82AF-E6B480F0B061}"/>
          </ac:spMkLst>
        </pc:spChg>
        <pc:spChg chg="add mod">
          <ac:chgData name="Anthony Platanios" userId="7248515a-7d77-4691-934e-9cdd40b01721" providerId="ADAL" clId="{C6DBB6B8-2BC2-CB41-BC10-B50B1E20AFF1}" dt="2021-06-23T15:57:24.760" v="13714" actId="1076"/>
          <ac:spMkLst>
            <pc:docMk/>
            <pc:sldMk cId="1215938506" sldId="306"/>
            <ac:spMk id="162" creationId="{124BB8EA-5D8F-3D42-8FED-EEAAD7886853}"/>
          </ac:spMkLst>
        </pc:spChg>
        <pc:spChg chg="add mod">
          <ac:chgData name="Anthony Platanios" userId="7248515a-7d77-4691-934e-9cdd40b01721" providerId="ADAL" clId="{C6DBB6B8-2BC2-CB41-BC10-B50B1E20AFF1}" dt="2021-06-23T15:57:09.260" v="13711" actId="14100"/>
          <ac:spMkLst>
            <pc:docMk/>
            <pc:sldMk cId="1215938506" sldId="306"/>
            <ac:spMk id="163" creationId="{26A18747-E9B1-1B40-BBD2-D91534E3FB19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164" creationId="{04F5C7B7-2BE3-D942-A101-905D67560B43}"/>
          </ac:spMkLst>
        </pc:spChg>
        <pc:spChg chg="add mod topLvl">
          <ac:chgData name="Anthony Platanios" userId="7248515a-7d77-4691-934e-9cdd40b01721" providerId="ADAL" clId="{C6DBB6B8-2BC2-CB41-BC10-B50B1E20AFF1}" dt="2021-06-23T16:11:25.378" v="14008" actId="1035"/>
          <ac:spMkLst>
            <pc:docMk/>
            <pc:sldMk cId="1215938506" sldId="306"/>
            <ac:spMk id="166" creationId="{A262F104-337B-C34E-96E7-D07AE28FBEE9}"/>
          </ac:spMkLst>
        </pc:spChg>
        <pc:spChg chg="add mod topLvl">
          <ac:chgData name="Anthony Platanios" userId="7248515a-7d77-4691-934e-9cdd40b01721" providerId="ADAL" clId="{C6DBB6B8-2BC2-CB41-BC10-B50B1E20AFF1}" dt="2021-06-23T16:11:25.378" v="14008" actId="1035"/>
          <ac:spMkLst>
            <pc:docMk/>
            <pc:sldMk cId="1215938506" sldId="306"/>
            <ac:spMk id="169" creationId="{8B6A97D9-FDF3-4E4B-AFCA-11F3CB137E9A}"/>
          </ac:spMkLst>
        </pc:spChg>
        <pc:spChg chg="add mod">
          <ac:chgData name="Anthony Platanios" userId="7248515a-7d77-4691-934e-9cdd40b01721" providerId="ADAL" clId="{C6DBB6B8-2BC2-CB41-BC10-B50B1E20AFF1}" dt="2021-06-23T16:01:14.885" v="13744"/>
          <ac:spMkLst>
            <pc:docMk/>
            <pc:sldMk cId="1215938506" sldId="306"/>
            <ac:spMk id="171" creationId="{F2C567A3-3EE2-1E4D-A1B0-CC99993C60C0}"/>
          </ac:spMkLst>
        </pc:spChg>
        <pc:spChg chg="mod">
          <ac:chgData name="Anthony Platanios" userId="7248515a-7d77-4691-934e-9cdd40b01721" providerId="ADAL" clId="{C6DBB6B8-2BC2-CB41-BC10-B50B1E20AFF1}" dt="2021-06-23T15:08:14.445" v="12948" actId="167"/>
          <ac:spMkLst>
            <pc:docMk/>
            <pc:sldMk cId="1215938506" sldId="306"/>
            <ac:spMk id="174" creationId="{13618AE4-25DF-E248-8B2A-633B2BCAE0A9}"/>
          </ac:spMkLst>
        </pc:spChg>
        <pc:spChg chg="mod">
          <ac:chgData name="Anthony Platanios" userId="7248515a-7d77-4691-934e-9cdd40b01721" providerId="ADAL" clId="{C6DBB6B8-2BC2-CB41-BC10-B50B1E20AFF1}" dt="2021-06-23T15:06:55.859" v="12929" actId="207"/>
          <ac:spMkLst>
            <pc:docMk/>
            <pc:sldMk cId="1215938506" sldId="306"/>
            <ac:spMk id="175" creationId="{369EC9C8-BF73-E54C-9657-033AF2EE8268}"/>
          </ac:spMkLst>
        </pc:spChg>
        <pc:spChg chg="mod">
          <ac:chgData name="Anthony Platanios" userId="7248515a-7d77-4691-934e-9cdd40b01721" providerId="ADAL" clId="{C6DBB6B8-2BC2-CB41-BC10-B50B1E20AFF1}" dt="2021-06-23T15:06:55.859" v="12929" actId="207"/>
          <ac:spMkLst>
            <pc:docMk/>
            <pc:sldMk cId="1215938506" sldId="306"/>
            <ac:spMk id="178" creationId="{54E48A40-2D71-914B-8A4E-388C654E5534}"/>
          </ac:spMkLst>
        </pc:spChg>
        <pc:spChg chg="mod">
          <ac:chgData name="Anthony Platanios" userId="7248515a-7d77-4691-934e-9cdd40b01721" providerId="ADAL" clId="{C6DBB6B8-2BC2-CB41-BC10-B50B1E20AFF1}" dt="2021-06-23T15:08:27.086" v="12951" actId="207"/>
          <ac:spMkLst>
            <pc:docMk/>
            <pc:sldMk cId="1215938506" sldId="306"/>
            <ac:spMk id="181" creationId="{289EFFF5-1879-E74E-AFEE-752E9F0B9B57}"/>
          </ac:spMkLst>
        </pc:spChg>
        <pc:spChg chg="mod">
          <ac:chgData name="Anthony Platanios" userId="7248515a-7d77-4691-934e-9cdd40b01721" providerId="ADAL" clId="{C6DBB6B8-2BC2-CB41-BC10-B50B1E20AFF1}" dt="2021-06-23T15:08:43.299" v="12954" actId="207"/>
          <ac:spMkLst>
            <pc:docMk/>
            <pc:sldMk cId="1215938506" sldId="306"/>
            <ac:spMk id="182" creationId="{C154D0DD-7E73-544B-B1B9-E58BAD27DEA2}"/>
          </ac:spMkLst>
        </pc:spChg>
        <pc:spChg chg="mod">
          <ac:chgData name="Anthony Platanios" userId="7248515a-7d77-4691-934e-9cdd40b01721" providerId="ADAL" clId="{C6DBB6B8-2BC2-CB41-BC10-B50B1E20AFF1}" dt="2021-06-23T15:08:59.584" v="12956" actId="207"/>
          <ac:spMkLst>
            <pc:docMk/>
            <pc:sldMk cId="1215938506" sldId="306"/>
            <ac:spMk id="183" creationId="{1AC5B3EF-B932-5E4E-A8E3-A5DF2101CD8B}"/>
          </ac:spMkLst>
        </pc:spChg>
        <pc:spChg chg="mod">
          <ac:chgData name="Anthony Platanios" userId="7248515a-7d77-4691-934e-9cdd40b01721" providerId="ADAL" clId="{C6DBB6B8-2BC2-CB41-BC10-B50B1E20AFF1}" dt="2021-06-24T13:15:18.042" v="15357" actId="207"/>
          <ac:spMkLst>
            <pc:docMk/>
            <pc:sldMk cId="1215938506" sldId="306"/>
            <ac:spMk id="184" creationId="{10304621-7FFB-7548-A197-7C1CAE0C8142}"/>
          </ac:spMkLst>
        </pc:spChg>
        <pc:spChg chg="mod">
          <ac:chgData name="Anthony Platanios" userId="7248515a-7d77-4691-934e-9cdd40b01721" providerId="ADAL" clId="{C6DBB6B8-2BC2-CB41-BC10-B50B1E20AFF1}" dt="2021-06-23T15:08:32.712" v="12952" actId="207"/>
          <ac:spMkLst>
            <pc:docMk/>
            <pc:sldMk cId="1215938506" sldId="306"/>
            <ac:spMk id="185" creationId="{79906674-0173-7B4A-8FD8-F16C330025CA}"/>
          </ac:spMkLst>
        </pc:spChg>
        <pc:spChg chg="del mod">
          <ac:chgData name="Anthony Platanios" userId="7248515a-7d77-4691-934e-9cdd40b01721" providerId="ADAL" clId="{C6DBB6B8-2BC2-CB41-BC10-B50B1E20AFF1}" dt="2021-06-23T16:01:14.168" v="13743" actId="478"/>
          <ac:spMkLst>
            <pc:docMk/>
            <pc:sldMk cId="1215938506" sldId="306"/>
            <ac:spMk id="186" creationId="{B9F0E2B0-AAFD-CD48-B71B-740CDA4E347D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201" creationId="{7BAA2786-7ED3-C94C-BACF-6CCCD01271E0}"/>
          </ac:spMkLst>
        </pc:spChg>
        <pc:spChg chg="add mod">
          <ac:chgData name="Anthony Platanios" userId="7248515a-7d77-4691-934e-9cdd40b01721" providerId="ADAL" clId="{C6DBB6B8-2BC2-CB41-BC10-B50B1E20AFF1}" dt="2021-06-24T21:21:01.531" v="17233" actId="1076"/>
          <ac:spMkLst>
            <pc:docMk/>
            <pc:sldMk cId="1215938506" sldId="306"/>
            <ac:spMk id="203" creationId="{C92C4F19-39F7-1C48-96CE-F972346D7E6B}"/>
          </ac:spMkLst>
        </pc:spChg>
        <pc:spChg chg="add mod">
          <ac:chgData name="Anthony Platanios" userId="7248515a-7d77-4691-934e-9cdd40b01721" providerId="ADAL" clId="{C6DBB6B8-2BC2-CB41-BC10-B50B1E20AFF1}" dt="2021-06-24T13:13:05.650" v="15329" actId="207"/>
          <ac:spMkLst>
            <pc:docMk/>
            <pc:sldMk cId="1215938506" sldId="306"/>
            <ac:spMk id="212" creationId="{7BD2FD9C-7001-FE40-B030-B2AA6064F52F}"/>
          </ac:spMkLst>
        </pc:spChg>
        <pc:spChg chg="add del mod">
          <ac:chgData name="Anthony Platanios" userId="7248515a-7d77-4691-934e-9cdd40b01721" providerId="ADAL" clId="{C6DBB6B8-2BC2-CB41-BC10-B50B1E20AFF1}" dt="2021-06-24T12:44:15.084" v="14820" actId="478"/>
          <ac:spMkLst>
            <pc:docMk/>
            <pc:sldMk cId="1215938506" sldId="306"/>
            <ac:spMk id="213" creationId="{E274CA8F-1169-0C4A-9886-DAAFED254C7A}"/>
          </ac:spMkLst>
        </pc:spChg>
        <pc:spChg chg="add mod">
          <ac:chgData name="Anthony Platanios" userId="7248515a-7d77-4691-934e-9cdd40b01721" providerId="ADAL" clId="{C6DBB6B8-2BC2-CB41-BC10-B50B1E20AFF1}" dt="2021-06-24T13:14:48.946" v="15351" actId="207"/>
          <ac:spMkLst>
            <pc:docMk/>
            <pc:sldMk cId="1215938506" sldId="306"/>
            <ac:spMk id="214" creationId="{92EF072E-3ED1-1247-A3A5-D755B453CC2D}"/>
          </ac:spMkLst>
        </pc:spChg>
        <pc:spChg chg="mod">
          <ac:chgData name="Anthony Platanios" userId="7248515a-7d77-4691-934e-9cdd40b01721" providerId="ADAL" clId="{C6DBB6B8-2BC2-CB41-BC10-B50B1E20AFF1}" dt="2021-06-24T12:47:05.146" v="14874"/>
          <ac:spMkLst>
            <pc:docMk/>
            <pc:sldMk cId="1215938506" sldId="306"/>
            <ac:spMk id="219" creationId="{5A011DD5-9511-F440-85A6-F8851190C746}"/>
          </ac:spMkLst>
        </pc:spChg>
        <pc:grpChg chg="add del">
          <ac:chgData name="Anthony Platanios" userId="7248515a-7d77-4691-934e-9cdd40b01721" providerId="ADAL" clId="{C6DBB6B8-2BC2-CB41-BC10-B50B1E20AFF1}" dt="2021-06-23T15:36:00.393" v="13191" actId="478"/>
          <ac:grpSpMkLst>
            <pc:docMk/>
            <pc:sldMk cId="1215938506" sldId="306"/>
            <ac:grpSpMk id="16" creationId="{AC18C3A7-13EC-7647-BDB9-D3FEE8687716}"/>
          </ac:grpSpMkLst>
        </pc:grpChg>
        <pc:grpChg chg="add">
          <ac:chgData name="Anthony Platanios" userId="7248515a-7d77-4691-934e-9cdd40b01721" providerId="ADAL" clId="{C6DBB6B8-2BC2-CB41-BC10-B50B1E20AFF1}" dt="2021-06-23T15:29:48.576" v="13177" actId="164"/>
          <ac:grpSpMkLst>
            <pc:docMk/>
            <pc:sldMk cId="1215938506" sldId="306"/>
            <ac:grpSpMk id="17" creationId="{7E7166E4-27DB-B34B-A336-D1E2731A2642}"/>
          </ac:grpSpMkLst>
        </pc:grpChg>
        <pc:grpChg chg="add del mod">
          <ac:chgData name="Anthony Platanios" userId="7248515a-7d77-4691-934e-9cdd40b01721" providerId="ADAL" clId="{C6DBB6B8-2BC2-CB41-BC10-B50B1E20AFF1}" dt="2021-06-23T15:12:13.256" v="13015" actId="478"/>
          <ac:grpSpMkLst>
            <pc:docMk/>
            <pc:sldMk cId="1215938506" sldId="306"/>
            <ac:grpSpMk id="18" creationId="{0C9D9BAA-E654-C141-8319-940BC62C355C}"/>
          </ac:grpSpMkLst>
        </pc:grpChg>
        <pc:grpChg chg="add">
          <ac:chgData name="Anthony Platanios" userId="7248515a-7d77-4691-934e-9cdd40b01721" providerId="ADAL" clId="{C6DBB6B8-2BC2-CB41-BC10-B50B1E20AFF1}" dt="2021-06-23T15:30:04.771" v="13178" actId="164"/>
          <ac:grpSpMkLst>
            <pc:docMk/>
            <pc:sldMk cId="1215938506" sldId="306"/>
            <ac:grpSpMk id="37" creationId="{016A2F90-A6CF-D04B-8FE4-7D6864980772}"/>
          </ac:grpSpMkLst>
        </pc:grpChg>
        <pc:grpChg chg="add del">
          <ac:chgData name="Anthony Platanios" userId="7248515a-7d77-4691-934e-9cdd40b01721" providerId="ADAL" clId="{C6DBB6B8-2BC2-CB41-BC10-B50B1E20AFF1}" dt="2021-06-23T15:36:00.393" v="13191" actId="478"/>
          <ac:grpSpMkLst>
            <pc:docMk/>
            <pc:sldMk cId="1215938506" sldId="306"/>
            <ac:grpSpMk id="39" creationId="{FA398077-14D7-354B-8976-8BD5914E3960}"/>
          </ac:grpSpMkLst>
        </pc:grpChg>
        <pc:grpChg chg="add del mod">
          <ac:chgData name="Anthony Platanios" userId="7248515a-7d77-4691-934e-9cdd40b01721" providerId="ADAL" clId="{C6DBB6B8-2BC2-CB41-BC10-B50B1E20AFF1}" dt="2021-06-23T15:14:24.463" v="13031" actId="165"/>
          <ac:grpSpMkLst>
            <pc:docMk/>
            <pc:sldMk cId="1215938506" sldId="306"/>
            <ac:grpSpMk id="46" creationId="{2B254B5A-02DD-1A43-8EC5-521B784393F7}"/>
          </ac:grpSpMkLst>
        </pc:grpChg>
        <pc:grpChg chg="add del mod">
          <ac:chgData name="Anthony Platanios" userId="7248515a-7d77-4691-934e-9cdd40b01721" providerId="ADAL" clId="{C6DBB6B8-2BC2-CB41-BC10-B50B1E20AFF1}" dt="2021-06-23T15:16:23.913" v="13044" actId="165"/>
          <ac:grpSpMkLst>
            <pc:docMk/>
            <pc:sldMk cId="1215938506" sldId="306"/>
            <ac:grpSpMk id="51" creationId="{6946252F-AD50-0241-8358-FADDA2E7F648}"/>
          </ac:grpSpMkLst>
        </pc:grpChg>
        <pc:grpChg chg="add del mod">
          <ac:chgData name="Anthony Platanios" userId="7248515a-7d77-4691-934e-9cdd40b01721" providerId="ADAL" clId="{C6DBB6B8-2BC2-CB41-BC10-B50B1E20AFF1}" dt="2021-06-23T15:19:22.505" v="13058" actId="165"/>
          <ac:grpSpMkLst>
            <pc:docMk/>
            <pc:sldMk cId="1215938506" sldId="306"/>
            <ac:grpSpMk id="56" creationId="{1F260AB9-4495-2544-8BA6-6142B9B9D67C}"/>
          </ac:grpSpMkLst>
        </pc:grpChg>
        <pc:grpChg chg="add del mod">
          <ac:chgData name="Anthony Platanios" userId="7248515a-7d77-4691-934e-9cdd40b01721" providerId="ADAL" clId="{C6DBB6B8-2BC2-CB41-BC10-B50B1E20AFF1}" dt="2021-06-23T15:20:49.008" v="13077" actId="165"/>
          <ac:grpSpMkLst>
            <pc:docMk/>
            <pc:sldMk cId="1215938506" sldId="306"/>
            <ac:grpSpMk id="61" creationId="{2771C29A-B63F-3347-868E-DF5E2ECE0163}"/>
          </ac:grpSpMkLst>
        </pc:grpChg>
        <pc:grpChg chg="add del mod">
          <ac:chgData name="Anthony Platanios" userId="7248515a-7d77-4691-934e-9cdd40b01721" providerId="ADAL" clId="{C6DBB6B8-2BC2-CB41-BC10-B50B1E20AFF1}" dt="2021-06-23T15:25:15.118" v="13137" actId="165"/>
          <ac:grpSpMkLst>
            <pc:docMk/>
            <pc:sldMk cId="1215938506" sldId="306"/>
            <ac:grpSpMk id="84" creationId="{D0820797-D776-064B-ADFA-50401C61EA73}"/>
          </ac:grpSpMkLst>
        </pc:grpChg>
        <pc:grpChg chg="add del">
          <ac:chgData name="Anthony Platanios" userId="7248515a-7d77-4691-934e-9cdd40b01721" providerId="ADAL" clId="{C6DBB6B8-2BC2-CB41-BC10-B50B1E20AFF1}" dt="2021-06-23T15:35:48.642" v="13190" actId="478"/>
          <ac:grpSpMkLst>
            <pc:docMk/>
            <pc:sldMk cId="1215938506" sldId="306"/>
            <ac:grpSpMk id="94" creationId="{A5DED3B2-E4AF-9344-B62F-973394F01226}"/>
          </ac:grpSpMkLst>
        </pc:grpChg>
        <pc:grpChg chg="add mod topLvl">
          <ac:chgData name="Anthony Platanios" userId="7248515a-7d77-4691-934e-9cdd40b01721" providerId="ADAL" clId="{C6DBB6B8-2BC2-CB41-BC10-B50B1E20AFF1}" dt="2021-06-23T16:10:03.147" v="13931" actId="1038"/>
          <ac:grpSpMkLst>
            <pc:docMk/>
            <pc:sldMk cId="1215938506" sldId="306"/>
            <ac:grpSpMk id="102" creationId="{56870F82-ACAE-9B45-A321-C83C9411D8E6}"/>
          </ac:grpSpMkLst>
        </pc:grpChg>
        <pc:grpChg chg="add del mod">
          <ac:chgData name="Anthony Platanios" userId="7248515a-7d77-4691-934e-9cdd40b01721" providerId="ADAL" clId="{C6DBB6B8-2BC2-CB41-BC10-B50B1E20AFF1}" dt="2021-06-23T15:53:25.104" v="13615" actId="165"/>
          <ac:grpSpMkLst>
            <pc:docMk/>
            <pc:sldMk cId="1215938506" sldId="306"/>
            <ac:grpSpMk id="103" creationId="{BE7AE275-091E-FF47-9F6F-DF1BA1222DB6}"/>
          </ac:grpSpMkLst>
        </pc:grpChg>
        <pc:grpChg chg="add del mod">
          <ac:chgData name="Anthony Platanios" userId="7248515a-7d77-4691-934e-9cdd40b01721" providerId="ADAL" clId="{C6DBB6B8-2BC2-CB41-BC10-B50B1E20AFF1}" dt="2021-06-23T15:52:52.953" v="13605" actId="165"/>
          <ac:grpSpMkLst>
            <pc:docMk/>
            <pc:sldMk cId="1215938506" sldId="306"/>
            <ac:grpSpMk id="104" creationId="{E1C12C3C-5E7D-154A-B649-6267AED2A8E9}"/>
          </ac:grpSpMkLst>
        </pc:grpChg>
        <pc:grpChg chg="add del mod">
          <ac:chgData name="Anthony Platanios" userId="7248515a-7d77-4691-934e-9cdd40b01721" providerId="ADAL" clId="{C6DBB6B8-2BC2-CB41-BC10-B50B1E20AFF1}" dt="2021-06-23T16:03:55.751" v="13755" actId="165"/>
          <ac:grpSpMkLst>
            <pc:docMk/>
            <pc:sldMk cId="1215938506" sldId="306"/>
            <ac:grpSpMk id="116" creationId="{6712C391-6676-1244-8384-D776E6DF7C8C}"/>
          </ac:grpSpMkLst>
        </pc:grpChg>
        <pc:grpChg chg="add del mod">
          <ac:chgData name="Anthony Platanios" userId="7248515a-7d77-4691-934e-9cdd40b01721" providerId="ADAL" clId="{C6DBB6B8-2BC2-CB41-BC10-B50B1E20AFF1}" dt="2021-06-23T16:03:07.497" v="13749" actId="165"/>
          <ac:grpSpMkLst>
            <pc:docMk/>
            <pc:sldMk cId="1215938506" sldId="306"/>
            <ac:grpSpMk id="118" creationId="{0CFB804A-3F37-F744-949B-FB36099C4BA2}"/>
          </ac:grpSpMkLst>
        </pc:grpChg>
        <pc:grpChg chg="add mod topLvl">
          <ac:chgData name="Anthony Platanios" userId="7248515a-7d77-4691-934e-9cdd40b01721" providerId="ADAL" clId="{C6DBB6B8-2BC2-CB41-BC10-B50B1E20AFF1}" dt="2021-06-23T16:07:04.455" v="13828" actId="1037"/>
          <ac:grpSpMkLst>
            <pc:docMk/>
            <pc:sldMk cId="1215938506" sldId="306"/>
            <ac:grpSpMk id="122" creationId="{DB1A527F-0D4F-7640-ACDF-083BE86843F4}"/>
          </ac:grpSpMkLst>
        </pc:grpChg>
        <pc:grpChg chg="add del">
          <ac:chgData name="Anthony Platanios" userId="7248515a-7d77-4691-934e-9cdd40b01721" providerId="ADAL" clId="{C6DBB6B8-2BC2-CB41-BC10-B50B1E20AFF1}" dt="2021-06-24T12:36:11.096" v="14809" actId="478"/>
          <ac:grpSpMkLst>
            <pc:docMk/>
            <pc:sldMk cId="1215938506" sldId="306"/>
            <ac:grpSpMk id="130" creationId="{2FE4A443-9C2E-0945-8262-B157B30C1AAC}"/>
          </ac:grpSpMkLst>
        </pc:grpChg>
        <pc:grpChg chg="add del">
          <ac:chgData name="Anthony Platanios" userId="7248515a-7d77-4691-934e-9cdd40b01721" providerId="ADAL" clId="{C6DBB6B8-2BC2-CB41-BC10-B50B1E20AFF1}" dt="2021-06-24T12:36:06.589" v="14808" actId="478"/>
          <ac:grpSpMkLst>
            <pc:docMk/>
            <pc:sldMk cId="1215938506" sldId="306"/>
            <ac:grpSpMk id="131" creationId="{D93D02AD-3C4C-4742-8312-681A39C53ECA}"/>
          </ac:grpSpMkLst>
        </pc:grpChg>
        <pc:grpChg chg="add mod">
          <ac:chgData name="Anthony Platanios" userId="7248515a-7d77-4691-934e-9cdd40b01721" providerId="ADAL" clId="{C6DBB6B8-2BC2-CB41-BC10-B50B1E20AFF1}" dt="2021-06-24T21:21:01.531" v="17233" actId="1076"/>
          <ac:grpSpMkLst>
            <pc:docMk/>
            <pc:sldMk cId="1215938506" sldId="306"/>
            <ac:grpSpMk id="137" creationId="{8A27725D-109A-D449-A82C-81CBF4A63A83}"/>
          </ac:grpSpMkLst>
        </pc:grpChg>
        <pc:grpChg chg="add mod">
          <ac:chgData name="Anthony Platanios" userId="7248515a-7d77-4691-934e-9cdd40b01721" providerId="ADAL" clId="{C6DBB6B8-2BC2-CB41-BC10-B50B1E20AFF1}" dt="2021-06-24T21:21:01.531" v="17233" actId="1076"/>
          <ac:grpSpMkLst>
            <pc:docMk/>
            <pc:sldMk cId="1215938506" sldId="306"/>
            <ac:grpSpMk id="139" creationId="{B7DF1D07-03DC-2F4C-86E1-E26357BDF0A5}"/>
          </ac:grpSpMkLst>
        </pc:grpChg>
        <pc:grpChg chg="add mod">
          <ac:chgData name="Anthony Platanios" userId="7248515a-7d77-4691-934e-9cdd40b01721" providerId="ADAL" clId="{C6DBB6B8-2BC2-CB41-BC10-B50B1E20AFF1}" dt="2021-06-24T21:21:01.531" v="17233" actId="1076"/>
          <ac:grpSpMkLst>
            <pc:docMk/>
            <pc:sldMk cId="1215938506" sldId="306"/>
            <ac:grpSpMk id="217" creationId="{D487AD18-0732-6C42-8DB1-8981F95E06FC}"/>
          </ac:grpSpMkLst>
        </pc:grpChg>
        <pc:grpChg chg="add del mod">
          <ac:chgData name="Anthony Platanios" userId="7248515a-7d77-4691-934e-9cdd40b01721" providerId="ADAL" clId="{C6DBB6B8-2BC2-CB41-BC10-B50B1E20AFF1}" dt="2021-06-24T12:47:06.912" v="14875" actId="478"/>
          <ac:grpSpMkLst>
            <pc:docMk/>
            <pc:sldMk cId="1215938506" sldId="306"/>
            <ac:grpSpMk id="218" creationId="{AA82F36E-6765-3C45-9BA9-412B17D4475C}"/>
          </ac:grpSpMkLst>
        </pc:grpChg>
        <pc:cxnChg chg="mod">
          <ac:chgData name="Anthony Platanios" userId="7248515a-7d77-4691-934e-9cdd40b01721" providerId="ADAL" clId="{C6DBB6B8-2BC2-CB41-BC10-B50B1E20AFF1}" dt="2021-06-23T15:06:42.719" v="12928"/>
          <ac:cxnSpMkLst>
            <pc:docMk/>
            <pc:sldMk cId="1215938506" sldId="306"/>
            <ac:cxnSpMk id="22" creationId="{B2983A90-B6BB-5B4A-B2FD-F52F445085B7}"/>
          </ac:cxnSpMkLst>
        </pc:cxnChg>
        <pc:cxnChg chg="mod">
          <ac:chgData name="Anthony Platanios" userId="7248515a-7d77-4691-934e-9cdd40b01721" providerId="ADAL" clId="{C6DBB6B8-2BC2-CB41-BC10-B50B1E20AFF1}" dt="2021-06-23T15:06:42.719" v="12928"/>
          <ac:cxnSpMkLst>
            <pc:docMk/>
            <pc:sldMk cId="1215938506" sldId="306"/>
            <ac:cxnSpMk id="24" creationId="{E28AEA29-1C79-E54F-831D-5CA9155BF0FF}"/>
          </ac:cxnSpMkLst>
        </pc:cxnChg>
        <pc:cxnChg chg="mod">
          <ac:chgData name="Anthony Platanios" userId="7248515a-7d77-4691-934e-9cdd40b01721" providerId="ADAL" clId="{C6DBB6B8-2BC2-CB41-BC10-B50B1E20AFF1}" dt="2021-06-23T15:06:42.719" v="12928"/>
          <ac:cxnSpMkLst>
            <pc:docMk/>
            <pc:sldMk cId="1215938506" sldId="306"/>
            <ac:cxnSpMk id="26" creationId="{D7C0D050-3921-1544-BF17-D2CAA64A6B1A}"/>
          </ac:cxnSpMkLst>
        </pc:cxnChg>
        <pc:cxnChg chg="mod">
          <ac:chgData name="Anthony Platanios" userId="7248515a-7d77-4691-934e-9cdd40b01721" providerId="ADAL" clId="{C6DBB6B8-2BC2-CB41-BC10-B50B1E20AFF1}" dt="2021-06-23T15:06:42.719" v="12928"/>
          <ac:cxnSpMkLst>
            <pc:docMk/>
            <pc:sldMk cId="1215938506" sldId="306"/>
            <ac:cxnSpMk id="28" creationId="{44832F23-73AE-714D-BE7C-522A6C947D84}"/>
          </ac:cxnSpMkLst>
        </pc:cxnChg>
        <pc:cxnChg chg="add del mod">
          <ac:chgData name="Anthony Platanios" userId="7248515a-7d77-4691-934e-9cdd40b01721" providerId="ADAL" clId="{C6DBB6B8-2BC2-CB41-BC10-B50B1E20AFF1}" dt="2021-06-23T15:12:13.256" v="13015" actId="478"/>
          <ac:cxnSpMkLst>
            <pc:docMk/>
            <pc:sldMk cId="1215938506" sldId="306"/>
            <ac:cxnSpMk id="34" creationId="{A1446834-5475-144A-9E6D-78BEA373D825}"/>
          </ac:cxnSpMkLst>
        </pc:cxnChg>
        <pc:cxnChg chg="add del mod">
          <ac:chgData name="Anthony Platanios" userId="7248515a-7d77-4691-934e-9cdd40b01721" providerId="ADAL" clId="{C6DBB6B8-2BC2-CB41-BC10-B50B1E20AFF1}" dt="2021-06-23T15:12:13.256" v="13015" actId="478"/>
          <ac:cxnSpMkLst>
            <pc:docMk/>
            <pc:sldMk cId="1215938506" sldId="306"/>
            <ac:cxnSpMk id="35" creationId="{E110F3EE-2499-1A4F-ADE1-811CD04D5EC7}"/>
          </ac:cxnSpMkLst>
        </pc:cxnChg>
        <pc:cxnChg chg="del mod topLvl">
          <ac:chgData name="Anthony Platanios" userId="7248515a-7d77-4691-934e-9cdd40b01721" providerId="ADAL" clId="{C6DBB6B8-2BC2-CB41-BC10-B50B1E20AFF1}" dt="2021-06-23T15:36:00.393" v="13191" actId="478"/>
          <ac:cxnSpMkLst>
            <pc:docMk/>
            <pc:sldMk cId="1215938506" sldId="306"/>
            <ac:cxnSpMk id="47" creationId="{8E45073A-DB96-AD4A-AD62-3BE09C6911B2}"/>
          </ac:cxnSpMkLst>
        </pc:cxnChg>
        <pc:cxnChg chg="del mod topLvl">
          <ac:chgData name="Anthony Platanios" userId="7248515a-7d77-4691-934e-9cdd40b01721" providerId="ADAL" clId="{C6DBB6B8-2BC2-CB41-BC10-B50B1E20AFF1}" dt="2021-06-23T15:36:00.393" v="13191" actId="478"/>
          <ac:cxnSpMkLst>
            <pc:docMk/>
            <pc:sldMk cId="1215938506" sldId="306"/>
            <ac:cxnSpMk id="48" creationId="{7AA58AF5-D6A4-FE4C-9DC1-3B20C42F4B08}"/>
          </ac:cxnSpMkLst>
        </pc:cxnChg>
        <pc:cxnChg chg="del mod topLvl">
          <ac:chgData name="Anthony Platanios" userId="7248515a-7d77-4691-934e-9cdd40b01721" providerId="ADAL" clId="{C6DBB6B8-2BC2-CB41-BC10-B50B1E20AFF1}" dt="2021-06-23T15:35:48.642" v="13190" actId="478"/>
          <ac:cxnSpMkLst>
            <pc:docMk/>
            <pc:sldMk cId="1215938506" sldId="306"/>
            <ac:cxnSpMk id="49" creationId="{7FFB9088-DCB8-E048-85DF-C98B97F4C763}"/>
          </ac:cxnSpMkLst>
        </pc:cxnChg>
        <pc:cxnChg chg="del mod topLvl">
          <ac:chgData name="Anthony Platanios" userId="7248515a-7d77-4691-934e-9cdd40b01721" providerId="ADAL" clId="{C6DBB6B8-2BC2-CB41-BC10-B50B1E20AFF1}" dt="2021-06-23T15:36:00.393" v="13191" actId="478"/>
          <ac:cxnSpMkLst>
            <pc:docMk/>
            <pc:sldMk cId="1215938506" sldId="306"/>
            <ac:cxnSpMk id="53" creationId="{9683AC12-EDF0-C549-8917-1CA85629A57B}"/>
          </ac:cxnSpMkLst>
        </pc:cxnChg>
        <pc:cxnChg chg="del mod topLvl">
          <ac:chgData name="Anthony Platanios" userId="7248515a-7d77-4691-934e-9cdd40b01721" providerId="ADAL" clId="{C6DBB6B8-2BC2-CB41-BC10-B50B1E20AFF1}" dt="2021-06-23T15:36:00.393" v="13191" actId="478"/>
          <ac:cxnSpMkLst>
            <pc:docMk/>
            <pc:sldMk cId="1215938506" sldId="306"/>
            <ac:cxnSpMk id="54" creationId="{B74DA7FB-3C89-BF48-89CC-8BB129F366BE}"/>
          </ac:cxnSpMkLst>
        </pc:cxnChg>
        <pc:cxnChg chg="mod topLvl">
          <ac:chgData name="Anthony Platanios" userId="7248515a-7d77-4691-934e-9cdd40b01721" providerId="ADAL" clId="{C6DBB6B8-2BC2-CB41-BC10-B50B1E20AFF1}" dt="2021-06-23T15:20:37.406" v="13075" actId="14100"/>
          <ac:cxnSpMkLst>
            <pc:docMk/>
            <pc:sldMk cId="1215938506" sldId="306"/>
            <ac:cxnSpMk id="58" creationId="{DB656649-A31D-3B42-BF06-C41B53C4BC5D}"/>
          </ac:cxnSpMkLst>
        </pc:cxnChg>
        <pc:cxnChg chg="mod topLvl">
          <ac:chgData name="Anthony Platanios" userId="7248515a-7d77-4691-934e-9cdd40b01721" providerId="ADAL" clId="{C6DBB6B8-2BC2-CB41-BC10-B50B1E20AFF1}" dt="2021-06-23T15:19:56.357" v="13066" actId="1038"/>
          <ac:cxnSpMkLst>
            <pc:docMk/>
            <pc:sldMk cId="1215938506" sldId="306"/>
            <ac:cxnSpMk id="59" creationId="{F7081332-82D0-3748-9EE3-DA234B884F56}"/>
          </ac:cxnSpMkLst>
        </pc:cxnChg>
        <pc:cxnChg chg="mod topLvl">
          <ac:chgData name="Anthony Platanios" userId="7248515a-7d77-4691-934e-9cdd40b01721" providerId="ADAL" clId="{C6DBB6B8-2BC2-CB41-BC10-B50B1E20AFF1}" dt="2021-06-23T15:19:56.357" v="13066" actId="1038"/>
          <ac:cxnSpMkLst>
            <pc:docMk/>
            <pc:sldMk cId="1215938506" sldId="306"/>
            <ac:cxnSpMk id="60" creationId="{76349E82-6124-9840-AFAF-C8F70DE6A23B}"/>
          </ac:cxnSpMkLst>
        </pc:cxnChg>
        <pc:cxnChg chg="mod topLvl">
          <ac:chgData name="Anthony Platanios" userId="7248515a-7d77-4691-934e-9cdd40b01721" providerId="ADAL" clId="{C6DBB6B8-2BC2-CB41-BC10-B50B1E20AFF1}" dt="2021-06-23T15:22:20.868" v="13099" actId="14100"/>
          <ac:cxnSpMkLst>
            <pc:docMk/>
            <pc:sldMk cId="1215938506" sldId="306"/>
            <ac:cxnSpMk id="70" creationId="{7816F5DA-D801-8C45-8200-896D7FC1B39C}"/>
          </ac:cxnSpMkLst>
        </pc:cxnChg>
        <pc:cxnChg chg="mod topLvl">
          <ac:chgData name="Anthony Platanios" userId="7248515a-7d77-4691-934e-9cdd40b01721" providerId="ADAL" clId="{C6DBB6B8-2BC2-CB41-BC10-B50B1E20AFF1}" dt="2021-06-23T15:22:09.544" v="13098" actId="1036"/>
          <ac:cxnSpMkLst>
            <pc:docMk/>
            <pc:sldMk cId="1215938506" sldId="306"/>
            <ac:cxnSpMk id="71" creationId="{57183801-30F2-5A46-BADA-E793497DC10F}"/>
          </ac:cxnSpMkLst>
        </pc:cxnChg>
        <pc:cxnChg chg="mod topLvl">
          <ac:chgData name="Anthony Platanios" userId="7248515a-7d77-4691-934e-9cdd40b01721" providerId="ADAL" clId="{C6DBB6B8-2BC2-CB41-BC10-B50B1E20AFF1}" dt="2021-06-23T15:22:09.544" v="13098" actId="1036"/>
          <ac:cxnSpMkLst>
            <pc:docMk/>
            <pc:sldMk cId="1215938506" sldId="306"/>
            <ac:cxnSpMk id="72" creationId="{1F2B74FB-DBFA-664E-8E05-25BB4417AC14}"/>
          </ac:cxnSpMkLst>
        </pc:cxnChg>
        <pc:cxnChg chg="mod topLvl">
          <ac:chgData name="Anthony Platanios" userId="7248515a-7d77-4691-934e-9cdd40b01721" providerId="ADAL" clId="{C6DBB6B8-2BC2-CB41-BC10-B50B1E20AFF1}" dt="2021-06-23T15:22:09.544" v="13098" actId="1036"/>
          <ac:cxnSpMkLst>
            <pc:docMk/>
            <pc:sldMk cId="1215938506" sldId="306"/>
            <ac:cxnSpMk id="73" creationId="{60ACF2D9-D801-6743-8274-9F18F714E510}"/>
          </ac:cxnSpMkLst>
        </pc:cxnChg>
        <pc:cxnChg chg="mod topLvl">
          <ac:chgData name="Anthony Platanios" userId="7248515a-7d77-4691-934e-9cdd40b01721" providerId="ADAL" clId="{C6DBB6B8-2BC2-CB41-BC10-B50B1E20AFF1}" dt="2021-06-23T15:22:09.544" v="13098" actId="1036"/>
          <ac:cxnSpMkLst>
            <pc:docMk/>
            <pc:sldMk cId="1215938506" sldId="306"/>
            <ac:cxnSpMk id="74" creationId="{25446FC8-C13A-824A-BB40-6FD5A75A0907}"/>
          </ac:cxnSpMkLst>
        </pc:cxnChg>
        <pc:cxnChg chg="mod topLvl">
          <ac:chgData name="Anthony Platanios" userId="7248515a-7d77-4691-934e-9cdd40b01721" providerId="ADAL" clId="{C6DBB6B8-2BC2-CB41-BC10-B50B1E20AFF1}" dt="2021-06-23T15:23:07.071" v="13115" actId="1076"/>
          <ac:cxnSpMkLst>
            <pc:docMk/>
            <pc:sldMk cId="1215938506" sldId="306"/>
            <ac:cxnSpMk id="75" creationId="{B6077360-C0EA-A146-83A7-90E9F4E2A4E5}"/>
          </ac:cxnSpMkLst>
        </pc:cxnChg>
        <pc:cxnChg chg="mod topLvl">
          <ac:chgData name="Anthony Platanios" userId="7248515a-7d77-4691-934e-9cdd40b01721" providerId="ADAL" clId="{C6DBB6B8-2BC2-CB41-BC10-B50B1E20AFF1}" dt="2021-06-23T15:23:27.660" v="13118" actId="1076"/>
          <ac:cxnSpMkLst>
            <pc:docMk/>
            <pc:sldMk cId="1215938506" sldId="306"/>
            <ac:cxnSpMk id="76" creationId="{0EF9CC24-59CB-2E47-9FE7-B3D73E4BA91F}"/>
          </ac:cxnSpMkLst>
        </pc:cxnChg>
        <pc:cxnChg chg="mod topLvl">
          <ac:chgData name="Anthony Platanios" userId="7248515a-7d77-4691-934e-9cdd40b01721" providerId="ADAL" clId="{C6DBB6B8-2BC2-CB41-BC10-B50B1E20AFF1}" dt="2021-06-23T15:24:20.412" v="13126" actId="14100"/>
          <ac:cxnSpMkLst>
            <pc:docMk/>
            <pc:sldMk cId="1215938506" sldId="306"/>
            <ac:cxnSpMk id="77" creationId="{C1293141-C642-184F-811A-84BAB08B2009}"/>
          </ac:cxnSpMkLst>
        </pc:cxnChg>
        <pc:cxnChg chg="mod topLvl">
          <ac:chgData name="Anthony Platanios" userId="7248515a-7d77-4691-934e-9cdd40b01721" providerId="ADAL" clId="{C6DBB6B8-2BC2-CB41-BC10-B50B1E20AFF1}" dt="2021-06-23T15:24:25.862" v="13127" actId="14100"/>
          <ac:cxnSpMkLst>
            <pc:docMk/>
            <pc:sldMk cId="1215938506" sldId="306"/>
            <ac:cxnSpMk id="78" creationId="{49FE5CF7-C65B-8B46-8C7C-1D8D3A9F39BE}"/>
          </ac:cxnSpMkLst>
        </pc:cxnChg>
        <pc:cxnChg chg="mod topLvl">
          <ac:chgData name="Anthony Platanios" userId="7248515a-7d77-4691-934e-9cdd40b01721" providerId="ADAL" clId="{C6DBB6B8-2BC2-CB41-BC10-B50B1E20AFF1}" dt="2021-06-23T15:24:15.619" v="13125" actId="1076"/>
          <ac:cxnSpMkLst>
            <pc:docMk/>
            <pc:sldMk cId="1215938506" sldId="306"/>
            <ac:cxnSpMk id="79" creationId="{D84EEA03-589F-5943-BE88-949164C35F24}"/>
          </ac:cxnSpMkLst>
        </pc:cxnChg>
        <pc:cxnChg chg="mod topLvl">
          <ac:chgData name="Anthony Platanios" userId="7248515a-7d77-4691-934e-9cdd40b01721" providerId="ADAL" clId="{C6DBB6B8-2BC2-CB41-BC10-B50B1E20AFF1}" dt="2021-06-23T15:24:15.619" v="13125" actId="1076"/>
          <ac:cxnSpMkLst>
            <pc:docMk/>
            <pc:sldMk cId="1215938506" sldId="306"/>
            <ac:cxnSpMk id="80" creationId="{84228CC4-C0EE-864D-ADDD-FB1DBB5BFDDA}"/>
          </ac:cxnSpMkLst>
        </pc:cxnChg>
        <pc:cxnChg chg="mod topLvl">
          <ac:chgData name="Anthony Platanios" userId="7248515a-7d77-4691-934e-9cdd40b01721" providerId="ADAL" clId="{C6DBB6B8-2BC2-CB41-BC10-B50B1E20AFF1}" dt="2021-06-23T15:24:29.165" v="13128" actId="14100"/>
          <ac:cxnSpMkLst>
            <pc:docMk/>
            <pc:sldMk cId="1215938506" sldId="306"/>
            <ac:cxnSpMk id="81" creationId="{8C90FE27-FE19-F54D-A682-C81FA352F84B}"/>
          </ac:cxnSpMkLst>
        </pc:cxnChg>
        <pc:cxnChg chg="mod topLvl">
          <ac:chgData name="Anthony Platanios" userId="7248515a-7d77-4691-934e-9cdd40b01721" providerId="ADAL" clId="{C6DBB6B8-2BC2-CB41-BC10-B50B1E20AFF1}" dt="2021-06-23T15:24:15.619" v="13125" actId="1076"/>
          <ac:cxnSpMkLst>
            <pc:docMk/>
            <pc:sldMk cId="1215938506" sldId="306"/>
            <ac:cxnSpMk id="82" creationId="{7D13B7D5-CB6C-2144-A031-6DD5A8E726F0}"/>
          </ac:cxnSpMkLst>
        </pc:cxnChg>
        <pc:cxnChg chg="mod topLvl">
          <ac:chgData name="Anthony Platanios" userId="7248515a-7d77-4691-934e-9cdd40b01721" providerId="ADAL" clId="{C6DBB6B8-2BC2-CB41-BC10-B50B1E20AFF1}" dt="2021-06-23T15:24:15.619" v="13125" actId="1076"/>
          <ac:cxnSpMkLst>
            <pc:docMk/>
            <pc:sldMk cId="1215938506" sldId="306"/>
            <ac:cxnSpMk id="83" creationId="{B60C7EB8-71E1-6944-BAFE-0A927AD5A991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86" creationId="{AEE0F87A-1493-4B4A-9659-27C6858CBD41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87" creationId="{EAC12E2C-74B6-4744-95F0-CCE5E39C6156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88" creationId="{22C64B50-703B-5C47-A6D6-2B6E9AC2BC05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89" creationId="{A76B0977-A5A9-3541-A118-F9AC9E926C2A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90" creationId="{520F3E14-F044-5847-B50D-DCC22B42A303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91" creationId="{CA7C1CE6-42F6-D249-B61C-B9E3D1A0BA3B}"/>
          </ac:cxnSpMkLst>
        </pc:cxnChg>
        <pc:cxnChg chg="del mod topLvl">
          <ac:chgData name="Anthony Platanios" userId="7248515a-7d77-4691-934e-9cdd40b01721" providerId="ADAL" clId="{C6DBB6B8-2BC2-CB41-BC10-B50B1E20AFF1}" dt="2021-06-23T15:25:18.013" v="13138" actId="478"/>
          <ac:cxnSpMkLst>
            <pc:docMk/>
            <pc:sldMk cId="1215938506" sldId="306"/>
            <ac:cxnSpMk id="92" creationId="{408379E1-06D9-294E-A680-F7BDA9FF7F33}"/>
          </ac:cxnSpMkLst>
        </pc:cxnChg>
        <pc:cxnChg chg="add mod">
          <ac:chgData name="Anthony Platanios" userId="7248515a-7d77-4691-934e-9cdd40b01721" providerId="ADAL" clId="{C6DBB6B8-2BC2-CB41-BC10-B50B1E20AFF1}" dt="2021-06-23T15:20:26.964" v="13072" actId="1076"/>
          <ac:cxnSpMkLst>
            <pc:docMk/>
            <pc:sldMk cId="1215938506" sldId="306"/>
            <ac:cxnSpMk id="93" creationId="{C9216C86-8EDF-E14A-B1EC-43ED622D64CF}"/>
          </ac:cxnSpMkLst>
        </pc:cxnChg>
        <pc:cxnChg chg="add mod">
          <ac:chgData name="Anthony Platanios" userId="7248515a-7d77-4691-934e-9cdd40b01721" providerId="ADAL" clId="{C6DBB6B8-2BC2-CB41-BC10-B50B1E20AFF1}" dt="2021-06-23T15:26:39.365" v="13167" actId="14100"/>
          <ac:cxnSpMkLst>
            <pc:docMk/>
            <pc:sldMk cId="1215938506" sldId="306"/>
            <ac:cxnSpMk id="100" creationId="{4094C6AA-7F88-7B49-B6D3-BB983B55090E}"/>
          </ac:cxnSpMkLst>
        </pc:cxnChg>
        <pc:cxnChg chg="add mod">
          <ac:chgData name="Anthony Platanios" userId="7248515a-7d77-4691-934e-9cdd40b01721" providerId="ADAL" clId="{C6DBB6B8-2BC2-CB41-BC10-B50B1E20AFF1}" dt="2021-06-23T15:26:54.115" v="13170" actId="14100"/>
          <ac:cxnSpMkLst>
            <pc:docMk/>
            <pc:sldMk cId="1215938506" sldId="306"/>
            <ac:cxnSpMk id="101" creationId="{4F3A8623-AF38-D144-9CDA-72A3CDCB1643}"/>
          </ac:cxnSpMkLst>
        </pc:cxnChg>
        <pc:cxnChg chg="add del mod">
          <ac:chgData name="Anthony Platanios" userId="7248515a-7d77-4691-934e-9cdd40b01721" providerId="ADAL" clId="{C6DBB6B8-2BC2-CB41-BC10-B50B1E20AFF1}" dt="2021-06-24T12:36:13.205" v="14810" actId="478"/>
          <ac:cxnSpMkLst>
            <pc:docMk/>
            <pc:sldMk cId="1215938506" sldId="306"/>
            <ac:cxnSpMk id="143" creationId="{1CE49330-FA9A-2B45-8DCB-58402CA55152}"/>
          </ac:cxnSpMkLst>
        </pc:cxnChg>
        <pc:cxnChg chg="add del mod">
          <ac:chgData name="Anthony Platanios" userId="7248515a-7d77-4691-934e-9cdd40b01721" providerId="ADAL" clId="{C6DBB6B8-2BC2-CB41-BC10-B50B1E20AFF1}" dt="2021-06-23T15:55:35.956" v="13696"/>
          <ac:cxnSpMkLst>
            <pc:docMk/>
            <pc:sldMk cId="1215938506" sldId="306"/>
            <ac:cxnSpMk id="154" creationId="{C67B49D2-7129-274A-8BF1-27E90118001E}"/>
          </ac:cxnSpMkLst>
        </pc:cxnChg>
        <pc:cxnChg chg="add del mod">
          <ac:chgData name="Anthony Platanios" userId="7248515a-7d77-4691-934e-9cdd40b01721" providerId="ADAL" clId="{C6DBB6B8-2BC2-CB41-BC10-B50B1E20AFF1}" dt="2021-06-23T15:55:35.956" v="13696"/>
          <ac:cxnSpMkLst>
            <pc:docMk/>
            <pc:sldMk cId="1215938506" sldId="306"/>
            <ac:cxnSpMk id="155" creationId="{DA90B088-6486-EE41-BC2F-B442048F0CDE}"/>
          </ac:cxnSpMkLst>
        </pc:cxnChg>
        <pc:cxnChg chg="add mod">
          <ac:chgData name="Anthony Platanios" userId="7248515a-7d77-4691-934e-9cdd40b01721" providerId="ADAL" clId="{C6DBB6B8-2BC2-CB41-BC10-B50B1E20AFF1}" dt="2021-06-23T15:57:14.121" v="13712" actId="1076"/>
          <ac:cxnSpMkLst>
            <pc:docMk/>
            <pc:sldMk cId="1215938506" sldId="306"/>
            <ac:cxnSpMk id="159" creationId="{49BE001C-1DC4-C946-B74D-BEF7409CB86F}"/>
          </ac:cxnSpMkLst>
        </pc:cxnChg>
        <pc:cxnChg chg="add mod">
          <ac:chgData name="Anthony Platanios" userId="7248515a-7d77-4691-934e-9cdd40b01721" providerId="ADAL" clId="{C6DBB6B8-2BC2-CB41-BC10-B50B1E20AFF1}" dt="2021-06-23T15:56:29.259" v="13704" actId="1076"/>
          <ac:cxnSpMkLst>
            <pc:docMk/>
            <pc:sldMk cId="1215938506" sldId="306"/>
            <ac:cxnSpMk id="160" creationId="{4EF084C2-109E-AB4A-8FC5-0EEC56E2F815}"/>
          </ac:cxnSpMkLst>
        </pc:cxnChg>
        <pc:cxnChg chg="add mod">
          <ac:chgData name="Anthony Platanios" userId="7248515a-7d77-4691-934e-9cdd40b01721" providerId="ADAL" clId="{C6DBB6B8-2BC2-CB41-BC10-B50B1E20AFF1}" dt="2021-06-23T15:57:17.862" v="13713" actId="14100"/>
          <ac:cxnSpMkLst>
            <pc:docMk/>
            <pc:sldMk cId="1215938506" sldId="306"/>
            <ac:cxnSpMk id="161" creationId="{85A5824C-1E3C-4540-8C84-5E28950EF68A}"/>
          </ac:cxnSpMkLst>
        </pc:cxnChg>
        <pc:cxnChg chg="add mod topLvl">
          <ac:chgData name="Anthony Platanios" userId="7248515a-7d77-4691-934e-9cdd40b01721" providerId="ADAL" clId="{C6DBB6B8-2BC2-CB41-BC10-B50B1E20AFF1}" dt="2021-06-23T15:59:48.716" v="13734" actId="165"/>
          <ac:cxnSpMkLst>
            <pc:docMk/>
            <pc:sldMk cId="1215938506" sldId="306"/>
            <ac:cxnSpMk id="167" creationId="{8D59EB07-A51A-1044-9054-C900233D22A7}"/>
          </ac:cxnSpMkLst>
        </pc:cxnChg>
        <pc:cxnChg chg="add mod topLvl">
          <ac:chgData name="Anthony Platanios" userId="7248515a-7d77-4691-934e-9cdd40b01721" providerId="ADAL" clId="{C6DBB6B8-2BC2-CB41-BC10-B50B1E20AFF1}" dt="2021-06-23T15:59:48.716" v="13734" actId="165"/>
          <ac:cxnSpMkLst>
            <pc:docMk/>
            <pc:sldMk cId="1215938506" sldId="306"/>
            <ac:cxnSpMk id="168" creationId="{950FCCD1-8C9F-B34A-9427-B8EE6FC5C52A}"/>
          </ac:cxnSpMkLst>
        </pc:cxnChg>
        <pc:cxnChg chg="add mod">
          <ac:chgData name="Anthony Platanios" userId="7248515a-7d77-4691-934e-9cdd40b01721" providerId="ADAL" clId="{C6DBB6B8-2BC2-CB41-BC10-B50B1E20AFF1}" dt="2021-06-24T21:21:01.531" v="17233" actId="1076"/>
          <ac:cxnSpMkLst>
            <pc:docMk/>
            <pc:sldMk cId="1215938506" sldId="306"/>
            <ac:cxnSpMk id="170" creationId="{F13B30E8-60EA-BE4B-9CAE-0E8803A3A166}"/>
          </ac:cxnSpMkLst>
        </pc:cxnChg>
        <pc:cxnChg chg="mod">
          <ac:chgData name="Anthony Platanios" userId="7248515a-7d77-4691-934e-9cdd40b01721" providerId="ADAL" clId="{C6DBB6B8-2BC2-CB41-BC10-B50B1E20AFF1}" dt="2021-06-23T15:07:04.299" v="12930" actId="208"/>
          <ac:cxnSpMkLst>
            <pc:docMk/>
            <pc:sldMk cId="1215938506" sldId="306"/>
            <ac:cxnSpMk id="176" creationId="{7D74BF13-1DCB-334A-BB5F-EC0B75B3924B}"/>
          </ac:cxnSpMkLst>
        </pc:cxnChg>
        <pc:cxnChg chg="mod">
          <ac:chgData name="Anthony Platanios" userId="7248515a-7d77-4691-934e-9cdd40b01721" providerId="ADAL" clId="{C6DBB6B8-2BC2-CB41-BC10-B50B1E20AFF1}" dt="2021-06-23T15:07:04.299" v="12930" actId="208"/>
          <ac:cxnSpMkLst>
            <pc:docMk/>
            <pc:sldMk cId="1215938506" sldId="306"/>
            <ac:cxnSpMk id="177" creationId="{6B672E30-D341-2A46-896A-D446514FB3D3}"/>
          </ac:cxnSpMkLst>
        </pc:cxnChg>
        <pc:cxnChg chg="mod">
          <ac:chgData name="Anthony Platanios" userId="7248515a-7d77-4691-934e-9cdd40b01721" providerId="ADAL" clId="{C6DBB6B8-2BC2-CB41-BC10-B50B1E20AFF1}" dt="2021-06-23T15:07:04.299" v="12930" actId="208"/>
          <ac:cxnSpMkLst>
            <pc:docMk/>
            <pc:sldMk cId="1215938506" sldId="306"/>
            <ac:cxnSpMk id="179" creationId="{E78B1A83-6E43-9C4C-8226-6553DD4D55A5}"/>
          </ac:cxnSpMkLst>
        </pc:cxnChg>
        <pc:cxnChg chg="mod">
          <ac:chgData name="Anthony Platanios" userId="7248515a-7d77-4691-934e-9cdd40b01721" providerId="ADAL" clId="{C6DBB6B8-2BC2-CB41-BC10-B50B1E20AFF1}" dt="2021-06-23T15:07:04.299" v="12930" actId="208"/>
          <ac:cxnSpMkLst>
            <pc:docMk/>
            <pc:sldMk cId="1215938506" sldId="306"/>
            <ac:cxnSpMk id="180" creationId="{0633E85B-2760-9A48-A2FE-54476E03C6F8}"/>
          </ac:cxnSpMkLst>
        </pc:cxnChg>
        <pc:cxnChg chg="add mod">
          <ac:chgData name="Anthony Platanios" userId="7248515a-7d77-4691-934e-9cdd40b01721" providerId="ADAL" clId="{C6DBB6B8-2BC2-CB41-BC10-B50B1E20AFF1}" dt="2021-06-24T21:21:01.531" v="17233" actId="1076"/>
          <ac:cxnSpMkLst>
            <pc:docMk/>
            <pc:sldMk cId="1215938506" sldId="306"/>
            <ac:cxnSpMk id="188" creationId="{65A56C57-76C2-F547-901D-389AD605FAAA}"/>
          </ac:cxnSpMkLst>
        </pc:cxnChg>
        <pc:cxnChg chg="add mod">
          <ac:chgData name="Anthony Platanios" userId="7248515a-7d77-4691-934e-9cdd40b01721" providerId="ADAL" clId="{C6DBB6B8-2BC2-CB41-BC10-B50B1E20AFF1}" dt="2021-06-24T21:21:01.531" v="17233" actId="1076"/>
          <ac:cxnSpMkLst>
            <pc:docMk/>
            <pc:sldMk cId="1215938506" sldId="306"/>
            <ac:cxnSpMk id="193" creationId="{8EB4AF3E-634D-3141-9419-0887F705C834}"/>
          </ac:cxnSpMkLst>
        </pc:cxnChg>
        <pc:cxnChg chg="add mod">
          <ac:chgData name="Anthony Platanios" userId="7248515a-7d77-4691-934e-9cdd40b01721" providerId="ADAL" clId="{C6DBB6B8-2BC2-CB41-BC10-B50B1E20AFF1}" dt="2021-06-24T21:21:01.531" v="17233" actId="1076"/>
          <ac:cxnSpMkLst>
            <pc:docMk/>
            <pc:sldMk cId="1215938506" sldId="306"/>
            <ac:cxnSpMk id="195" creationId="{A4EE56CC-1264-1D49-8B9F-6FE2E85039D5}"/>
          </ac:cxnSpMkLst>
        </pc:cxnChg>
        <pc:cxnChg chg="add del mod">
          <ac:chgData name="Anthony Platanios" userId="7248515a-7d77-4691-934e-9cdd40b01721" providerId="ADAL" clId="{C6DBB6B8-2BC2-CB41-BC10-B50B1E20AFF1}" dt="2021-06-23T16:20:16.183" v="14103" actId="478"/>
          <ac:cxnSpMkLst>
            <pc:docMk/>
            <pc:sldMk cId="1215938506" sldId="306"/>
            <ac:cxnSpMk id="198" creationId="{338D97BF-4DFC-E14B-9C6D-87F7C440C0D9}"/>
          </ac:cxnSpMkLst>
        </pc:cxnChg>
        <pc:cxnChg chg="add mod">
          <ac:chgData name="Anthony Platanios" userId="7248515a-7d77-4691-934e-9cdd40b01721" providerId="ADAL" clId="{C6DBB6B8-2BC2-CB41-BC10-B50B1E20AFF1}" dt="2021-06-24T21:21:01.531" v="17233" actId="1076"/>
          <ac:cxnSpMkLst>
            <pc:docMk/>
            <pc:sldMk cId="1215938506" sldId="306"/>
            <ac:cxnSpMk id="209" creationId="{C66923C4-4BB1-B54C-8F82-486AFF05F391}"/>
          </ac:cxnSpMkLst>
        </pc:cxnChg>
        <pc:cxnChg chg="add del mod">
          <ac:chgData name="Anthony Platanios" userId="7248515a-7d77-4691-934e-9cdd40b01721" providerId="ADAL" clId="{C6DBB6B8-2BC2-CB41-BC10-B50B1E20AFF1}" dt="2021-06-24T22:58:07.873" v="17239" actId="478"/>
          <ac:cxnSpMkLst>
            <pc:docMk/>
            <pc:sldMk cId="1215938506" sldId="306"/>
            <ac:cxnSpMk id="215" creationId="{5397BEEF-BBC2-B94F-8190-41A97E06CF81}"/>
          </ac:cxnSpMkLst>
        </pc:cxnChg>
        <pc:cxnChg chg="add mod">
          <ac:chgData name="Anthony Platanios" userId="7248515a-7d77-4691-934e-9cdd40b01721" providerId="ADAL" clId="{C6DBB6B8-2BC2-CB41-BC10-B50B1E20AFF1}" dt="2021-06-24T13:14:53.104" v="15352" actId="208"/>
          <ac:cxnSpMkLst>
            <pc:docMk/>
            <pc:sldMk cId="1215938506" sldId="306"/>
            <ac:cxnSpMk id="216" creationId="{98E79809-ACEA-F941-9763-9CD4E5B47BB9}"/>
          </ac:cxnSpMkLst>
        </pc:cxnChg>
        <pc:cxnChg chg="mod">
          <ac:chgData name="Anthony Platanios" userId="7248515a-7d77-4691-934e-9cdd40b01721" providerId="ADAL" clId="{C6DBB6B8-2BC2-CB41-BC10-B50B1E20AFF1}" dt="2021-06-24T12:47:05.146" v="14874"/>
          <ac:cxnSpMkLst>
            <pc:docMk/>
            <pc:sldMk cId="1215938506" sldId="306"/>
            <ac:cxnSpMk id="220" creationId="{3844F0F2-9708-704A-A056-CF5BFBE44FA0}"/>
          </ac:cxnSpMkLst>
        </pc:cxnChg>
      </pc:sldChg>
      <pc:sldChg chg="addSp delSp modSp add del mod modAnim">
        <pc:chgData name="Anthony Platanios" userId="7248515a-7d77-4691-934e-9cdd40b01721" providerId="ADAL" clId="{C6DBB6B8-2BC2-CB41-BC10-B50B1E20AFF1}" dt="2021-06-23T16:29:08.445" v="14375" actId="2696"/>
        <pc:sldMkLst>
          <pc:docMk/>
          <pc:sldMk cId="788042410" sldId="307"/>
        </pc:sldMkLst>
        <pc:spChg chg="add mod">
          <ac:chgData name="Anthony Platanios" userId="7248515a-7d77-4691-934e-9cdd40b01721" providerId="ADAL" clId="{C6DBB6B8-2BC2-CB41-BC10-B50B1E20AFF1}" dt="2021-06-23T16:01:31.506" v="13747"/>
          <ac:spMkLst>
            <pc:docMk/>
            <pc:sldMk cId="788042410" sldId="307"/>
            <ac:spMk id="84" creationId="{2ADAEE26-79ED-A24A-885A-5BBE037BD8A7}"/>
          </ac:spMkLst>
        </pc:spChg>
        <pc:spChg chg="del">
          <ac:chgData name="Anthony Platanios" userId="7248515a-7d77-4691-934e-9cdd40b01721" providerId="ADAL" clId="{C6DBB6B8-2BC2-CB41-BC10-B50B1E20AFF1}" dt="2021-06-23T16:01:30.869" v="13746" actId="478"/>
          <ac:spMkLst>
            <pc:docMk/>
            <pc:sldMk cId="788042410" sldId="307"/>
            <ac:spMk id="186" creationId="{B9F0E2B0-AAFD-CD48-B71B-740CDA4E347D}"/>
          </ac:spMkLst>
        </pc:spChg>
      </pc:sldChg>
      <pc:sldChg chg="addSp delSp modSp add mod modTransition delAnim modAnim">
        <pc:chgData name="Anthony Platanios" userId="7248515a-7d77-4691-934e-9cdd40b01721" providerId="ADAL" clId="{C6DBB6B8-2BC2-CB41-BC10-B50B1E20AFF1}" dt="2021-06-24T23:36:05.657" v="17246"/>
        <pc:sldMkLst>
          <pc:docMk/>
          <pc:sldMk cId="3752183343" sldId="308"/>
        </pc:sldMkLst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41" creationId="{4A9A5D9A-A42B-054A-8621-B757F03843CE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42" creationId="{5B3875F8-C079-2149-84EE-46C6667190FD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43" creationId="{0CD26BE7-03F5-A448-977E-1FE6FC738A84}"/>
          </ac:spMkLst>
        </pc:spChg>
        <pc:spChg chg="add mod">
          <ac:chgData name="Anthony Platanios" userId="7248515a-7d77-4691-934e-9cdd40b01721" providerId="ADAL" clId="{C6DBB6B8-2BC2-CB41-BC10-B50B1E20AFF1}" dt="2021-06-23T16:26:56.838" v="14341"/>
          <ac:spMkLst>
            <pc:docMk/>
            <pc:sldMk cId="3752183343" sldId="308"/>
            <ac:spMk id="70" creationId="{D77EC3A3-4CB0-6940-B462-94D183E75F70}"/>
          </ac:spMkLst>
        </pc:spChg>
        <pc:spChg chg="add mod">
          <ac:chgData name="Anthony Platanios" userId="7248515a-7d77-4691-934e-9cdd40b01721" providerId="ADAL" clId="{C6DBB6B8-2BC2-CB41-BC10-B50B1E20AFF1}" dt="2021-06-23T16:26:56.838" v="14341"/>
          <ac:spMkLst>
            <pc:docMk/>
            <pc:sldMk cId="3752183343" sldId="308"/>
            <ac:spMk id="71" creationId="{3EE2965E-9AB8-324B-B6D0-8C1B1BEB4CF3}"/>
          </ac:spMkLst>
        </pc:spChg>
        <pc:spChg chg="add mod">
          <ac:chgData name="Anthony Platanios" userId="7248515a-7d77-4691-934e-9cdd40b01721" providerId="ADAL" clId="{C6DBB6B8-2BC2-CB41-BC10-B50B1E20AFF1}" dt="2021-06-23T16:28:09.442" v="14355" actId="207"/>
          <ac:spMkLst>
            <pc:docMk/>
            <pc:sldMk cId="3752183343" sldId="308"/>
            <ac:spMk id="72" creationId="{AAF76BAD-97E3-DD4B-9D78-9CCEB4C2EADF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77" creationId="{7046E2EC-4C24-2547-BE11-25E233E4DB15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78" creationId="{70BF68DC-ECAD-AB46-A9FE-BAB85E52434E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79" creationId="{BDD8FF61-81BC-A64E-8F6A-E63F22D15898}"/>
          </ac:spMkLst>
        </pc:spChg>
        <pc:spChg chg="mod">
          <ac:chgData name="Anthony Platanios" userId="7248515a-7d77-4691-934e-9cdd40b01721" providerId="ADAL" clId="{C6DBB6B8-2BC2-CB41-BC10-B50B1E20AFF1}" dt="2021-06-24T13:12:31.193" v="15328" actId="207"/>
          <ac:spMkLst>
            <pc:docMk/>
            <pc:sldMk cId="3752183343" sldId="308"/>
            <ac:spMk id="83" creationId="{24096519-8852-D345-A824-E591BC65EC78}"/>
          </ac:spMkLst>
        </pc:spChg>
        <pc:spChg chg="mod">
          <ac:chgData name="Anthony Platanios" userId="7248515a-7d77-4691-934e-9cdd40b01721" providerId="ADAL" clId="{C6DBB6B8-2BC2-CB41-BC10-B50B1E20AFF1}" dt="2021-06-24T13:12:24.699" v="15327" actId="207"/>
          <ac:spMkLst>
            <pc:docMk/>
            <pc:sldMk cId="3752183343" sldId="308"/>
            <ac:spMk id="85" creationId="{8D7CE3D9-CF8E-6240-A222-4C7E37E475B0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86" creationId="{C01AF4A5-A8E9-B142-9C9E-575CA4C6E800}"/>
          </ac:spMkLst>
        </pc:spChg>
        <pc:spChg chg="mod">
          <ac:chgData name="Anthony Platanios" userId="7248515a-7d77-4691-934e-9cdd40b01721" providerId="ADAL" clId="{C6DBB6B8-2BC2-CB41-BC10-B50B1E20AFF1}" dt="2021-06-24T13:12:24.699" v="15327" actId="207"/>
          <ac:spMkLst>
            <pc:docMk/>
            <pc:sldMk cId="3752183343" sldId="308"/>
            <ac:spMk id="87" creationId="{58865198-A489-AA44-961D-B2400B5E30B9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88" creationId="{7000C064-CF63-9840-AF48-88F42D4D26DA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90" creationId="{3CC89F2A-9B6E-6747-BB72-2B06866F3309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91" creationId="{9FAF5706-1595-4D44-9731-C94F9F69D545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93" creationId="{A0DDE840-330A-8D43-BE52-6C8BD5B651BB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94" creationId="{4EC6A6D9-0353-0C48-BE8B-0CBC557E9C5B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100" creationId="{5004DD85-3E3F-094D-994D-46991CCF1832}"/>
          </ac:spMkLst>
        </pc:spChg>
        <pc:spChg chg="mod">
          <ac:chgData name="Anthony Platanios" userId="7248515a-7d77-4691-934e-9cdd40b01721" providerId="ADAL" clId="{C6DBB6B8-2BC2-CB41-BC10-B50B1E20AFF1}" dt="2021-06-23T16:31:36.264" v="14381" actId="14100"/>
          <ac:spMkLst>
            <pc:docMk/>
            <pc:sldMk cId="3752183343" sldId="308"/>
            <ac:spMk id="101" creationId="{04732C6E-8EF1-8949-BB82-CCEA0D900191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103" creationId="{975C2E14-74D3-774F-B371-69776C053A4A}"/>
          </ac:spMkLst>
        </pc:spChg>
        <pc:spChg chg="mod">
          <ac:chgData name="Anthony Platanios" userId="7248515a-7d77-4691-934e-9cdd40b01721" providerId="ADAL" clId="{C6DBB6B8-2BC2-CB41-BC10-B50B1E20AFF1}" dt="2021-06-23T16:28:26.891" v="14358"/>
          <ac:spMkLst>
            <pc:docMk/>
            <pc:sldMk cId="3752183343" sldId="308"/>
            <ac:spMk id="104" creationId="{BFCF0650-C6B4-354A-B537-2300DD69BC28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06" creationId="{C76C78E0-D893-004A-825E-D076ABB773BD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07" creationId="{B29E38A8-F84B-914E-B1DD-747BB7D70779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08" creationId="{14C872B6-122C-C946-A09A-76CAAC5A78F7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09" creationId="{204822AF-E748-5D44-B123-CFFFDA8B817F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10" creationId="{3FD591D2-F209-0C4A-A3AB-56BCCFD6B1A4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12" creationId="{6F859B68-533D-A94B-82AF-CE15A1ED3221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14" creationId="{0D6531C8-0A97-2545-AC23-FCDD7F5FB16B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20" creationId="{36D26FF0-F338-3F4B-82A4-B828288D5A43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33" creationId="{64D3A4EB-E2C8-8348-A305-D82EE09188B5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164" creationId="{04F5C7B7-2BE3-D942-A101-905D67560B43}"/>
          </ac:spMkLst>
        </pc:spChg>
        <pc:spChg chg="del">
          <ac:chgData name="Anthony Platanios" userId="7248515a-7d77-4691-934e-9cdd40b01721" providerId="ADAL" clId="{C6DBB6B8-2BC2-CB41-BC10-B50B1E20AFF1}" dt="2021-06-23T16:28:20.003" v="14357" actId="478"/>
          <ac:spMkLst>
            <pc:docMk/>
            <pc:sldMk cId="3752183343" sldId="308"/>
            <ac:spMk id="171" creationId="{F2C567A3-3EE2-1E4D-A1B0-CC99993C60C0}"/>
          </ac:spMkLst>
        </pc:spChg>
        <pc:spChg chg="mod">
          <ac:chgData name="Anthony Platanios" userId="7248515a-7d77-4691-934e-9cdd40b01721" providerId="ADAL" clId="{C6DBB6B8-2BC2-CB41-BC10-B50B1E20AFF1}" dt="2021-06-23T16:28:51.895" v="14373" actId="20577"/>
          <ac:spMkLst>
            <pc:docMk/>
            <pc:sldMk cId="3752183343" sldId="308"/>
            <ac:spMk id="173" creationId="{4CBBE4E0-E51C-CF47-8329-EF4B6C310D60}"/>
          </ac:spMkLst>
        </pc:spChg>
        <pc:spChg chg="mod">
          <ac:chgData name="Anthony Platanios" userId="7248515a-7d77-4691-934e-9cdd40b01721" providerId="ADAL" clId="{C6DBB6B8-2BC2-CB41-BC10-B50B1E20AFF1}" dt="2021-06-23T16:27:03.149" v="14342" actId="207"/>
          <ac:spMkLst>
            <pc:docMk/>
            <pc:sldMk cId="3752183343" sldId="308"/>
            <ac:spMk id="174" creationId="{13618AE4-25DF-E248-8B2A-633B2BCAE0A9}"/>
          </ac:spMkLst>
        </pc:spChg>
        <pc:spChg chg="mod">
          <ac:chgData name="Anthony Platanios" userId="7248515a-7d77-4691-934e-9cdd40b01721" providerId="ADAL" clId="{C6DBB6B8-2BC2-CB41-BC10-B50B1E20AFF1}" dt="2021-06-23T16:28:09.442" v="14355" actId="207"/>
          <ac:spMkLst>
            <pc:docMk/>
            <pc:sldMk cId="3752183343" sldId="308"/>
            <ac:spMk id="175" creationId="{369EC9C8-BF73-E54C-9657-033AF2EE8268}"/>
          </ac:spMkLst>
        </pc:spChg>
        <pc:spChg chg="mod">
          <ac:chgData name="Anthony Platanios" userId="7248515a-7d77-4691-934e-9cdd40b01721" providerId="ADAL" clId="{C6DBB6B8-2BC2-CB41-BC10-B50B1E20AFF1}" dt="2021-06-23T16:28:09.442" v="14355" actId="207"/>
          <ac:spMkLst>
            <pc:docMk/>
            <pc:sldMk cId="3752183343" sldId="308"/>
            <ac:spMk id="178" creationId="{54E48A40-2D71-914B-8A4E-388C654E5534}"/>
          </ac:spMkLst>
        </pc:spChg>
        <pc:spChg chg="mod">
          <ac:chgData name="Anthony Platanios" userId="7248515a-7d77-4691-934e-9cdd40b01721" providerId="ADAL" clId="{C6DBB6B8-2BC2-CB41-BC10-B50B1E20AFF1}" dt="2021-06-23T16:28:16.438" v="14356" actId="2085"/>
          <ac:spMkLst>
            <pc:docMk/>
            <pc:sldMk cId="3752183343" sldId="308"/>
            <ac:spMk id="181" creationId="{289EFFF5-1879-E74E-AFEE-752E9F0B9B57}"/>
          </ac:spMkLst>
        </pc:spChg>
        <pc:spChg chg="mod">
          <ac:chgData name="Anthony Platanios" userId="7248515a-7d77-4691-934e-9cdd40b01721" providerId="ADAL" clId="{C6DBB6B8-2BC2-CB41-BC10-B50B1E20AFF1}" dt="2021-06-23T16:27:36.337" v="14349" actId="207"/>
          <ac:spMkLst>
            <pc:docMk/>
            <pc:sldMk cId="3752183343" sldId="308"/>
            <ac:spMk id="183" creationId="{1AC5B3EF-B932-5E4E-A8E3-A5DF2101CD8B}"/>
          </ac:spMkLst>
        </pc:spChg>
        <pc:spChg chg="mod">
          <ac:chgData name="Anthony Platanios" userId="7248515a-7d77-4691-934e-9cdd40b01721" providerId="ADAL" clId="{C6DBB6B8-2BC2-CB41-BC10-B50B1E20AFF1}" dt="2021-06-23T16:27:42.837" v="14350" actId="207"/>
          <ac:spMkLst>
            <pc:docMk/>
            <pc:sldMk cId="3752183343" sldId="308"/>
            <ac:spMk id="184" creationId="{10304621-7FFB-7548-A197-7C1CAE0C8142}"/>
          </ac:spMkLst>
        </pc:spChg>
        <pc:spChg chg="del">
          <ac:chgData name="Anthony Platanios" userId="7248515a-7d77-4691-934e-9cdd40b01721" providerId="ADAL" clId="{C6DBB6B8-2BC2-CB41-BC10-B50B1E20AFF1}" dt="2021-06-23T16:28:20.003" v="14357" actId="478"/>
          <ac:spMkLst>
            <pc:docMk/>
            <pc:sldMk cId="3752183343" sldId="308"/>
            <ac:spMk id="185" creationId="{79906674-0173-7B4A-8FD8-F16C330025CA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201" creationId="{7BAA2786-7ED3-C94C-BACF-6CCCD01271E0}"/>
          </ac:spMkLst>
        </pc:spChg>
        <pc:spChg chg="del">
          <ac:chgData name="Anthony Platanios" userId="7248515a-7d77-4691-934e-9cdd40b01721" providerId="ADAL" clId="{C6DBB6B8-2BC2-CB41-BC10-B50B1E20AFF1}" dt="2021-06-23T16:26:45.195" v="14340" actId="478"/>
          <ac:spMkLst>
            <pc:docMk/>
            <pc:sldMk cId="3752183343" sldId="308"/>
            <ac:spMk id="203" creationId="{C92C4F19-39F7-1C48-96CE-F972346D7E6B}"/>
          </ac:spMkLst>
        </pc:spChg>
        <pc:spChg chg="del mod">
          <ac:chgData name="Anthony Platanios" userId="7248515a-7d77-4691-934e-9cdd40b01721" providerId="ADAL" clId="{C6DBB6B8-2BC2-CB41-BC10-B50B1E20AFF1}" dt="2021-06-23T16:26:42.478" v="14339" actId="478"/>
          <ac:spMkLst>
            <pc:docMk/>
            <pc:sldMk cId="3752183343" sldId="308"/>
            <ac:spMk id="212" creationId="{7BD2FD9C-7001-FE40-B030-B2AA6064F52F}"/>
          </ac:spMkLst>
        </pc:spChg>
        <pc:grpChg chg="add mod">
          <ac:chgData name="Anthony Platanios" userId="7248515a-7d77-4691-934e-9cdd40b01721" providerId="ADAL" clId="{C6DBB6B8-2BC2-CB41-BC10-B50B1E20AFF1}" dt="2021-06-23T16:28:26.891" v="14358"/>
          <ac:grpSpMkLst>
            <pc:docMk/>
            <pc:sldMk cId="3752183343" sldId="308"/>
            <ac:grpSpMk id="75" creationId="{34A7A3DD-651D-EE4B-B915-89AF0F053479}"/>
          </ac:grpSpMkLst>
        </pc:grpChg>
        <pc:grpChg chg="del">
          <ac:chgData name="Anthony Platanios" userId="7248515a-7d77-4691-934e-9cdd40b01721" providerId="ADAL" clId="{C6DBB6B8-2BC2-CB41-BC10-B50B1E20AFF1}" dt="2021-06-23T16:26:45.195" v="14340" actId="478"/>
          <ac:grpSpMkLst>
            <pc:docMk/>
            <pc:sldMk cId="3752183343" sldId="308"/>
            <ac:grpSpMk id="130" creationId="{2FE4A443-9C2E-0945-8262-B157B30C1AAC}"/>
          </ac:grpSpMkLst>
        </pc:grpChg>
        <pc:grpChg chg="del">
          <ac:chgData name="Anthony Platanios" userId="7248515a-7d77-4691-934e-9cdd40b01721" providerId="ADAL" clId="{C6DBB6B8-2BC2-CB41-BC10-B50B1E20AFF1}" dt="2021-06-23T16:26:45.195" v="14340" actId="478"/>
          <ac:grpSpMkLst>
            <pc:docMk/>
            <pc:sldMk cId="3752183343" sldId="308"/>
            <ac:grpSpMk id="131" creationId="{D93D02AD-3C4C-4742-8312-681A39C53ECA}"/>
          </ac:grpSpMkLst>
        </pc:grpChg>
        <pc:grpChg chg="del">
          <ac:chgData name="Anthony Platanios" userId="7248515a-7d77-4691-934e-9cdd40b01721" providerId="ADAL" clId="{C6DBB6B8-2BC2-CB41-BC10-B50B1E20AFF1}" dt="2021-06-23T16:26:45.195" v="14340" actId="478"/>
          <ac:grpSpMkLst>
            <pc:docMk/>
            <pc:sldMk cId="3752183343" sldId="308"/>
            <ac:grpSpMk id="137" creationId="{8A27725D-109A-D449-A82C-81CBF4A63A83}"/>
          </ac:grpSpMkLst>
        </pc:grpChg>
        <pc:grpChg chg="del">
          <ac:chgData name="Anthony Platanios" userId="7248515a-7d77-4691-934e-9cdd40b01721" providerId="ADAL" clId="{C6DBB6B8-2BC2-CB41-BC10-B50B1E20AFF1}" dt="2021-06-23T16:26:45.195" v="14340" actId="478"/>
          <ac:grpSpMkLst>
            <pc:docMk/>
            <pc:sldMk cId="3752183343" sldId="308"/>
            <ac:grpSpMk id="139" creationId="{B7DF1D07-03DC-2F4C-86E1-E26357BDF0A5}"/>
          </ac:grpSpMkLst>
        </pc:grpChg>
        <pc:cxnChg chg="add mod">
          <ac:chgData name="Anthony Platanios" userId="7248515a-7d77-4691-934e-9cdd40b01721" providerId="ADAL" clId="{C6DBB6B8-2BC2-CB41-BC10-B50B1E20AFF1}" dt="2021-06-23T16:28:01.187" v="14354" actId="208"/>
          <ac:cxnSpMkLst>
            <pc:docMk/>
            <pc:sldMk cId="3752183343" sldId="308"/>
            <ac:cxnSpMk id="73" creationId="{7F8BE20C-5E46-0E43-A0ED-1E902D48A733}"/>
          </ac:cxnSpMkLst>
        </pc:cxnChg>
        <pc:cxnChg chg="add mod">
          <ac:chgData name="Anthony Platanios" userId="7248515a-7d77-4691-934e-9cdd40b01721" providerId="ADAL" clId="{C6DBB6B8-2BC2-CB41-BC10-B50B1E20AFF1}" dt="2021-06-23T16:28:01.187" v="14354" actId="208"/>
          <ac:cxnSpMkLst>
            <pc:docMk/>
            <pc:sldMk cId="3752183343" sldId="308"/>
            <ac:cxnSpMk id="74" creationId="{258416B5-89B4-324A-A04D-497AA93A16EE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76" creationId="{5A977005-EF8A-8D41-BDA1-FF65E334C4F3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80" creationId="{4508ACE4-B4A5-5C48-B9F9-12A977826C3A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81" creationId="{A6367EC0-5AFD-074B-B7DD-B92C1E31ED8D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82" creationId="{3D719D68-5A58-5943-81E9-7C1D1768C373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84" creationId="{11ECEF89-45B5-944E-B400-A539E1F7871B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89" creationId="{82ED73D6-7D8C-9D48-8B7D-F2628DD7E8C1}"/>
          </ac:cxnSpMkLst>
        </pc:cxnChg>
        <pc:cxnChg chg="mod">
          <ac:chgData name="Anthony Platanios" userId="7248515a-7d77-4691-934e-9cdd40b01721" providerId="ADAL" clId="{C6DBB6B8-2BC2-CB41-BC10-B50B1E20AFF1}" dt="2021-06-23T16:28:26.891" v="14358"/>
          <ac:cxnSpMkLst>
            <pc:docMk/>
            <pc:sldMk cId="3752183343" sldId="308"/>
            <ac:cxnSpMk id="92" creationId="{DEA20699-487C-5342-9707-6A04BBEFD248}"/>
          </ac:cxnSpMkLst>
        </pc:cxnChg>
        <pc:cxnChg chg="del mod">
          <ac:chgData name="Anthony Platanios" userId="7248515a-7d77-4691-934e-9cdd40b01721" providerId="ADAL" clId="{C6DBB6B8-2BC2-CB41-BC10-B50B1E20AFF1}" dt="2021-06-23T16:26:45.195" v="14340" actId="478"/>
          <ac:cxnSpMkLst>
            <pc:docMk/>
            <pc:sldMk cId="3752183343" sldId="308"/>
            <ac:cxnSpMk id="143" creationId="{1CE49330-FA9A-2B45-8DCB-58402CA55152}"/>
          </ac:cxnSpMkLst>
        </pc:cxnChg>
        <pc:cxnChg chg="del mod">
          <ac:chgData name="Anthony Platanios" userId="7248515a-7d77-4691-934e-9cdd40b01721" providerId="ADAL" clId="{C6DBB6B8-2BC2-CB41-BC10-B50B1E20AFF1}" dt="2021-06-23T16:26:45.195" v="14340" actId="478"/>
          <ac:cxnSpMkLst>
            <pc:docMk/>
            <pc:sldMk cId="3752183343" sldId="308"/>
            <ac:cxnSpMk id="170" creationId="{F13B30E8-60EA-BE4B-9CAE-0E8803A3A166}"/>
          </ac:cxnSpMkLst>
        </pc:cxnChg>
        <pc:cxnChg chg="mod">
          <ac:chgData name="Anthony Platanios" userId="7248515a-7d77-4691-934e-9cdd40b01721" providerId="ADAL" clId="{C6DBB6B8-2BC2-CB41-BC10-B50B1E20AFF1}" dt="2021-06-23T16:28:01.187" v="14354" actId="208"/>
          <ac:cxnSpMkLst>
            <pc:docMk/>
            <pc:sldMk cId="3752183343" sldId="308"/>
            <ac:cxnSpMk id="176" creationId="{7D74BF13-1DCB-334A-BB5F-EC0B75B3924B}"/>
          </ac:cxnSpMkLst>
        </pc:cxnChg>
        <pc:cxnChg chg="mod">
          <ac:chgData name="Anthony Platanios" userId="7248515a-7d77-4691-934e-9cdd40b01721" providerId="ADAL" clId="{C6DBB6B8-2BC2-CB41-BC10-B50B1E20AFF1}" dt="2021-06-23T16:28:01.187" v="14354" actId="208"/>
          <ac:cxnSpMkLst>
            <pc:docMk/>
            <pc:sldMk cId="3752183343" sldId="308"/>
            <ac:cxnSpMk id="177" creationId="{6B672E30-D341-2A46-896A-D446514FB3D3}"/>
          </ac:cxnSpMkLst>
        </pc:cxnChg>
        <pc:cxnChg chg="mod">
          <ac:chgData name="Anthony Platanios" userId="7248515a-7d77-4691-934e-9cdd40b01721" providerId="ADAL" clId="{C6DBB6B8-2BC2-CB41-BC10-B50B1E20AFF1}" dt="2021-06-23T16:28:01.187" v="14354" actId="208"/>
          <ac:cxnSpMkLst>
            <pc:docMk/>
            <pc:sldMk cId="3752183343" sldId="308"/>
            <ac:cxnSpMk id="179" creationId="{E78B1A83-6E43-9C4C-8226-6553DD4D55A5}"/>
          </ac:cxnSpMkLst>
        </pc:cxnChg>
        <pc:cxnChg chg="mod">
          <ac:chgData name="Anthony Platanios" userId="7248515a-7d77-4691-934e-9cdd40b01721" providerId="ADAL" clId="{C6DBB6B8-2BC2-CB41-BC10-B50B1E20AFF1}" dt="2021-06-23T16:28:01.187" v="14354" actId="208"/>
          <ac:cxnSpMkLst>
            <pc:docMk/>
            <pc:sldMk cId="3752183343" sldId="308"/>
            <ac:cxnSpMk id="180" creationId="{0633E85B-2760-9A48-A2FE-54476E03C6F8}"/>
          </ac:cxnSpMkLst>
        </pc:cxnChg>
        <pc:cxnChg chg="del mod">
          <ac:chgData name="Anthony Platanios" userId="7248515a-7d77-4691-934e-9cdd40b01721" providerId="ADAL" clId="{C6DBB6B8-2BC2-CB41-BC10-B50B1E20AFF1}" dt="2021-06-23T16:26:45.195" v="14340" actId="478"/>
          <ac:cxnSpMkLst>
            <pc:docMk/>
            <pc:sldMk cId="3752183343" sldId="308"/>
            <ac:cxnSpMk id="188" creationId="{65A56C57-76C2-F547-901D-389AD605FAAA}"/>
          </ac:cxnSpMkLst>
        </pc:cxnChg>
        <pc:cxnChg chg="del">
          <ac:chgData name="Anthony Platanios" userId="7248515a-7d77-4691-934e-9cdd40b01721" providerId="ADAL" clId="{C6DBB6B8-2BC2-CB41-BC10-B50B1E20AFF1}" dt="2021-06-23T16:26:45.195" v="14340" actId="478"/>
          <ac:cxnSpMkLst>
            <pc:docMk/>
            <pc:sldMk cId="3752183343" sldId="308"/>
            <ac:cxnSpMk id="193" creationId="{8EB4AF3E-634D-3141-9419-0887F705C834}"/>
          </ac:cxnSpMkLst>
        </pc:cxnChg>
        <pc:cxnChg chg="del mod">
          <ac:chgData name="Anthony Platanios" userId="7248515a-7d77-4691-934e-9cdd40b01721" providerId="ADAL" clId="{C6DBB6B8-2BC2-CB41-BC10-B50B1E20AFF1}" dt="2021-06-23T16:26:45.195" v="14340" actId="478"/>
          <ac:cxnSpMkLst>
            <pc:docMk/>
            <pc:sldMk cId="3752183343" sldId="308"/>
            <ac:cxnSpMk id="195" creationId="{A4EE56CC-1264-1D49-8B9F-6FE2E85039D5}"/>
          </ac:cxnSpMkLst>
        </pc:cxnChg>
        <pc:cxnChg chg="del mod">
          <ac:chgData name="Anthony Platanios" userId="7248515a-7d77-4691-934e-9cdd40b01721" providerId="ADAL" clId="{C6DBB6B8-2BC2-CB41-BC10-B50B1E20AFF1}" dt="2021-06-23T16:26:45.195" v="14340" actId="478"/>
          <ac:cxnSpMkLst>
            <pc:docMk/>
            <pc:sldMk cId="3752183343" sldId="308"/>
            <ac:cxnSpMk id="209" creationId="{C66923C4-4BB1-B54C-8F82-486AFF05F391}"/>
          </ac:cxnSpMkLst>
        </pc:cxnChg>
      </pc:sldChg>
      <pc:sldChg chg="addSp delSp modSp add mod ord addAnim delAnim modAnim modShow">
        <pc:chgData name="Anthony Platanios" userId="7248515a-7d77-4691-934e-9cdd40b01721" providerId="ADAL" clId="{C6DBB6B8-2BC2-CB41-BC10-B50B1E20AFF1}" dt="2021-06-24T14:00:47.435" v="15856" actId="729"/>
        <pc:sldMkLst>
          <pc:docMk/>
          <pc:sldMk cId="3676904425" sldId="309"/>
        </pc:sldMkLst>
        <pc:spChg chg="del mod">
          <ac:chgData name="Anthony Platanios" userId="7248515a-7d77-4691-934e-9cdd40b01721" providerId="ADAL" clId="{C6DBB6B8-2BC2-CB41-BC10-B50B1E20AFF1}" dt="2021-06-23T16:33:58.226" v="14398" actId="478"/>
          <ac:spMkLst>
            <pc:docMk/>
            <pc:sldMk cId="3676904425" sldId="309"/>
            <ac:spMk id="2" creationId="{D8B5D069-4C4D-4242-8673-7E398BE70752}"/>
          </ac:spMkLst>
        </pc:spChg>
        <pc:spChg chg="mod">
          <ac:chgData name="Anthony Platanios" userId="7248515a-7d77-4691-934e-9cdd40b01721" providerId="ADAL" clId="{C6DBB6B8-2BC2-CB41-BC10-B50B1E20AFF1}" dt="2021-06-23T16:36:01.184" v="14447" actId="207"/>
          <ac:spMkLst>
            <pc:docMk/>
            <pc:sldMk cId="3676904425" sldId="309"/>
            <ac:spMk id="8" creationId="{25BEBF9D-65FA-B046-8562-CEAED8337265}"/>
          </ac:spMkLst>
        </pc:spChg>
        <pc:spChg chg="mod">
          <ac:chgData name="Anthony Platanios" userId="7248515a-7d77-4691-934e-9cdd40b01721" providerId="ADAL" clId="{C6DBB6B8-2BC2-CB41-BC10-B50B1E20AFF1}" dt="2021-06-24T13:08:44.493" v="15311" actId="207"/>
          <ac:spMkLst>
            <pc:docMk/>
            <pc:sldMk cId="3676904425" sldId="309"/>
            <ac:spMk id="14" creationId="{50D36E19-FA60-2544-B546-D20D5AD01E33}"/>
          </ac:spMkLst>
        </pc:spChg>
        <pc:spChg chg="add del mod">
          <ac:chgData name="Anthony Platanios" userId="7248515a-7d77-4691-934e-9cdd40b01721" providerId="ADAL" clId="{C6DBB6B8-2BC2-CB41-BC10-B50B1E20AFF1}" dt="2021-06-23T16:34:00.668" v="14399" actId="478"/>
          <ac:spMkLst>
            <pc:docMk/>
            <pc:sldMk cId="3676904425" sldId="309"/>
            <ac:spMk id="16" creationId="{59BF7899-D7A8-1741-B3C5-450C2A6C38D8}"/>
          </ac:spMkLst>
        </pc:spChg>
        <pc:spChg chg="mod">
          <ac:chgData name="Anthony Platanios" userId="7248515a-7d77-4691-934e-9cdd40b01721" providerId="ADAL" clId="{C6DBB6B8-2BC2-CB41-BC10-B50B1E20AFF1}" dt="2021-06-24T13:08:44.493" v="15311" actId="207"/>
          <ac:spMkLst>
            <pc:docMk/>
            <pc:sldMk cId="3676904425" sldId="309"/>
            <ac:spMk id="19" creationId="{1DE51D6D-2597-D247-9273-D4CC7AA67C92}"/>
          </ac:spMkLst>
        </pc:spChg>
        <pc:spChg chg="mod">
          <ac:chgData name="Anthony Platanios" userId="7248515a-7d77-4691-934e-9cdd40b01721" providerId="ADAL" clId="{C6DBB6B8-2BC2-CB41-BC10-B50B1E20AFF1}" dt="2021-06-23T16:50:49.972" v="14670" actId="1076"/>
          <ac:spMkLst>
            <pc:docMk/>
            <pc:sldMk cId="3676904425" sldId="309"/>
            <ac:spMk id="23" creationId="{62E020D3-94F9-6D4D-B174-2A4528B866DC}"/>
          </ac:spMkLst>
        </pc:spChg>
        <pc:spChg chg="mod">
          <ac:chgData name="Anthony Platanios" userId="7248515a-7d77-4691-934e-9cdd40b01721" providerId="ADAL" clId="{C6DBB6B8-2BC2-CB41-BC10-B50B1E20AFF1}" dt="2021-06-24T13:12:10.157" v="15326" actId="207"/>
          <ac:spMkLst>
            <pc:docMk/>
            <pc:sldMk cId="3676904425" sldId="309"/>
            <ac:spMk id="24" creationId="{502E169E-E6DE-164F-A720-CEF4924087DB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25" creationId="{12E01C28-F952-E74D-B29D-ED8D854E02DA}"/>
          </ac:spMkLst>
        </pc:spChg>
        <pc:spChg chg="add del mod">
          <ac:chgData name="Anthony Platanios" userId="7248515a-7d77-4691-934e-9cdd40b01721" providerId="ADAL" clId="{C6DBB6B8-2BC2-CB41-BC10-B50B1E20AFF1}" dt="2021-06-23T16:43:40.719" v="14575" actId="478"/>
          <ac:spMkLst>
            <pc:docMk/>
            <pc:sldMk cId="3676904425" sldId="309"/>
            <ac:spMk id="27" creationId="{350B471E-0A36-4549-954A-D4DCBEC676DE}"/>
          </ac:spMkLst>
        </pc:spChg>
        <pc:spChg chg="add del mod">
          <ac:chgData name="Anthony Platanios" userId="7248515a-7d77-4691-934e-9cdd40b01721" providerId="ADAL" clId="{C6DBB6B8-2BC2-CB41-BC10-B50B1E20AFF1}" dt="2021-06-23T16:37:12.359" v="14464" actId="478"/>
          <ac:spMkLst>
            <pc:docMk/>
            <pc:sldMk cId="3676904425" sldId="309"/>
            <ac:spMk id="33" creationId="{FD8FDF88-99D5-D443-8F64-B43DB4594682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35" creationId="{D26D9CAE-3D86-2642-8CB1-B026143838E3}"/>
          </ac:spMkLst>
        </pc:spChg>
        <pc:spChg chg="mod">
          <ac:chgData name="Anthony Platanios" userId="7248515a-7d77-4691-934e-9cdd40b01721" providerId="ADAL" clId="{C6DBB6B8-2BC2-CB41-BC10-B50B1E20AFF1}" dt="2021-06-24T13:09:53.503" v="15317" actId="207"/>
          <ac:spMkLst>
            <pc:docMk/>
            <pc:sldMk cId="3676904425" sldId="309"/>
            <ac:spMk id="36" creationId="{4031E67B-2C14-3B4E-BFFE-DF9C6B8E5E71}"/>
          </ac:spMkLst>
        </pc:spChg>
        <pc:spChg chg="del">
          <ac:chgData name="Anthony Platanios" userId="7248515a-7d77-4691-934e-9cdd40b01721" providerId="ADAL" clId="{C6DBB6B8-2BC2-CB41-BC10-B50B1E20AFF1}" dt="2021-06-23T16:54:03.214" v="14773" actId="478"/>
          <ac:spMkLst>
            <pc:docMk/>
            <pc:sldMk cId="3676904425" sldId="309"/>
            <ac:spMk id="47" creationId="{1AF15E30-825D-D54B-BA2E-259F4D178557}"/>
          </ac:spMkLst>
        </pc:spChg>
        <pc:spChg chg="mod">
          <ac:chgData name="Anthony Platanios" userId="7248515a-7d77-4691-934e-9cdd40b01721" providerId="ADAL" clId="{C6DBB6B8-2BC2-CB41-BC10-B50B1E20AFF1}" dt="2021-06-24T13:10:44.831" v="15322" actId="207"/>
          <ac:spMkLst>
            <pc:docMk/>
            <pc:sldMk cId="3676904425" sldId="309"/>
            <ac:spMk id="49" creationId="{549A06A5-5B1F-864D-B20D-A964CA1BEFCD}"/>
          </ac:spMkLst>
        </pc:spChg>
        <pc:spChg chg="mod">
          <ac:chgData name="Anthony Platanios" userId="7248515a-7d77-4691-934e-9cdd40b01721" providerId="ADAL" clId="{C6DBB6B8-2BC2-CB41-BC10-B50B1E20AFF1}" dt="2021-06-23T16:51:19.707" v="14688" actId="1036"/>
          <ac:spMkLst>
            <pc:docMk/>
            <pc:sldMk cId="3676904425" sldId="309"/>
            <ac:spMk id="51" creationId="{81F9EA3E-E58D-6D42-9AF1-BCA31B0525E2}"/>
          </ac:spMkLst>
        </pc:spChg>
        <pc:spChg chg="mod">
          <ac:chgData name="Anthony Platanios" userId="7248515a-7d77-4691-934e-9cdd40b01721" providerId="ADAL" clId="{C6DBB6B8-2BC2-CB41-BC10-B50B1E20AFF1}" dt="2021-06-24T13:10:51.426" v="15324" actId="208"/>
          <ac:spMkLst>
            <pc:docMk/>
            <pc:sldMk cId="3676904425" sldId="309"/>
            <ac:spMk id="56" creationId="{A41390FB-BF60-754D-843C-280B9CD98FB4}"/>
          </ac:spMkLst>
        </pc:spChg>
        <pc:spChg chg="add del">
          <ac:chgData name="Anthony Platanios" userId="7248515a-7d77-4691-934e-9cdd40b01721" providerId="ADAL" clId="{C6DBB6B8-2BC2-CB41-BC10-B50B1E20AFF1}" dt="2021-06-23T16:54:01.551" v="14772" actId="478"/>
          <ac:spMkLst>
            <pc:docMk/>
            <pc:sldMk cId="3676904425" sldId="309"/>
            <ac:spMk id="57" creationId="{5125C6E6-FF43-DD44-9116-FF9D1C81DF08}"/>
          </ac:spMkLst>
        </pc:spChg>
        <pc:spChg chg="add mod">
          <ac:chgData name="Anthony Platanios" userId="7248515a-7d77-4691-934e-9cdd40b01721" providerId="ADAL" clId="{C6DBB6B8-2BC2-CB41-BC10-B50B1E20AFF1}" dt="2021-06-23T16:34:06.160" v="14400"/>
          <ac:spMkLst>
            <pc:docMk/>
            <pc:sldMk cId="3676904425" sldId="309"/>
            <ac:spMk id="59" creationId="{FF8027C3-055C-154D-A8E2-225015248756}"/>
          </ac:spMkLst>
        </pc:spChg>
        <pc:spChg chg="mod">
          <ac:chgData name="Anthony Platanios" userId="7248515a-7d77-4691-934e-9cdd40b01721" providerId="ADAL" clId="{C6DBB6B8-2BC2-CB41-BC10-B50B1E20AFF1}" dt="2021-06-24T13:09:50.644" v="15316" actId="207"/>
          <ac:spMkLst>
            <pc:docMk/>
            <pc:sldMk cId="3676904425" sldId="309"/>
            <ac:spMk id="60" creationId="{204278D2-CDBB-4040-B609-721F2FC23402}"/>
          </ac:spMkLst>
        </pc:spChg>
        <pc:spChg chg="del">
          <ac:chgData name="Anthony Platanios" userId="7248515a-7d77-4691-934e-9cdd40b01721" providerId="ADAL" clId="{C6DBB6B8-2BC2-CB41-BC10-B50B1E20AFF1}" dt="2021-06-23T16:54:19.262" v="14774" actId="478"/>
          <ac:spMkLst>
            <pc:docMk/>
            <pc:sldMk cId="3676904425" sldId="309"/>
            <ac:spMk id="61" creationId="{616ACE22-DA95-084D-BD6E-270ECF10793E}"/>
          </ac:spMkLst>
        </pc:spChg>
        <pc:spChg chg="del">
          <ac:chgData name="Anthony Platanios" userId="7248515a-7d77-4691-934e-9cdd40b01721" providerId="ADAL" clId="{C6DBB6B8-2BC2-CB41-BC10-B50B1E20AFF1}" dt="2021-06-23T16:54:24.209" v="14775" actId="478"/>
          <ac:spMkLst>
            <pc:docMk/>
            <pc:sldMk cId="3676904425" sldId="309"/>
            <ac:spMk id="63" creationId="{951551B0-2E55-9849-9FA5-AE9032F389AA}"/>
          </ac:spMkLst>
        </pc:spChg>
        <pc:spChg chg="add del">
          <ac:chgData name="Anthony Platanios" userId="7248515a-7d77-4691-934e-9cdd40b01721" providerId="ADAL" clId="{C6DBB6B8-2BC2-CB41-BC10-B50B1E20AFF1}" dt="2021-06-23T16:53:15.421" v="14770" actId="478"/>
          <ac:spMkLst>
            <pc:docMk/>
            <pc:sldMk cId="3676904425" sldId="309"/>
            <ac:spMk id="64" creationId="{6B9160E0-E409-8243-B626-53BB1547BC00}"/>
          </ac:spMkLst>
        </pc:spChg>
        <pc:spChg chg="del">
          <ac:chgData name="Anthony Platanios" userId="7248515a-7d77-4691-934e-9cdd40b01721" providerId="ADAL" clId="{C6DBB6B8-2BC2-CB41-BC10-B50B1E20AFF1}" dt="2021-06-23T16:54:27.381" v="14776" actId="478"/>
          <ac:spMkLst>
            <pc:docMk/>
            <pc:sldMk cId="3676904425" sldId="309"/>
            <ac:spMk id="65" creationId="{0F66BE6B-6F32-A044-BFE2-94DD1CA85D96}"/>
          </ac:spMkLst>
        </pc:spChg>
        <pc:spChg chg="add mod">
          <ac:chgData name="Anthony Platanios" userId="7248515a-7d77-4691-934e-9cdd40b01721" providerId="ADAL" clId="{C6DBB6B8-2BC2-CB41-BC10-B50B1E20AFF1}" dt="2021-06-23T16:34:20.751" v="14429" actId="14100"/>
          <ac:spMkLst>
            <pc:docMk/>
            <pc:sldMk cId="3676904425" sldId="309"/>
            <ac:spMk id="67" creationId="{51E645A4-981F-8B4D-AF4E-F1F6D1B8D4D0}"/>
          </ac:spMkLst>
        </pc:spChg>
        <pc:spChg chg="mod">
          <ac:chgData name="Anthony Platanios" userId="7248515a-7d77-4691-934e-9cdd40b01721" providerId="ADAL" clId="{C6DBB6B8-2BC2-CB41-BC10-B50B1E20AFF1}" dt="2021-06-24T13:12:03.298" v="15325" actId="207"/>
          <ac:spMkLst>
            <pc:docMk/>
            <pc:sldMk cId="3676904425" sldId="309"/>
            <ac:spMk id="69" creationId="{92021E8F-36F8-164C-B399-7E8A49BB507A}"/>
          </ac:spMkLst>
        </pc:spChg>
        <pc:spChg chg="del">
          <ac:chgData name="Anthony Platanios" userId="7248515a-7d77-4691-934e-9cdd40b01721" providerId="ADAL" clId="{C6DBB6B8-2BC2-CB41-BC10-B50B1E20AFF1}" dt="2021-06-23T16:34:37.714" v="14433" actId="478"/>
          <ac:spMkLst>
            <pc:docMk/>
            <pc:sldMk cId="3676904425" sldId="309"/>
            <ac:spMk id="73" creationId="{ADD6E57A-7405-DF40-B206-9C56A9902DFD}"/>
          </ac:spMkLst>
        </pc:spChg>
        <pc:spChg chg="del">
          <ac:chgData name="Anthony Platanios" userId="7248515a-7d77-4691-934e-9cdd40b01721" providerId="ADAL" clId="{C6DBB6B8-2BC2-CB41-BC10-B50B1E20AFF1}" dt="2021-06-23T16:34:37.714" v="14433" actId="478"/>
          <ac:spMkLst>
            <pc:docMk/>
            <pc:sldMk cId="3676904425" sldId="309"/>
            <ac:spMk id="75" creationId="{5CDCECF8-0172-7146-997C-471DC991563E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77" creationId="{BF548B4D-1D8C-EC46-943F-F6C16DAF8050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79" creationId="{79B998E0-984F-BE48-8ED8-6DD4B535421F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81" creationId="{8F992BAF-2A8D-2F46-A9C9-E44CB6383034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83" creationId="{A1085EAE-F4E6-EA40-9286-C6FA7661DAF4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87" creationId="{0CDCDAA1-F8B8-7349-9781-62617FE7C258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90" creationId="{40D5A07A-B681-1742-99C4-9419C446B91F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94" creationId="{191B703E-0949-D641-8199-6FE5F1FCF293}"/>
          </ac:spMkLst>
        </pc:spChg>
        <pc:spChg chg="add mod">
          <ac:chgData name="Anthony Platanios" userId="7248515a-7d77-4691-934e-9cdd40b01721" providerId="ADAL" clId="{C6DBB6B8-2BC2-CB41-BC10-B50B1E20AFF1}" dt="2021-06-23T16:41:19.387" v="14537" actId="1076"/>
          <ac:spMkLst>
            <pc:docMk/>
            <pc:sldMk cId="3676904425" sldId="309"/>
            <ac:spMk id="97" creationId="{A9CF2940-257F-754B-AEE3-80D1E5094232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01" creationId="{9250E45B-352A-7945-8FAA-3E08D192451C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05" creationId="{7824090A-C1D4-E545-A221-617F5086C5C6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08" creationId="{B20CF812-46DE-704E-80CA-3ADB4DAE9282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10" creationId="{EAA8272E-365C-7647-A0E3-3E80E3F46572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13" creationId="{42FEC942-4CA7-6740-8972-A1E692BCC28B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16" creationId="{5073DCA4-90F3-7345-B945-64C871C42AF5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20" creationId="{DA9D50B4-2B27-AA48-9696-32313CEDE3C8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23" creationId="{AC679A98-0988-0E4C-9F51-8ABE23F30280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25" creationId="{E255C450-1465-A04B-A359-A4477F34271A}"/>
          </ac:spMkLst>
        </pc:spChg>
        <pc:spChg chg="add mod">
          <ac:chgData name="Anthony Platanios" userId="7248515a-7d77-4691-934e-9cdd40b01721" providerId="ADAL" clId="{C6DBB6B8-2BC2-CB41-BC10-B50B1E20AFF1}" dt="2021-06-23T16:43:33.383" v="14573" actId="1076"/>
          <ac:spMkLst>
            <pc:docMk/>
            <pc:sldMk cId="3676904425" sldId="309"/>
            <ac:spMk id="128" creationId="{2DBB1A2C-5EB1-AC4F-BF69-E617F65B0830}"/>
          </ac:spMkLst>
        </pc:spChg>
        <pc:spChg chg="add mod">
          <ac:chgData name="Anthony Platanios" userId="7248515a-7d77-4691-934e-9cdd40b01721" providerId="ADAL" clId="{C6DBB6B8-2BC2-CB41-BC10-B50B1E20AFF1}" dt="2021-06-23T16:48:25.538" v="14634" actId="207"/>
          <ac:spMkLst>
            <pc:docMk/>
            <pc:sldMk cId="3676904425" sldId="309"/>
            <ac:spMk id="135" creationId="{6B04BDB9-11E8-4C4B-A794-BA2A30F03812}"/>
          </ac:spMkLst>
        </pc:spChg>
        <pc:spChg chg="add mod">
          <ac:chgData name="Anthony Platanios" userId="7248515a-7d77-4691-934e-9cdd40b01721" providerId="ADAL" clId="{C6DBB6B8-2BC2-CB41-BC10-B50B1E20AFF1}" dt="2021-06-23T16:48:28.590" v="14635" actId="207"/>
          <ac:spMkLst>
            <pc:docMk/>
            <pc:sldMk cId="3676904425" sldId="309"/>
            <ac:spMk id="141" creationId="{686A8085-5E9A-C246-92F3-C257F0423AC0}"/>
          </ac:spMkLst>
        </pc:spChg>
        <pc:spChg chg="add mod">
          <ac:chgData name="Anthony Platanios" userId="7248515a-7d77-4691-934e-9cdd40b01721" providerId="ADAL" clId="{C6DBB6B8-2BC2-CB41-BC10-B50B1E20AFF1}" dt="2021-06-23T16:48:28.590" v="14635" actId="207"/>
          <ac:spMkLst>
            <pc:docMk/>
            <pc:sldMk cId="3676904425" sldId="309"/>
            <ac:spMk id="142" creationId="{B4FA349D-A391-9F46-9641-4BDCB935F834}"/>
          </ac:spMkLst>
        </pc:spChg>
        <pc:spChg chg="add mod">
          <ac:chgData name="Anthony Platanios" userId="7248515a-7d77-4691-934e-9cdd40b01721" providerId="ADAL" clId="{C6DBB6B8-2BC2-CB41-BC10-B50B1E20AFF1}" dt="2021-06-23T16:49:40.168" v="14655" actId="1076"/>
          <ac:spMkLst>
            <pc:docMk/>
            <pc:sldMk cId="3676904425" sldId="309"/>
            <ac:spMk id="145" creationId="{EDC8601F-9C08-7E49-95D9-46391151D0AC}"/>
          </ac:spMkLst>
        </pc:spChg>
        <pc:spChg chg="add mod">
          <ac:chgData name="Anthony Platanios" userId="7248515a-7d77-4691-934e-9cdd40b01721" providerId="ADAL" clId="{C6DBB6B8-2BC2-CB41-BC10-B50B1E20AFF1}" dt="2021-06-23T16:50:30.180" v="14665" actId="1076"/>
          <ac:spMkLst>
            <pc:docMk/>
            <pc:sldMk cId="3676904425" sldId="309"/>
            <ac:spMk id="149" creationId="{096829BB-00B0-7540-BDFF-124922D8386A}"/>
          </ac:spMkLst>
        </pc:spChg>
        <pc:spChg chg="add mod">
          <ac:chgData name="Anthony Platanios" userId="7248515a-7d77-4691-934e-9cdd40b01721" providerId="ADAL" clId="{C6DBB6B8-2BC2-CB41-BC10-B50B1E20AFF1}" dt="2021-06-23T16:50:32.376" v="14667" actId="20577"/>
          <ac:spMkLst>
            <pc:docMk/>
            <pc:sldMk cId="3676904425" sldId="309"/>
            <ac:spMk id="150" creationId="{F2217FF7-1A0C-AC42-8115-68D10E4EE2BA}"/>
          </ac:spMkLst>
        </pc:spChg>
        <pc:spChg chg="add mod">
          <ac:chgData name="Anthony Platanios" userId="7248515a-7d77-4691-934e-9cdd40b01721" providerId="ADAL" clId="{C6DBB6B8-2BC2-CB41-BC10-B50B1E20AFF1}" dt="2021-06-24T13:09:58.827" v="15318" actId="207"/>
          <ac:spMkLst>
            <pc:docMk/>
            <pc:sldMk cId="3676904425" sldId="309"/>
            <ac:spMk id="152" creationId="{2E2919CF-BDFD-D049-945A-4F4D82D2B383}"/>
          </ac:spMkLst>
        </pc:spChg>
        <pc:spChg chg="add mod">
          <ac:chgData name="Anthony Platanios" userId="7248515a-7d77-4691-934e-9cdd40b01721" providerId="ADAL" clId="{C6DBB6B8-2BC2-CB41-BC10-B50B1E20AFF1}" dt="2021-06-24T13:09:58.827" v="15318" actId="207"/>
          <ac:spMkLst>
            <pc:docMk/>
            <pc:sldMk cId="3676904425" sldId="309"/>
            <ac:spMk id="153" creationId="{D0D46E90-CE05-8C4B-A798-20AD95F6668E}"/>
          </ac:spMkLst>
        </pc:spChg>
        <pc:grpChg chg="add del">
          <ac:chgData name="Anthony Platanios" userId="7248515a-7d77-4691-934e-9cdd40b01721" providerId="ADAL" clId="{C6DBB6B8-2BC2-CB41-BC10-B50B1E20AFF1}" dt="2021-06-23T16:34:34.511" v="14432" actId="478"/>
          <ac:grpSpMkLst>
            <pc:docMk/>
            <pc:sldMk cId="3676904425" sldId="309"/>
            <ac:grpSpMk id="32" creationId="{90852231-B301-7C45-A067-250A14D8E9A1}"/>
          </ac:grpSpMkLst>
        </pc:grpChg>
        <pc:grpChg chg="add del">
          <ac:chgData name="Anthony Platanios" userId="7248515a-7d77-4691-934e-9cdd40b01721" providerId="ADAL" clId="{C6DBB6B8-2BC2-CB41-BC10-B50B1E20AFF1}" dt="2021-06-23T16:34:34.511" v="14432" actId="478"/>
          <ac:grpSpMkLst>
            <pc:docMk/>
            <pc:sldMk cId="3676904425" sldId="309"/>
            <ac:grpSpMk id="34" creationId="{1650EDC7-FFFF-964E-9EDF-7E314623898D}"/>
          </ac:grpSpMkLst>
        </pc:grpChg>
        <pc:grpChg chg="add mod">
          <ac:chgData name="Anthony Platanios" userId="7248515a-7d77-4691-934e-9cdd40b01721" providerId="ADAL" clId="{C6DBB6B8-2BC2-CB41-BC10-B50B1E20AFF1}" dt="2021-06-23T16:51:08.645" v="14687" actId="1076"/>
          <ac:grpSpMkLst>
            <pc:docMk/>
            <pc:sldMk cId="3676904425" sldId="309"/>
            <ac:grpSpMk id="134" creationId="{DB81AB16-75B7-1441-806A-D1E877828B0A}"/>
          </ac:grpSpMkLst>
        </pc:grpChg>
        <pc:grpChg chg="add mod">
          <ac:chgData name="Anthony Platanios" userId="7248515a-7d77-4691-934e-9cdd40b01721" providerId="ADAL" clId="{C6DBB6B8-2BC2-CB41-BC10-B50B1E20AFF1}" dt="2021-06-23T16:51:01.151" v="14686" actId="1035"/>
          <ac:grpSpMkLst>
            <pc:docMk/>
            <pc:sldMk cId="3676904425" sldId="309"/>
            <ac:grpSpMk id="151" creationId="{58BF20C3-8CD7-1E42-971B-1B9373750F3E}"/>
          </ac:grpSpMkLst>
        </pc:grp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31" creationId="{7AF28D44-AE1F-FB46-9835-EFEE060B386B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76" creationId="{B81A3005-D897-4A4C-8F76-7D451222CA22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78" creationId="{041816A1-D992-CE40-9F0B-4FEED487DB28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80" creationId="{A9AD00C7-9CE5-A64E-BCE6-4A9F16E82D40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82" creationId="{39004CC6-33F9-C54C-BF99-D3AB9B5369D9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86" creationId="{0E51BEEB-DD31-2841-9B0D-F04D46A1621E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89" creationId="{128D38D4-FAF8-9F45-B77F-194667FD5EF4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93" creationId="{EA75B7A7-B0FA-9E46-9734-0CE9A98C326F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96" creationId="{9DB41C51-A571-DC48-A790-FAFFACE7024A}"/>
          </ac:cxnSpMkLst>
        </pc:cxnChg>
        <pc:cxnChg chg="add del mod">
          <ac:chgData name="Anthony Platanios" userId="7248515a-7d77-4691-934e-9cdd40b01721" providerId="ADAL" clId="{C6DBB6B8-2BC2-CB41-BC10-B50B1E20AFF1}" dt="2021-06-23T16:43:36.230" v="14574" actId="478"/>
          <ac:cxnSpMkLst>
            <pc:docMk/>
            <pc:sldMk cId="3676904425" sldId="309"/>
            <ac:cxnSpMk id="100" creationId="{E8FD75CB-9D2B-D442-90AC-F8859DA72491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04" creationId="{C0BEF413-1109-1C47-BD7A-928D5E94449E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07" creationId="{73548B7B-C94C-384F-AAE8-19EBECADA5D9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09" creationId="{096CE1EC-0766-2F4E-8B85-4265A5AA4FB1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12" creationId="{E74474C2-A9EE-D34D-A525-854CA06EC2EC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15" creationId="{925853C4-7227-5A4C-9EBE-3D1C6C722B41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19" creationId="{3C8E54C0-ADDF-C74F-910F-B76DEDC68BED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22" creationId="{803FF2BB-79AD-5149-B9BA-C631D8732F1E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24" creationId="{6F4080BD-74A6-AD40-819E-5330C48DF012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27" creationId="{F27957EC-CAAA-D848-95E3-B7D9DCCE9DFE}"/>
          </ac:cxnSpMkLst>
        </pc:cxnChg>
        <pc:cxnChg chg="add mod">
          <ac:chgData name="Anthony Platanios" userId="7248515a-7d77-4691-934e-9cdd40b01721" providerId="ADAL" clId="{C6DBB6B8-2BC2-CB41-BC10-B50B1E20AFF1}" dt="2021-06-24T13:10:24.945" v="15319" actId="208"/>
          <ac:cxnSpMkLst>
            <pc:docMk/>
            <pc:sldMk cId="3676904425" sldId="309"/>
            <ac:cxnSpMk id="132" creationId="{8DBECCF8-71DB-DB46-BFD4-342347073333}"/>
          </ac:cxnSpMkLst>
        </pc:cxnChg>
        <pc:cxnChg chg="add mod">
          <ac:chgData name="Anthony Platanios" userId="7248515a-7d77-4691-934e-9cdd40b01721" providerId="ADAL" clId="{C6DBB6B8-2BC2-CB41-BC10-B50B1E20AFF1}" dt="2021-06-23T16:48:47.578" v="14638" actId="208"/>
          <ac:cxnSpMkLst>
            <pc:docMk/>
            <pc:sldMk cId="3676904425" sldId="309"/>
            <ac:cxnSpMk id="136" creationId="{B1FFC1CB-0DF1-664F-AE9E-56EF8519D420}"/>
          </ac:cxnSpMkLst>
        </pc:cxnChg>
        <pc:cxnChg chg="add mod">
          <ac:chgData name="Anthony Platanios" userId="7248515a-7d77-4691-934e-9cdd40b01721" providerId="ADAL" clId="{C6DBB6B8-2BC2-CB41-BC10-B50B1E20AFF1}" dt="2021-06-23T16:48:47.578" v="14638" actId="208"/>
          <ac:cxnSpMkLst>
            <pc:docMk/>
            <pc:sldMk cId="3676904425" sldId="309"/>
            <ac:cxnSpMk id="140" creationId="{5D056891-A8AD-7946-83BC-840D8D5A901E}"/>
          </ac:cxnSpMkLst>
        </pc:cxnChg>
        <pc:cxnChg chg="add mod">
          <ac:chgData name="Anthony Platanios" userId="7248515a-7d77-4691-934e-9cdd40b01721" providerId="ADAL" clId="{C6DBB6B8-2BC2-CB41-BC10-B50B1E20AFF1}" dt="2021-06-24T13:10:33.597" v="15320" actId="208"/>
          <ac:cxnSpMkLst>
            <pc:docMk/>
            <pc:sldMk cId="3676904425" sldId="309"/>
            <ac:cxnSpMk id="143" creationId="{246A986D-AE02-7140-A9D8-9EFD24595445}"/>
          </ac:cxnSpMkLst>
        </pc:cxnChg>
        <pc:cxnChg chg="add mod">
          <ac:chgData name="Anthony Platanios" userId="7248515a-7d77-4691-934e-9cdd40b01721" providerId="ADAL" clId="{C6DBB6B8-2BC2-CB41-BC10-B50B1E20AFF1}" dt="2021-06-24T13:10:33.597" v="15320" actId="208"/>
          <ac:cxnSpMkLst>
            <pc:docMk/>
            <pc:sldMk cId="3676904425" sldId="309"/>
            <ac:cxnSpMk id="147" creationId="{5C21978F-ED0C-494A-8607-D36921332871}"/>
          </ac:cxnSpMkLst>
        </pc:cxnChg>
        <pc:cxnChg chg="add mod">
          <ac:chgData name="Anthony Platanios" userId="7248515a-7d77-4691-934e-9cdd40b01721" providerId="ADAL" clId="{C6DBB6B8-2BC2-CB41-BC10-B50B1E20AFF1}" dt="2021-06-23T16:50:20.067" v="14659" actId="1076"/>
          <ac:cxnSpMkLst>
            <pc:docMk/>
            <pc:sldMk cId="3676904425" sldId="309"/>
            <ac:cxnSpMk id="148" creationId="{52489072-6353-544A-86E5-3B8C2FAA0AA6}"/>
          </ac:cxnSpMkLst>
        </pc:cxnChg>
      </pc:sldChg>
      <pc:sldChg chg="modSp add mod ord modShow">
        <pc:chgData name="Anthony Platanios" userId="7248515a-7d77-4691-934e-9cdd40b01721" providerId="ADAL" clId="{C6DBB6B8-2BC2-CB41-BC10-B50B1E20AFF1}" dt="2021-06-24T14:00:53.930" v="15857" actId="729"/>
        <pc:sldMkLst>
          <pc:docMk/>
          <pc:sldMk cId="2111528745" sldId="310"/>
        </pc:sldMkLst>
        <pc:spChg chg="mod">
          <ac:chgData name="Anthony Platanios" userId="7248515a-7d77-4691-934e-9cdd40b01721" providerId="ADAL" clId="{C6DBB6B8-2BC2-CB41-BC10-B50B1E20AFF1}" dt="2021-06-24T13:25:54.665" v="15451" actId="207"/>
          <ac:spMkLst>
            <pc:docMk/>
            <pc:sldMk cId="2111528745" sldId="310"/>
            <ac:spMk id="14" creationId="{50D36E19-FA60-2544-B546-D20D5AD01E33}"/>
          </ac:spMkLst>
        </pc:spChg>
        <pc:spChg chg="mod">
          <ac:chgData name="Anthony Platanios" userId="7248515a-7d77-4691-934e-9cdd40b01721" providerId="ADAL" clId="{C6DBB6B8-2BC2-CB41-BC10-B50B1E20AFF1}" dt="2021-06-24T13:25:54.665" v="15451" actId="207"/>
          <ac:spMkLst>
            <pc:docMk/>
            <pc:sldMk cId="2111528745" sldId="310"/>
            <ac:spMk id="19" creationId="{1DE51D6D-2597-D247-9273-D4CC7AA67C92}"/>
          </ac:spMkLst>
        </pc:spChg>
        <pc:spChg chg="mod">
          <ac:chgData name="Anthony Platanios" userId="7248515a-7d77-4691-934e-9cdd40b01721" providerId="ADAL" clId="{C6DBB6B8-2BC2-CB41-BC10-B50B1E20AFF1}" dt="2021-06-24T13:26:23.029" v="15456" actId="207"/>
          <ac:spMkLst>
            <pc:docMk/>
            <pc:sldMk cId="2111528745" sldId="310"/>
            <ac:spMk id="36" creationId="{4031E67B-2C14-3B4E-BFFE-DF9C6B8E5E71}"/>
          </ac:spMkLst>
        </pc:spChg>
        <pc:spChg chg="mod">
          <ac:chgData name="Anthony Platanios" userId="7248515a-7d77-4691-934e-9cdd40b01721" providerId="ADAL" clId="{C6DBB6B8-2BC2-CB41-BC10-B50B1E20AFF1}" dt="2021-06-24T13:26:05.308" v="15452" actId="207"/>
          <ac:spMkLst>
            <pc:docMk/>
            <pc:sldMk cId="2111528745" sldId="310"/>
            <ac:spMk id="40" creationId="{2A428F89-3218-574A-91FD-6ADB22D5E0FB}"/>
          </ac:spMkLst>
        </pc:spChg>
        <pc:spChg chg="mod">
          <ac:chgData name="Anthony Platanios" userId="7248515a-7d77-4691-934e-9cdd40b01721" providerId="ADAL" clId="{C6DBB6B8-2BC2-CB41-BC10-B50B1E20AFF1}" dt="2021-06-24T13:26:51.384" v="15460" actId="207"/>
          <ac:spMkLst>
            <pc:docMk/>
            <pc:sldMk cId="2111528745" sldId="310"/>
            <ac:spMk id="49" creationId="{549A06A5-5B1F-864D-B20D-A964CA1BEFCD}"/>
          </ac:spMkLst>
        </pc:spChg>
        <pc:spChg chg="mod">
          <ac:chgData name="Anthony Platanios" userId="7248515a-7d77-4691-934e-9cdd40b01721" providerId="ADAL" clId="{C6DBB6B8-2BC2-CB41-BC10-B50B1E20AFF1}" dt="2021-06-24T13:26:17.515" v="15455" actId="208"/>
          <ac:spMkLst>
            <pc:docMk/>
            <pc:sldMk cId="2111528745" sldId="310"/>
            <ac:spMk id="56" creationId="{A41390FB-BF60-754D-843C-280B9CD98FB4}"/>
          </ac:spMkLst>
        </pc:spChg>
        <pc:spChg chg="mod">
          <ac:chgData name="Anthony Platanios" userId="7248515a-7d77-4691-934e-9cdd40b01721" providerId="ADAL" clId="{C6DBB6B8-2BC2-CB41-BC10-B50B1E20AFF1}" dt="2021-06-24T13:26:07.135" v="15453" actId="207"/>
          <ac:spMkLst>
            <pc:docMk/>
            <pc:sldMk cId="2111528745" sldId="310"/>
            <ac:spMk id="60" creationId="{204278D2-CDBB-4040-B609-721F2FC23402}"/>
          </ac:spMkLst>
        </pc:spChg>
        <pc:spChg chg="mod">
          <ac:chgData name="Anthony Platanios" userId="7248515a-7d77-4691-934e-9cdd40b01721" providerId="ADAL" clId="{C6DBB6B8-2BC2-CB41-BC10-B50B1E20AFF1}" dt="2021-06-24T13:26:25.818" v="15457" actId="207"/>
          <ac:spMkLst>
            <pc:docMk/>
            <pc:sldMk cId="2111528745" sldId="310"/>
            <ac:spMk id="73" creationId="{ADD6E57A-7405-DF40-B206-9C56A9902DFD}"/>
          </ac:spMkLst>
        </pc:spChg>
        <pc:spChg chg="mod">
          <ac:chgData name="Anthony Platanios" userId="7248515a-7d77-4691-934e-9cdd40b01721" providerId="ADAL" clId="{C6DBB6B8-2BC2-CB41-BC10-B50B1E20AFF1}" dt="2021-06-24T13:26:33.411" v="15458" actId="207"/>
          <ac:spMkLst>
            <pc:docMk/>
            <pc:sldMk cId="2111528745" sldId="310"/>
            <ac:spMk id="75" creationId="{5CDCECF8-0172-7146-997C-471DC991563E}"/>
          </ac:spMkLst>
        </pc:spChg>
      </pc:sldChg>
      <pc:sldChg chg="del">
        <pc:chgData name="Anthony Platanios" userId="7248515a-7d77-4691-934e-9cdd40b01721" providerId="ADAL" clId="{C6DBB6B8-2BC2-CB41-BC10-B50B1E20AFF1}" dt="2021-06-24T15:09:10.063" v="17230" actId="2696"/>
        <pc:sldMkLst>
          <pc:docMk/>
          <pc:sldMk cId="3492178437" sldId="311"/>
        </pc:sldMkLst>
      </pc:sldChg>
      <pc:sldChg chg="modSp add mod">
        <pc:chgData name="Anthony Platanios" userId="7248515a-7d77-4691-934e-9cdd40b01721" providerId="ADAL" clId="{C6DBB6B8-2BC2-CB41-BC10-B50B1E20AFF1}" dt="2021-06-24T13:37:09.130" v="15543" actId="207"/>
        <pc:sldMkLst>
          <pc:docMk/>
          <pc:sldMk cId="2297108474" sldId="312"/>
        </pc:sldMkLst>
        <pc:spChg chg="mod">
          <ac:chgData name="Anthony Platanios" userId="7248515a-7d77-4691-934e-9cdd40b01721" providerId="ADAL" clId="{C6DBB6B8-2BC2-CB41-BC10-B50B1E20AFF1}" dt="2021-06-24T13:36:52.738" v="15539" actId="207"/>
          <ac:spMkLst>
            <pc:docMk/>
            <pc:sldMk cId="2297108474" sldId="312"/>
            <ac:spMk id="41" creationId="{4A9A5D9A-A42B-054A-8621-B757F03843CE}"/>
          </ac:spMkLst>
        </pc:spChg>
        <pc:spChg chg="mod">
          <ac:chgData name="Anthony Platanios" userId="7248515a-7d77-4691-934e-9cdd40b01721" providerId="ADAL" clId="{C6DBB6B8-2BC2-CB41-BC10-B50B1E20AFF1}" dt="2021-06-24T13:35:18.006" v="15521" actId="207"/>
          <ac:spMkLst>
            <pc:docMk/>
            <pc:sldMk cId="2297108474" sldId="312"/>
            <ac:spMk id="42" creationId="{5B3875F8-C079-2149-84EE-46C6667190FD}"/>
          </ac:spMkLst>
        </pc:spChg>
        <pc:spChg chg="mod">
          <ac:chgData name="Anthony Platanios" userId="7248515a-7d77-4691-934e-9cdd40b01721" providerId="ADAL" clId="{C6DBB6B8-2BC2-CB41-BC10-B50B1E20AFF1}" dt="2021-06-24T13:36:16.602" v="15528" actId="207"/>
          <ac:spMkLst>
            <pc:docMk/>
            <pc:sldMk cId="2297108474" sldId="312"/>
            <ac:spMk id="43" creationId="{0CD26BE7-03F5-A448-977E-1FE6FC738A84}"/>
          </ac:spMkLst>
        </pc:spChg>
        <pc:spChg chg="mod">
          <ac:chgData name="Anthony Platanios" userId="7248515a-7d77-4691-934e-9cdd40b01721" providerId="ADAL" clId="{C6DBB6B8-2BC2-CB41-BC10-B50B1E20AFF1}" dt="2021-06-24T13:37:02.949" v="15541" actId="207"/>
          <ac:spMkLst>
            <pc:docMk/>
            <pc:sldMk cId="2297108474" sldId="312"/>
            <ac:spMk id="95" creationId="{BAE3657E-14B1-EB47-AB8E-2C9F0FD6A165}"/>
          </ac:spMkLst>
        </pc:spChg>
        <pc:spChg chg="mod">
          <ac:chgData name="Anthony Platanios" userId="7248515a-7d77-4691-934e-9cdd40b01721" providerId="ADAL" clId="{C6DBB6B8-2BC2-CB41-BC10-B50B1E20AFF1}" dt="2021-06-24T13:37:02.949" v="15541" actId="207"/>
          <ac:spMkLst>
            <pc:docMk/>
            <pc:sldMk cId="2297108474" sldId="312"/>
            <ac:spMk id="96" creationId="{43B6CA80-8603-304B-8432-6B660FB970DF}"/>
          </ac:spMkLst>
        </pc:spChg>
        <pc:spChg chg="mod">
          <ac:chgData name="Anthony Platanios" userId="7248515a-7d77-4691-934e-9cdd40b01721" providerId="ADAL" clId="{C6DBB6B8-2BC2-CB41-BC10-B50B1E20AFF1}" dt="2021-06-24T13:37:02.949" v="15541" actId="207"/>
          <ac:spMkLst>
            <pc:docMk/>
            <pc:sldMk cId="2297108474" sldId="312"/>
            <ac:spMk id="97" creationId="{AFDE6CA6-5DDE-D145-9269-3579ECFBFA19}"/>
          </ac:spMkLst>
        </pc:spChg>
        <pc:spChg chg="mod">
          <ac:chgData name="Anthony Platanios" userId="7248515a-7d77-4691-934e-9cdd40b01721" providerId="ADAL" clId="{C6DBB6B8-2BC2-CB41-BC10-B50B1E20AFF1}" dt="2021-06-24T13:37:02.949" v="15541" actId="207"/>
          <ac:spMkLst>
            <pc:docMk/>
            <pc:sldMk cId="2297108474" sldId="312"/>
            <ac:spMk id="98" creationId="{F7071F4F-4EE4-BC48-AA5A-5F985F01CB72}"/>
          </ac:spMkLst>
        </pc:spChg>
        <pc:spChg chg="mod">
          <ac:chgData name="Anthony Platanios" userId="7248515a-7d77-4691-934e-9cdd40b01721" providerId="ADAL" clId="{C6DBB6B8-2BC2-CB41-BC10-B50B1E20AFF1}" dt="2021-06-24T13:37:02.949" v="15541" actId="207"/>
          <ac:spMkLst>
            <pc:docMk/>
            <pc:sldMk cId="2297108474" sldId="312"/>
            <ac:spMk id="99" creationId="{80E756DF-EA2B-2D4C-809A-BC67DA560C39}"/>
          </ac:spMkLst>
        </pc:spChg>
        <pc:spChg chg="mod">
          <ac:chgData name="Anthony Platanios" userId="7248515a-7d77-4691-934e-9cdd40b01721" providerId="ADAL" clId="{C6DBB6B8-2BC2-CB41-BC10-B50B1E20AFF1}" dt="2021-06-24T13:35:53.188" v="15524" actId="207"/>
          <ac:spMkLst>
            <pc:docMk/>
            <pc:sldMk cId="2297108474" sldId="312"/>
            <ac:spMk id="106" creationId="{C76C78E0-D893-004A-825E-D076ABB773BD}"/>
          </ac:spMkLst>
        </pc:spChg>
        <pc:spChg chg="mod">
          <ac:chgData name="Anthony Platanios" userId="7248515a-7d77-4691-934e-9cdd40b01721" providerId="ADAL" clId="{C6DBB6B8-2BC2-CB41-BC10-B50B1E20AFF1}" dt="2021-06-24T13:36:20.704" v="15529" actId="207"/>
          <ac:spMkLst>
            <pc:docMk/>
            <pc:sldMk cId="2297108474" sldId="312"/>
            <ac:spMk id="107" creationId="{B29E38A8-F84B-914E-B1DD-747BB7D70779}"/>
          </ac:spMkLst>
        </pc:spChg>
        <pc:spChg chg="mod">
          <ac:chgData name="Anthony Platanios" userId="7248515a-7d77-4691-934e-9cdd40b01721" providerId="ADAL" clId="{C6DBB6B8-2BC2-CB41-BC10-B50B1E20AFF1}" dt="2021-06-24T13:36:26.812" v="15531" actId="207"/>
          <ac:spMkLst>
            <pc:docMk/>
            <pc:sldMk cId="2297108474" sldId="312"/>
            <ac:spMk id="109" creationId="{204822AF-E748-5D44-B123-CFFFDA8B817F}"/>
          </ac:spMkLst>
        </pc:spChg>
        <pc:spChg chg="mod">
          <ac:chgData name="Anthony Platanios" userId="7248515a-7d77-4691-934e-9cdd40b01721" providerId="ADAL" clId="{C6DBB6B8-2BC2-CB41-BC10-B50B1E20AFF1}" dt="2021-06-24T13:36:33.757" v="15533" actId="207"/>
          <ac:spMkLst>
            <pc:docMk/>
            <pc:sldMk cId="2297108474" sldId="312"/>
            <ac:spMk id="112" creationId="{6F859B68-533D-A94B-82AF-CE15A1ED3221}"/>
          </ac:spMkLst>
        </pc:spChg>
        <pc:spChg chg="mod">
          <ac:chgData name="Anthony Platanios" userId="7248515a-7d77-4691-934e-9cdd40b01721" providerId="ADAL" clId="{C6DBB6B8-2BC2-CB41-BC10-B50B1E20AFF1}" dt="2021-06-24T13:37:09.130" v="15543" actId="207"/>
          <ac:spMkLst>
            <pc:docMk/>
            <pc:sldMk cId="2297108474" sldId="312"/>
            <ac:spMk id="123" creationId="{98C9CD30-FB17-2444-9205-976DDAA931EE}"/>
          </ac:spMkLst>
        </pc:spChg>
        <pc:spChg chg="mod">
          <ac:chgData name="Anthony Platanios" userId="7248515a-7d77-4691-934e-9cdd40b01721" providerId="ADAL" clId="{C6DBB6B8-2BC2-CB41-BC10-B50B1E20AFF1}" dt="2021-06-24T13:37:09.130" v="15543" actId="207"/>
          <ac:spMkLst>
            <pc:docMk/>
            <pc:sldMk cId="2297108474" sldId="312"/>
            <ac:spMk id="124" creationId="{D11E186E-192E-7E4C-8E2C-52A5FAB8E389}"/>
          </ac:spMkLst>
        </pc:spChg>
        <pc:spChg chg="mod">
          <ac:chgData name="Anthony Platanios" userId="7248515a-7d77-4691-934e-9cdd40b01721" providerId="ADAL" clId="{C6DBB6B8-2BC2-CB41-BC10-B50B1E20AFF1}" dt="2021-06-24T13:37:09.130" v="15543" actId="207"/>
          <ac:spMkLst>
            <pc:docMk/>
            <pc:sldMk cId="2297108474" sldId="312"/>
            <ac:spMk id="125" creationId="{06579FAC-6026-C44C-BE5D-D8C00467EB73}"/>
          </ac:spMkLst>
        </pc:spChg>
        <pc:spChg chg="mod">
          <ac:chgData name="Anthony Platanios" userId="7248515a-7d77-4691-934e-9cdd40b01721" providerId="ADAL" clId="{C6DBB6B8-2BC2-CB41-BC10-B50B1E20AFF1}" dt="2021-06-24T13:37:09.130" v="15543" actId="207"/>
          <ac:spMkLst>
            <pc:docMk/>
            <pc:sldMk cId="2297108474" sldId="312"/>
            <ac:spMk id="126" creationId="{7729CB3F-D1B8-424F-B8C3-C4296671FC71}"/>
          </ac:spMkLst>
        </pc:spChg>
        <pc:spChg chg="mod">
          <ac:chgData name="Anthony Platanios" userId="7248515a-7d77-4691-934e-9cdd40b01721" providerId="ADAL" clId="{C6DBB6B8-2BC2-CB41-BC10-B50B1E20AFF1}" dt="2021-06-24T13:37:09.130" v="15543" actId="207"/>
          <ac:spMkLst>
            <pc:docMk/>
            <pc:sldMk cId="2297108474" sldId="312"/>
            <ac:spMk id="127" creationId="{8B8D80CD-8CCC-AE4D-A8B4-A232F709295D}"/>
          </ac:spMkLst>
        </pc:spChg>
        <pc:spChg chg="mod">
          <ac:chgData name="Anthony Platanios" userId="7248515a-7d77-4691-934e-9cdd40b01721" providerId="ADAL" clId="{C6DBB6B8-2BC2-CB41-BC10-B50B1E20AFF1}" dt="2021-06-24T13:35:47.420" v="15523" actId="208"/>
          <ac:spMkLst>
            <pc:docMk/>
            <pc:sldMk cId="2297108474" sldId="312"/>
            <ac:spMk id="157" creationId="{D6F92B04-DE82-5E4F-ABAF-85F9955DBC88}"/>
          </ac:spMkLst>
        </pc:spChg>
        <pc:spChg chg="mod">
          <ac:chgData name="Anthony Platanios" userId="7248515a-7d77-4691-934e-9cdd40b01721" providerId="ADAL" clId="{C6DBB6B8-2BC2-CB41-BC10-B50B1E20AFF1}" dt="2021-06-24T13:35:20.960" v="15522" actId="207"/>
          <ac:spMkLst>
            <pc:docMk/>
            <pc:sldMk cId="2297108474" sldId="312"/>
            <ac:spMk id="162" creationId="{124BB8EA-5D8F-3D42-8FED-EEAAD7886853}"/>
          </ac:spMkLst>
        </pc:spChg>
        <pc:spChg chg="mod">
          <ac:chgData name="Anthony Platanios" userId="7248515a-7d77-4691-934e-9cdd40b01721" providerId="ADAL" clId="{C6DBB6B8-2BC2-CB41-BC10-B50B1E20AFF1}" dt="2021-06-24T13:35:47.420" v="15523" actId="208"/>
          <ac:spMkLst>
            <pc:docMk/>
            <pc:sldMk cId="2297108474" sldId="312"/>
            <ac:spMk id="163" creationId="{26A18747-E9B1-1B40-BBD2-D91534E3FB19}"/>
          </ac:spMkLst>
        </pc:spChg>
        <pc:spChg chg="mod">
          <ac:chgData name="Anthony Platanios" userId="7248515a-7d77-4691-934e-9cdd40b01721" providerId="ADAL" clId="{C6DBB6B8-2BC2-CB41-BC10-B50B1E20AFF1}" dt="2021-06-24T13:36:12.836" v="15527" actId="207"/>
          <ac:spMkLst>
            <pc:docMk/>
            <pc:sldMk cId="2297108474" sldId="312"/>
            <ac:spMk id="164" creationId="{04F5C7B7-2BE3-D942-A101-905D67560B43}"/>
          </ac:spMkLst>
        </pc:spChg>
        <pc:spChg chg="mod">
          <ac:chgData name="Anthony Platanios" userId="7248515a-7d77-4691-934e-9cdd40b01721" providerId="ADAL" clId="{C6DBB6B8-2BC2-CB41-BC10-B50B1E20AFF1}" dt="2021-06-24T13:36:06.801" v="15526" actId="207"/>
          <ac:spMkLst>
            <pc:docMk/>
            <pc:sldMk cId="2297108474" sldId="312"/>
            <ac:spMk id="166" creationId="{A262F104-337B-C34E-96E7-D07AE28FBEE9}"/>
          </ac:spMkLst>
        </pc:spChg>
        <pc:spChg chg="mod">
          <ac:chgData name="Anthony Platanios" userId="7248515a-7d77-4691-934e-9cdd40b01721" providerId="ADAL" clId="{C6DBB6B8-2BC2-CB41-BC10-B50B1E20AFF1}" dt="2021-06-24T13:36:06.801" v="15526" actId="207"/>
          <ac:spMkLst>
            <pc:docMk/>
            <pc:sldMk cId="2297108474" sldId="312"/>
            <ac:spMk id="169" creationId="{8B6A97D9-FDF3-4E4B-AFCA-11F3CB137E9A}"/>
          </ac:spMkLst>
        </pc:spChg>
        <pc:spChg chg="mod">
          <ac:chgData name="Anthony Platanios" userId="7248515a-7d77-4691-934e-9cdd40b01721" providerId="ADAL" clId="{C6DBB6B8-2BC2-CB41-BC10-B50B1E20AFF1}" dt="2021-06-24T13:35:14.952" v="15520" actId="207"/>
          <ac:spMkLst>
            <pc:docMk/>
            <pc:sldMk cId="2297108474" sldId="312"/>
            <ac:spMk id="184" creationId="{10304621-7FFB-7548-A197-7C1CAE0C8142}"/>
          </ac:spMkLst>
        </pc:spChg>
        <pc:spChg chg="mod">
          <ac:chgData name="Anthony Platanios" userId="7248515a-7d77-4691-934e-9cdd40b01721" providerId="ADAL" clId="{C6DBB6B8-2BC2-CB41-BC10-B50B1E20AFF1}" dt="2021-06-24T13:34:57.968" v="15516" actId="207"/>
          <ac:spMkLst>
            <pc:docMk/>
            <pc:sldMk cId="2297108474" sldId="312"/>
            <ac:spMk id="212" creationId="{7BD2FD9C-7001-FE40-B030-B2AA6064F52F}"/>
          </ac:spMkLst>
        </pc:spChg>
        <pc:grpChg chg="mod">
          <ac:chgData name="Anthony Platanios" userId="7248515a-7d77-4691-934e-9cdd40b01721" providerId="ADAL" clId="{C6DBB6B8-2BC2-CB41-BC10-B50B1E20AFF1}" dt="2021-06-24T13:36:12.836" v="15527" actId="207"/>
          <ac:grpSpMkLst>
            <pc:docMk/>
            <pc:sldMk cId="2297108474" sldId="312"/>
            <ac:grpSpMk id="137" creationId="{8A27725D-109A-D449-A82C-81CBF4A63A83}"/>
          </ac:grpSpMkLst>
        </pc:grpChg>
        <pc:grpChg chg="mod">
          <ac:chgData name="Anthony Platanios" userId="7248515a-7d77-4691-934e-9cdd40b01721" providerId="ADAL" clId="{C6DBB6B8-2BC2-CB41-BC10-B50B1E20AFF1}" dt="2021-06-24T13:36:12.836" v="15527" actId="207"/>
          <ac:grpSpMkLst>
            <pc:docMk/>
            <pc:sldMk cId="2297108474" sldId="312"/>
            <ac:grpSpMk id="139" creationId="{B7DF1D07-03DC-2F4C-86E1-E26357BDF0A5}"/>
          </ac:grpSpMkLst>
        </pc:grpChg>
        <pc:cxnChg chg="mod">
          <ac:chgData name="Anthony Platanios" userId="7248515a-7d77-4691-934e-9cdd40b01721" providerId="ADAL" clId="{C6DBB6B8-2BC2-CB41-BC10-B50B1E20AFF1}" dt="2021-06-24T13:36:41.833" v="15534" actId="208"/>
          <ac:cxnSpMkLst>
            <pc:docMk/>
            <pc:sldMk cId="2297108474" sldId="312"/>
            <ac:cxnSpMk id="143" creationId="{1CE49330-FA9A-2B45-8DCB-58402CA55152}"/>
          </ac:cxnSpMkLst>
        </pc:cxnChg>
        <pc:cxnChg chg="mod">
          <ac:chgData name="Anthony Platanios" userId="7248515a-7d77-4691-934e-9cdd40b01721" providerId="ADAL" clId="{C6DBB6B8-2BC2-CB41-BC10-B50B1E20AFF1}" dt="2021-06-24T13:35:47.420" v="15523" actId="208"/>
          <ac:cxnSpMkLst>
            <pc:docMk/>
            <pc:sldMk cId="2297108474" sldId="312"/>
            <ac:cxnSpMk id="159" creationId="{49BE001C-1DC4-C946-B74D-BEF7409CB86F}"/>
          </ac:cxnSpMkLst>
        </pc:cxnChg>
        <pc:cxnChg chg="mod">
          <ac:chgData name="Anthony Platanios" userId="7248515a-7d77-4691-934e-9cdd40b01721" providerId="ADAL" clId="{C6DBB6B8-2BC2-CB41-BC10-B50B1E20AFF1}" dt="2021-06-24T13:35:47.420" v="15523" actId="208"/>
          <ac:cxnSpMkLst>
            <pc:docMk/>
            <pc:sldMk cId="2297108474" sldId="312"/>
            <ac:cxnSpMk id="160" creationId="{4EF084C2-109E-AB4A-8FC5-0EEC56E2F815}"/>
          </ac:cxnSpMkLst>
        </pc:cxnChg>
        <pc:cxnChg chg="mod">
          <ac:chgData name="Anthony Platanios" userId="7248515a-7d77-4691-934e-9cdd40b01721" providerId="ADAL" clId="{C6DBB6B8-2BC2-CB41-BC10-B50B1E20AFF1}" dt="2021-06-24T13:35:47.420" v="15523" actId="208"/>
          <ac:cxnSpMkLst>
            <pc:docMk/>
            <pc:sldMk cId="2297108474" sldId="312"/>
            <ac:cxnSpMk id="161" creationId="{85A5824C-1E3C-4540-8C84-5E28950EF68A}"/>
          </ac:cxnSpMkLst>
        </pc:cxnChg>
        <pc:cxnChg chg="mod">
          <ac:chgData name="Anthony Platanios" userId="7248515a-7d77-4691-934e-9cdd40b01721" providerId="ADAL" clId="{C6DBB6B8-2BC2-CB41-BC10-B50B1E20AFF1}" dt="2021-06-24T13:35:59.927" v="15525" actId="208"/>
          <ac:cxnSpMkLst>
            <pc:docMk/>
            <pc:sldMk cId="2297108474" sldId="312"/>
            <ac:cxnSpMk id="167" creationId="{8D59EB07-A51A-1044-9054-C900233D22A7}"/>
          </ac:cxnSpMkLst>
        </pc:cxnChg>
        <pc:cxnChg chg="mod">
          <ac:chgData name="Anthony Platanios" userId="7248515a-7d77-4691-934e-9cdd40b01721" providerId="ADAL" clId="{C6DBB6B8-2BC2-CB41-BC10-B50B1E20AFF1}" dt="2021-06-24T13:35:59.927" v="15525" actId="208"/>
          <ac:cxnSpMkLst>
            <pc:docMk/>
            <pc:sldMk cId="2297108474" sldId="312"/>
            <ac:cxnSpMk id="168" creationId="{950FCCD1-8C9F-B34A-9427-B8EE6FC5C52A}"/>
          </ac:cxnSpMkLst>
        </pc:cxnChg>
        <pc:cxnChg chg="mod">
          <ac:chgData name="Anthony Platanios" userId="7248515a-7d77-4691-934e-9cdd40b01721" providerId="ADAL" clId="{C6DBB6B8-2BC2-CB41-BC10-B50B1E20AFF1}" dt="2021-06-24T13:36:41.833" v="15534" actId="208"/>
          <ac:cxnSpMkLst>
            <pc:docMk/>
            <pc:sldMk cId="2297108474" sldId="312"/>
            <ac:cxnSpMk id="188" creationId="{65A56C57-76C2-F547-901D-389AD605FAAA}"/>
          </ac:cxnSpMkLst>
        </pc:cxnChg>
        <pc:cxnChg chg="mod">
          <ac:chgData name="Anthony Platanios" userId="7248515a-7d77-4691-934e-9cdd40b01721" providerId="ADAL" clId="{C6DBB6B8-2BC2-CB41-BC10-B50B1E20AFF1}" dt="2021-06-24T13:36:41.833" v="15534" actId="208"/>
          <ac:cxnSpMkLst>
            <pc:docMk/>
            <pc:sldMk cId="2297108474" sldId="312"/>
            <ac:cxnSpMk id="195" creationId="{A4EE56CC-1264-1D49-8B9F-6FE2E85039D5}"/>
          </ac:cxnSpMkLst>
        </pc:cxnChg>
        <pc:cxnChg chg="mod">
          <ac:chgData name="Anthony Platanios" userId="7248515a-7d77-4691-934e-9cdd40b01721" providerId="ADAL" clId="{C6DBB6B8-2BC2-CB41-BC10-B50B1E20AFF1}" dt="2021-06-24T13:36:41.833" v="15534" actId="208"/>
          <ac:cxnSpMkLst>
            <pc:docMk/>
            <pc:sldMk cId="2297108474" sldId="312"/>
            <ac:cxnSpMk id="209" creationId="{C66923C4-4BB1-B54C-8F82-486AFF05F391}"/>
          </ac:cxnSpMkLst>
        </pc:cxnChg>
      </pc:sldChg>
      <pc:sldChg chg="addSp delSp modSp add mod modAnim">
        <pc:chgData name="Anthony Platanios" userId="7248515a-7d77-4691-934e-9cdd40b01721" providerId="ADAL" clId="{C6DBB6B8-2BC2-CB41-BC10-B50B1E20AFF1}" dt="2021-06-24T23:39:15.265" v="17267" actId="14100"/>
        <pc:sldMkLst>
          <pc:docMk/>
          <pc:sldMk cId="1097963928" sldId="313"/>
        </pc:sldMkLst>
        <pc:spChg chg="add mod">
          <ac:chgData name="Anthony Platanios" userId="7248515a-7d77-4691-934e-9cdd40b01721" providerId="ADAL" clId="{C6DBB6B8-2BC2-CB41-BC10-B50B1E20AFF1}" dt="2021-06-24T23:39:15.265" v="17267" actId="14100"/>
          <ac:spMkLst>
            <pc:docMk/>
            <pc:sldMk cId="1097963928" sldId="313"/>
            <ac:spMk id="3" creationId="{FAA3868C-0DE6-1049-9B0D-87069A9702F7}"/>
          </ac:spMkLst>
        </pc:spChg>
        <pc:spChg chg="add mod">
          <ac:chgData name="Anthony Platanios" userId="7248515a-7d77-4691-934e-9cdd40b01721" providerId="ADAL" clId="{C6DBB6B8-2BC2-CB41-BC10-B50B1E20AFF1}" dt="2021-06-24T13:48:57.389" v="15774" actId="20577"/>
          <ac:spMkLst>
            <pc:docMk/>
            <pc:sldMk cId="1097963928" sldId="313"/>
            <ac:spMk id="7" creationId="{F0BAD475-D9F6-354E-B627-E608285EBDCF}"/>
          </ac:spMkLst>
        </pc:spChg>
        <pc:spChg chg="mod">
          <ac:chgData name="Anthony Platanios" userId="7248515a-7d77-4691-934e-9cdd40b01721" providerId="ADAL" clId="{C6DBB6B8-2BC2-CB41-BC10-B50B1E20AFF1}" dt="2021-06-24T13:49:15.410" v="15776" actId="167"/>
          <ac:spMkLst>
            <pc:docMk/>
            <pc:sldMk cId="1097963928" sldId="313"/>
            <ac:spMk id="73" creationId="{AC033D4C-3948-444F-BC61-AB7352E44723}"/>
          </ac:spMkLst>
        </pc:spChg>
        <pc:graphicFrameChg chg="del">
          <ac:chgData name="Anthony Platanios" userId="7248515a-7d77-4691-934e-9cdd40b01721" providerId="ADAL" clId="{C6DBB6B8-2BC2-CB41-BC10-B50B1E20AFF1}" dt="2021-06-24T12:53:12.462" v="14890" actId="478"/>
          <ac:graphicFrameMkLst>
            <pc:docMk/>
            <pc:sldMk cId="1097963928" sldId="313"/>
            <ac:graphicFrameMk id="2" creationId="{5DF3477F-DDAF-9B48-9F4E-8156063F9267}"/>
          </ac:graphicFrameMkLst>
        </pc:graphicFrameChg>
        <pc:graphicFrameChg chg="add mod">
          <ac:chgData name="Anthony Platanios" userId="7248515a-7d77-4691-934e-9cdd40b01721" providerId="ADAL" clId="{C6DBB6B8-2BC2-CB41-BC10-B50B1E20AFF1}" dt="2021-06-24T13:54:25.820" v="15796"/>
          <ac:graphicFrameMkLst>
            <pc:docMk/>
            <pc:sldMk cId="1097963928" sldId="313"/>
            <ac:graphicFrameMk id="4" creationId="{C3D779A4-9FB6-F545-A5DB-CF7F673A08E3}"/>
          </ac:graphicFrameMkLst>
        </pc:graphicFrameChg>
        <pc:graphicFrameChg chg="add mod">
          <ac:chgData name="Anthony Platanios" userId="7248515a-7d77-4691-934e-9cdd40b01721" providerId="ADAL" clId="{C6DBB6B8-2BC2-CB41-BC10-B50B1E20AFF1}" dt="2021-06-24T13:58:13.836" v="15823" actId="1076"/>
          <ac:graphicFrameMkLst>
            <pc:docMk/>
            <pc:sldMk cId="1097963928" sldId="313"/>
            <ac:graphicFrameMk id="5" creationId="{79ADB6DC-9D73-2343-A209-4A2FF6F87A44}"/>
          </ac:graphicFrameMkLst>
        </pc:graphicFrameChg>
      </pc:sldChg>
      <pc:sldChg chg="addSp delSp modSp add mod modTransition delAnim modAnim">
        <pc:chgData name="Anthony Platanios" userId="7248515a-7d77-4691-934e-9cdd40b01721" providerId="ADAL" clId="{C6DBB6B8-2BC2-CB41-BC10-B50B1E20AFF1}" dt="2021-06-24T23:34:59.605" v="17242"/>
        <pc:sldMkLst>
          <pc:docMk/>
          <pc:sldMk cId="1858584467" sldId="314"/>
        </pc:sldMkLst>
        <pc:spChg chg="del">
          <ac:chgData name="Anthony Platanios" userId="7248515a-7d77-4691-934e-9cdd40b01721" providerId="ADAL" clId="{C6DBB6B8-2BC2-CB41-BC10-B50B1E20AFF1}" dt="2021-06-24T13:59:51.764" v="15828" actId="478"/>
          <ac:spMkLst>
            <pc:docMk/>
            <pc:sldMk cId="1858584467" sldId="314"/>
            <ac:spMk id="3" creationId="{FAA3868C-0DE6-1049-9B0D-87069A9702F7}"/>
          </ac:spMkLst>
        </pc:spChg>
        <pc:spChg chg="add mod">
          <ac:chgData name="Anthony Platanios" userId="7248515a-7d77-4691-934e-9cdd40b01721" providerId="ADAL" clId="{C6DBB6B8-2BC2-CB41-BC10-B50B1E20AFF1}" dt="2021-06-24T14:47:35.346" v="16251" actId="14100"/>
          <ac:spMkLst>
            <pc:docMk/>
            <pc:sldMk cId="1858584467" sldId="314"/>
            <ac:spMk id="6" creationId="{B20C2B33-E8F0-E04A-909D-D215EAA6A8C5}"/>
          </ac:spMkLst>
        </pc:spChg>
        <pc:spChg chg="del">
          <ac:chgData name="Anthony Platanios" userId="7248515a-7d77-4691-934e-9cdd40b01721" providerId="ADAL" clId="{C6DBB6B8-2BC2-CB41-BC10-B50B1E20AFF1}" dt="2021-06-24T13:59:43.912" v="15826" actId="478"/>
          <ac:spMkLst>
            <pc:docMk/>
            <pc:sldMk cId="1858584467" sldId="314"/>
            <ac:spMk id="7" creationId="{F0BAD475-D9F6-354E-B627-E608285EBDCF}"/>
          </ac:spMkLst>
        </pc:spChg>
        <pc:spChg chg="add mod">
          <ac:chgData name="Anthony Platanios" userId="7248515a-7d77-4691-934e-9cdd40b01721" providerId="ADAL" clId="{C6DBB6B8-2BC2-CB41-BC10-B50B1E20AFF1}" dt="2021-06-24T14:47:56.425" v="16256" actId="14100"/>
          <ac:spMkLst>
            <pc:docMk/>
            <pc:sldMk cId="1858584467" sldId="314"/>
            <ac:spMk id="8" creationId="{6CED0D8A-674C-FE4A-B5D0-8EAB943939EF}"/>
          </ac:spMkLst>
        </pc:spChg>
        <pc:spChg chg="add mod">
          <ac:chgData name="Anthony Platanios" userId="7248515a-7d77-4691-934e-9cdd40b01721" providerId="ADAL" clId="{C6DBB6B8-2BC2-CB41-BC10-B50B1E20AFF1}" dt="2021-06-24T14:49:09.735" v="16414" actId="207"/>
          <ac:spMkLst>
            <pc:docMk/>
            <pc:sldMk cId="1858584467" sldId="314"/>
            <ac:spMk id="10" creationId="{62D3A782-F85C-2742-99B6-CF2A1646C2D1}"/>
          </ac:spMkLst>
        </pc:spChg>
        <pc:spChg chg="add mod">
          <ac:chgData name="Anthony Platanios" userId="7248515a-7d77-4691-934e-9cdd40b01721" providerId="ADAL" clId="{C6DBB6B8-2BC2-CB41-BC10-B50B1E20AFF1}" dt="2021-06-24T14:44:28.713" v="16236" actId="20577"/>
          <ac:spMkLst>
            <pc:docMk/>
            <pc:sldMk cId="1858584467" sldId="314"/>
            <ac:spMk id="13" creationId="{90E5DA15-D26E-7644-87D1-1E23B1162060}"/>
          </ac:spMkLst>
        </pc:spChg>
        <pc:spChg chg="mod">
          <ac:chgData name="Anthony Platanios" userId="7248515a-7d77-4691-934e-9cdd40b01721" providerId="ADAL" clId="{C6DBB6B8-2BC2-CB41-BC10-B50B1E20AFF1}" dt="2021-06-24T14:00:01.938" v="15853" actId="20577"/>
          <ac:spMkLst>
            <pc:docMk/>
            <pc:sldMk cId="1858584467" sldId="314"/>
            <ac:spMk id="73" creationId="{AC033D4C-3948-444F-BC61-AB7352E44723}"/>
          </ac:spMkLst>
        </pc:spChg>
        <pc:graphicFrameChg chg="add mod">
          <ac:chgData name="Anthony Platanios" userId="7248515a-7d77-4691-934e-9cdd40b01721" providerId="ADAL" clId="{C6DBB6B8-2BC2-CB41-BC10-B50B1E20AFF1}" dt="2021-06-24T14:44:33.105" v="16237" actId="1076"/>
          <ac:graphicFrameMkLst>
            <pc:docMk/>
            <pc:sldMk cId="1858584467" sldId="314"/>
            <ac:graphicFrameMk id="2" creationId="{A60D12B9-7901-024B-956C-D37B8E0C1345}"/>
          </ac:graphicFrameMkLst>
        </pc:graphicFrameChg>
        <pc:graphicFrameChg chg="del">
          <ac:chgData name="Anthony Platanios" userId="7248515a-7d77-4691-934e-9cdd40b01721" providerId="ADAL" clId="{C6DBB6B8-2BC2-CB41-BC10-B50B1E20AFF1}" dt="2021-06-24T13:59:46.856" v="15827" actId="478"/>
          <ac:graphicFrameMkLst>
            <pc:docMk/>
            <pc:sldMk cId="1858584467" sldId="314"/>
            <ac:graphicFrameMk id="4" creationId="{C3D779A4-9FB6-F545-A5DB-CF7F673A08E3}"/>
          </ac:graphicFrameMkLst>
        </pc:graphicFrameChg>
        <pc:graphicFrameChg chg="del">
          <ac:chgData name="Anthony Platanios" userId="7248515a-7d77-4691-934e-9cdd40b01721" providerId="ADAL" clId="{C6DBB6B8-2BC2-CB41-BC10-B50B1E20AFF1}" dt="2021-06-24T13:59:46.856" v="15827" actId="478"/>
          <ac:graphicFrameMkLst>
            <pc:docMk/>
            <pc:sldMk cId="1858584467" sldId="314"/>
            <ac:graphicFrameMk id="5" creationId="{79ADB6DC-9D73-2343-A209-4A2FF6F87A44}"/>
          </ac:graphicFrameMkLst>
        </pc:graphicFrameChg>
        <pc:graphicFrameChg chg="add del mod">
          <ac:chgData name="Anthony Platanios" userId="7248515a-7d77-4691-934e-9cdd40b01721" providerId="ADAL" clId="{C6DBB6B8-2BC2-CB41-BC10-B50B1E20AFF1}" dt="2021-06-24T14:37:47.381" v="16091" actId="478"/>
          <ac:graphicFrameMkLst>
            <pc:docMk/>
            <pc:sldMk cId="1858584467" sldId="314"/>
            <ac:graphicFrameMk id="11" creationId="{ACB48D97-FB87-7B48-8C23-05E4BBF20AA3}"/>
          </ac:graphicFrameMkLst>
        </pc:graphicFrameChg>
        <pc:graphicFrameChg chg="add del mod">
          <ac:chgData name="Anthony Platanios" userId="7248515a-7d77-4691-934e-9cdd40b01721" providerId="ADAL" clId="{C6DBB6B8-2BC2-CB41-BC10-B50B1E20AFF1}" dt="2021-06-24T14:37:59.134" v="16095" actId="478"/>
          <ac:graphicFrameMkLst>
            <pc:docMk/>
            <pc:sldMk cId="1858584467" sldId="314"/>
            <ac:graphicFrameMk id="12" creationId="{CEFC8B14-3A8B-2042-A271-9BFFFA945882}"/>
          </ac:graphicFrameMkLst>
        </pc:graphicFrameChg>
      </pc:sldChg>
      <pc:sldMasterChg chg="modSp mod modSldLayout">
        <pc:chgData name="Anthony Platanios" userId="7248515a-7d77-4691-934e-9cdd40b01721" providerId="ADAL" clId="{C6DBB6B8-2BC2-CB41-BC10-B50B1E20AFF1}" dt="2021-06-20T03:09:03.048" v="175" actId="2711"/>
        <pc:sldMasterMkLst>
          <pc:docMk/>
          <pc:sldMasterMk cId="19446915" sldId="2147483648"/>
        </pc:sldMasterMkLst>
        <pc:spChg chg="mod">
          <ac:chgData name="Anthony Platanios" userId="7248515a-7d77-4691-934e-9cdd40b01721" providerId="ADAL" clId="{C6DBB6B8-2BC2-CB41-BC10-B50B1E20AFF1}" dt="2021-06-20T03:05:37.400" v="116" actId="14100"/>
          <ac:spMkLst>
            <pc:docMk/>
            <pc:sldMasterMk cId="19446915" sldId="2147483648"/>
            <ac:spMk id="2" creationId="{C8A2723C-7B80-E24C-9AAD-41EE8A7137DF}"/>
          </ac:spMkLst>
        </pc:spChg>
        <pc:spChg chg="mod">
          <ac:chgData name="Anthony Platanios" userId="7248515a-7d77-4691-934e-9cdd40b01721" providerId="ADAL" clId="{C6DBB6B8-2BC2-CB41-BC10-B50B1E20AFF1}" dt="2021-06-20T03:05:51.261" v="118" actId="14100"/>
          <ac:spMkLst>
            <pc:docMk/>
            <pc:sldMasterMk cId="19446915" sldId="2147483648"/>
            <ac:spMk id="3" creationId="{86B26F98-C57A-7647-A232-E84C545BB3D5}"/>
          </ac:spMkLst>
        </pc:spChg>
        <pc:spChg chg="mod">
          <ac:chgData name="Anthony Platanios" userId="7248515a-7d77-4691-934e-9cdd40b01721" providerId="ADAL" clId="{C6DBB6B8-2BC2-CB41-BC10-B50B1E20AFF1}" dt="2021-06-20T03:05:58.094" v="120" actId="2711"/>
          <ac:spMkLst>
            <pc:docMk/>
            <pc:sldMasterMk cId="19446915" sldId="2147483648"/>
            <ac:spMk id="4" creationId="{AF61C23B-1750-2947-B620-1CE550AD52A0}"/>
          </ac:spMkLst>
        </pc:spChg>
        <pc:spChg chg="mod">
          <ac:chgData name="Anthony Platanios" userId="7248515a-7d77-4691-934e-9cdd40b01721" providerId="ADAL" clId="{C6DBB6B8-2BC2-CB41-BC10-B50B1E20AFF1}" dt="2021-06-20T03:06:20.101" v="125" actId="14100"/>
          <ac:spMkLst>
            <pc:docMk/>
            <pc:sldMasterMk cId="19446915" sldId="2147483648"/>
            <ac:spMk id="5" creationId="{BEE404EA-3CE3-AA4B-B41F-7F1B0185F0D0}"/>
          </ac:spMkLst>
        </pc:spChg>
        <pc:spChg chg="mod">
          <ac:chgData name="Anthony Platanios" userId="7248515a-7d77-4691-934e-9cdd40b01721" providerId="ADAL" clId="{C6DBB6B8-2BC2-CB41-BC10-B50B1E20AFF1}" dt="2021-06-20T03:06:03.978" v="122" actId="2711"/>
          <ac:spMkLst>
            <pc:docMk/>
            <pc:sldMasterMk cId="19446915" sldId="2147483648"/>
            <ac:spMk id="6" creationId="{D92FEDAF-8189-BE4E-90A5-19673FAB1718}"/>
          </ac:spMkLst>
        </pc:spChg>
        <pc:sldLayoutChg chg="modSp mod">
          <pc:chgData name="Anthony Platanios" userId="7248515a-7d77-4691-934e-9cdd40b01721" providerId="ADAL" clId="{C6DBB6B8-2BC2-CB41-BC10-B50B1E20AFF1}" dt="2021-06-20T03:05:09.733" v="113" actId="255"/>
          <pc:sldLayoutMkLst>
            <pc:docMk/>
            <pc:sldMasterMk cId="19446915" sldId="2147483648"/>
            <pc:sldLayoutMk cId="3225693958" sldId="2147483649"/>
          </pc:sldLayoutMkLst>
          <pc:spChg chg="mod">
            <ac:chgData name="Anthony Platanios" userId="7248515a-7d77-4691-934e-9cdd40b01721" providerId="ADAL" clId="{C6DBB6B8-2BC2-CB41-BC10-B50B1E20AFF1}" dt="2021-06-20T03:04:12.604" v="95" actId="255"/>
            <ac:spMkLst>
              <pc:docMk/>
              <pc:sldMasterMk cId="19446915" sldId="2147483648"/>
              <pc:sldLayoutMk cId="3225693958" sldId="2147483649"/>
              <ac:spMk id="2" creationId="{363C8BC6-5890-6B4E-B072-C2E45CE3188D}"/>
            </ac:spMkLst>
          </pc:spChg>
          <pc:spChg chg="mod">
            <ac:chgData name="Anthony Platanios" userId="7248515a-7d77-4691-934e-9cdd40b01721" providerId="ADAL" clId="{C6DBB6B8-2BC2-CB41-BC10-B50B1E20AFF1}" dt="2021-06-20T03:05:09.733" v="113" actId="255"/>
            <ac:spMkLst>
              <pc:docMk/>
              <pc:sldMasterMk cId="19446915" sldId="2147483648"/>
              <pc:sldLayoutMk cId="3225693958" sldId="2147483649"/>
              <ac:spMk id="3" creationId="{87C85BA4-BB7F-A248-B713-A11C4C3A0FAC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9:03.048" v="175" actId="2711"/>
          <pc:sldLayoutMkLst>
            <pc:docMk/>
            <pc:sldMasterMk cId="19446915" sldId="2147483648"/>
            <pc:sldLayoutMk cId="374357971" sldId="2147483650"/>
          </pc:sldLayoutMkLst>
          <pc:spChg chg="mod">
            <ac:chgData name="Anthony Platanios" userId="7248515a-7d77-4691-934e-9cdd40b01721" providerId="ADAL" clId="{C6DBB6B8-2BC2-CB41-BC10-B50B1E20AFF1}" dt="2021-06-20T03:09:03.048" v="175" actId="2711"/>
            <ac:spMkLst>
              <pc:docMk/>
              <pc:sldMasterMk cId="19446915" sldId="2147483648"/>
              <pc:sldLayoutMk cId="374357971" sldId="2147483650"/>
              <ac:spMk id="3" creationId="{D251A46A-1393-E54D-807E-6F3F4ECE0908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6:46.177" v="126" actId="2711"/>
          <pc:sldLayoutMkLst>
            <pc:docMk/>
            <pc:sldMasterMk cId="19446915" sldId="2147483648"/>
            <pc:sldLayoutMk cId="887696634" sldId="2147483651"/>
          </pc:sldLayoutMkLst>
          <pc:spChg chg="mod">
            <ac:chgData name="Anthony Platanios" userId="7248515a-7d77-4691-934e-9cdd40b01721" providerId="ADAL" clId="{C6DBB6B8-2BC2-CB41-BC10-B50B1E20AFF1}" dt="2021-06-20T03:06:46.177" v="126" actId="2711"/>
            <ac:spMkLst>
              <pc:docMk/>
              <pc:sldMasterMk cId="19446915" sldId="2147483648"/>
              <pc:sldLayoutMk cId="887696634" sldId="2147483651"/>
              <ac:spMk id="3" creationId="{1FE918C7-771E-C74B-B9EA-84CAECE43FB3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6:54.359" v="127" actId="2711"/>
          <pc:sldLayoutMkLst>
            <pc:docMk/>
            <pc:sldMasterMk cId="19446915" sldId="2147483648"/>
            <pc:sldLayoutMk cId="3084492538" sldId="2147483652"/>
          </pc:sldLayoutMkLst>
          <pc:spChg chg="mod">
            <ac:chgData name="Anthony Platanios" userId="7248515a-7d77-4691-934e-9cdd40b01721" providerId="ADAL" clId="{C6DBB6B8-2BC2-CB41-BC10-B50B1E20AFF1}" dt="2021-06-20T03:06:54.359" v="127" actId="2711"/>
            <ac:spMkLst>
              <pc:docMk/>
              <pc:sldMasterMk cId="19446915" sldId="2147483648"/>
              <pc:sldLayoutMk cId="3084492538" sldId="2147483652"/>
              <ac:spMk id="3" creationId="{D8430EF7-5960-7D40-85FA-5C0BCEF62154}"/>
            </ac:spMkLst>
          </pc:spChg>
          <pc:spChg chg="mod">
            <ac:chgData name="Anthony Platanios" userId="7248515a-7d77-4691-934e-9cdd40b01721" providerId="ADAL" clId="{C6DBB6B8-2BC2-CB41-BC10-B50B1E20AFF1}" dt="2021-06-20T03:06:54.359" v="127" actId="2711"/>
            <ac:spMkLst>
              <pc:docMk/>
              <pc:sldMasterMk cId="19446915" sldId="2147483648"/>
              <pc:sldLayoutMk cId="3084492538" sldId="2147483652"/>
              <ac:spMk id="4" creationId="{E7C49176-1302-4940-9FED-A4B0F04A603C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7:01.572" v="128" actId="2711"/>
          <pc:sldLayoutMkLst>
            <pc:docMk/>
            <pc:sldMasterMk cId="19446915" sldId="2147483648"/>
            <pc:sldLayoutMk cId="3323997802" sldId="2147483653"/>
          </pc:sldLayoutMkLst>
          <pc:spChg chg="mod">
            <ac:chgData name="Anthony Platanios" userId="7248515a-7d77-4691-934e-9cdd40b01721" providerId="ADAL" clId="{C6DBB6B8-2BC2-CB41-BC10-B50B1E20AFF1}" dt="2021-06-20T03:07:01.572" v="128" actId="2711"/>
            <ac:spMkLst>
              <pc:docMk/>
              <pc:sldMasterMk cId="19446915" sldId="2147483648"/>
              <pc:sldLayoutMk cId="3323997802" sldId="2147483653"/>
              <ac:spMk id="3" creationId="{938B10C4-12EF-A844-BA4B-858851E6A262}"/>
            </ac:spMkLst>
          </pc:spChg>
          <pc:spChg chg="mod">
            <ac:chgData name="Anthony Platanios" userId="7248515a-7d77-4691-934e-9cdd40b01721" providerId="ADAL" clId="{C6DBB6B8-2BC2-CB41-BC10-B50B1E20AFF1}" dt="2021-06-20T03:07:01.572" v="128" actId="2711"/>
            <ac:spMkLst>
              <pc:docMk/>
              <pc:sldMasterMk cId="19446915" sldId="2147483648"/>
              <pc:sldLayoutMk cId="3323997802" sldId="2147483653"/>
              <ac:spMk id="4" creationId="{4A7C90D6-E87F-694C-94F6-97CBF6B708B8}"/>
            </ac:spMkLst>
          </pc:spChg>
          <pc:spChg chg="mod">
            <ac:chgData name="Anthony Platanios" userId="7248515a-7d77-4691-934e-9cdd40b01721" providerId="ADAL" clId="{C6DBB6B8-2BC2-CB41-BC10-B50B1E20AFF1}" dt="2021-06-20T03:07:01.572" v="128" actId="2711"/>
            <ac:spMkLst>
              <pc:docMk/>
              <pc:sldMasterMk cId="19446915" sldId="2147483648"/>
              <pc:sldLayoutMk cId="3323997802" sldId="2147483653"/>
              <ac:spMk id="5" creationId="{578C0C47-9A2C-D344-8B3A-8EB65B6EDA68}"/>
            </ac:spMkLst>
          </pc:spChg>
          <pc:spChg chg="mod">
            <ac:chgData name="Anthony Platanios" userId="7248515a-7d77-4691-934e-9cdd40b01721" providerId="ADAL" clId="{C6DBB6B8-2BC2-CB41-BC10-B50B1E20AFF1}" dt="2021-06-20T03:07:01.572" v="128" actId="2711"/>
            <ac:spMkLst>
              <pc:docMk/>
              <pc:sldMasterMk cId="19446915" sldId="2147483648"/>
              <pc:sldLayoutMk cId="3323997802" sldId="2147483653"/>
              <ac:spMk id="6" creationId="{BE3927BA-1CBF-3A4D-A1BD-1A7485EB0444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7:12.893" v="129" actId="2711"/>
          <pc:sldLayoutMkLst>
            <pc:docMk/>
            <pc:sldMasterMk cId="19446915" sldId="2147483648"/>
            <pc:sldLayoutMk cId="1960698686" sldId="2147483656"/>
          </pc:sldLayoutMkLst>
          <pc:spChg chg="mod">
            <ac:chgData name="Anthony Platanios" userId="7248515a-7d77-4691-934e-9cdd40b01721" providerId="ADAL" clId="{C6DBB6B8-2BC2-CB41-BC10-B50B1E20AFF1}" dt="2021-06-20T03:07:12.893" v="129" actId="2711"/>
            <ac:spMkLst>
              <pc:docMk/>
              <pc:sldMasterMk cId="19446915" sldId="2147483648"/>
              <pc:sldLayoutMk cId="1960698686" sldId="2147483656"/>
              <ac:spMk id="3" creationId="{683EE3B8-8FD2-FD49-A961-4C084D830BD8}"/>
            </ac:spMkLst>
          </pc:spChg>
          <pc:spChg chg="mod">
            <ac:chgData name="Anthony Platanios" userId="7248515a-7d77-4691-934e-9cdd40b01721" providerId="ADAL" clId="{C6DBB6B8-2BC2-CB41-BC10-B50B1E20AFF1}" dt="2021-06-20T03:07:12.893" v="129" actId="2711"/>
            <ac:spMkLst>
              <pc:docMk/>
              <pc:sldMasterMk cId="19446915" sldId="2147483648"/>
              <pc:sldLayoutMk cId="1960698686" sldId="2147483656"/>
              <ac:spMk id="4" creationId="{573F6193-2D66-AA48-B595-D04AED7598D4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7:18.838" v="130" actId="2711"/>
          <pc:sldLayoutMkLst>
            <pc:docMk/>
            <pc:sldMasterMk cId="19446915" sldId="2147483648"/>
            <pc:sldLayoutMk cId="1037810621" sldId="2147483657"/>
          </pc:sldLayoutMkLst>
          <pc:spChg chg="mod">
            <ac:chgData name="Anthony Platanios" userId="7248515a-7d77-4691-934e-9cdd40b01721" providerId="ADAL" clId="{C6DBB6B8-2BC2-CB41-BC10-B50B1E20AFF1}" dt="2021-06-20T03:07:18.838" v="130" actId="2711"/>
            <ac:spMkLst>
              <pc:docMk/>
              <pc:sldMasterMk cId="19446915" sldId="2147483648"/>
              <pc:sldLayoutMk cId="1037810621" sldId="2147483657"/>
              <ac:spMk id="3" creationId="{D87A750B-92FC-314F-8538-02AF37D2B551}"/>
            </ac:spMkLst>
          </pc:spChg>
          <pc:spChg chg="mod">
            <ac:chgData name="Anthony Platanios" userId="7248515a-7d77-4691-934e-9cdd40b01721" providerId="ADAL" clId="{C6DBB6B8-2BC2-CB41-BC10-B50B1E20AFF1}" dt="2021-06-20T03:07:18.838" v="130" actId="2711"/>
            <ac:spMkLst>
              <pc:docMk/>
              <pc:sldMasterMk cId="19446915" sldId="2147483648"/>
              <pc:sldLayoutMk cId="1037810621" sldId="2147483657"/>
              <ac:spMk id="4" creationId="{9E287A60-6428-C346-9817-E559384ECD92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7:24.779" v="131" actId="2711"/>
          <pc:sldLayoutMkLst>
            <pc:docMk/>
            <pc:sldMasterMk cId="19446915" sldId="2147483648"/>
            <pc:sldLayoutMk cId="4195505743" sldId="2147483658"/>
          </pc:sldLayoutMkLst>
          <pc:spChg chg="mod">
            <ac:chgData name="Anthony Platanios" userId="7248515a-7d77-4691-934e-9cdd40b01721" providerId="ADAL" clId="{C6DBB6B8-2BC2-CB41-BC10-B50B1E20AFF1}" dt="2021-06-20T03:07:24.779" v="131" actId="2711"/>
            <ac:spMkLst>
              <pc:docMk/>
              <pc:sldMasterMk cId="19446915" sldId="2147483648"/>
              <pc:sldLayoutMk cId="4195505743" sldId="2147483658"/>
              <ac:spMk id="3" creationId="{98254BFB-47C3-954C-83B4-B9BAA5BFA800}"/>
            </ac:spMkLst>
          </pc:spChg>
        </pc:sldLayoutChg>
        <pc:sldLayoutChg chg="modSp">
          <pc:chgData name="Anthony Platanios" userId="7248515a-7d77-4691-934e-9cdd40b01721" providerId="ADAL" clId="{C6DBB6B8-2BC2-CB41-BC10-B50B1E20AFF1}" dt="2021-06-20T03:07:30.223" v="132" actId="2711"/>
          <pc:sldLayoutMkLst>
            <pc:docMk/>
            <pc:sldMasterMk cId="19446915" sldId="2147483648"/>
            <pc:sldLayoutMk cId="934566488" sldId="2147483659"/>
          </pc:sldLayoutMkLst>
          <pc:spChg chg="mod">
            <ac:chgData name="Anthony Platanios" userId="7248515a-7d77-4691-934e-9cdd40b01721" providerId="ADAL" clId="{C6DBB6B8-2BC2-CB41-BC10-B50B1E20AFF1}" dt="2021-06-20T03:07:30.223" v="132" actId="2711"/>
            <ac:spMkLst>
              <pc:docMk/>
              <pc:sldMasterMk cId="19446915" sldId="2147483648"/>
              <pc:sldLayoutMk cId="934566488" sldId="2147483659"/>
              <ac:spMk id="3" creationId="{4ECB3E86-900E-EF43-96BD-F234F47EFC3D}"/>
            </ac:spMkLst>
          </pc:spChg>
        </pc:sldLayoutChg>
      </pc:sldMasterChg>
    </pc:docChg>
  </pc:docChgLst>
  <pc:docChgLst>
    <pc:chgData name="Adam Pauls (HE/HIM)" userId="87f1b6e4-f2c9-4dbd-8621-19c2a8deac12" providerId="ADAL" clId="{BB44F604-46BA-3549-B119-0E791809098F}"/>
    <pc:docChg chg="undo redo custSel addSld delSld modSld sldOrd">
      <pc:chgData name="Adam Pauls (HE/HIM)" userId="87f1b6e4-f2c9-4dbd-8621-19c2a8deac12" providerId="ADAL" clId="{BB44F604-46BA-3549-B119-0E791809098F}" dt="2021-06-24T01:14:14.235" v="2720" actId="27918"/>
      <pc:docMkLst>
        <pc:docMk/>
      </pc:docMkLst>
      <pc:sldChg chg="modSp mod">
        <pc:chgData name="Adam Pauls (HE/HIM)" userId="87f1b6e4-f2c9-4dbd-8621-19c2a8deac12" providerId="ADAL" clId="{BB44F604-46BA-3549-B119-0E791809098F}" dt="2021-06-21T22:32:56.509" v="1" actId="20577"/>
        <pc:sldMkLst>
          <pc:docMk/>
          <pc:sldMk cId="687211510" sldId="256"/>
        </pc:sldMkLst>
        <pc:spChg chg="mod">
          <ac:chgData name="Adam Pauls (HE/HIM)" userId="87f1b6e4-f2c9-4dbd-8621-19c2a8deac12" providerId="ADAL" clId="{BB44F604-46BA-3549-B119-0E791809098F}" dt="2021-06-21T22:32:56.509" v="1" actId="20577"/>
          <ac:spMkLst>
            <pc:docMk/>
            <pc:sldMk cId="687211510" sldId="256"/>
            <ac:spMk id="3" creationId="{83915074-6F6B-6F4A-81FB-6185D97C87A9}"/>
          </ac:spMkLst>
        </pc:spChg>
      </pc:sldChg>
      <pc:sldChg chg="modSp mod">
        <pc:chgData name="Adam Pauls (HE/HIM)" userId="87f1b6e4-f2c9-4dbd-8621-19c2a8deac12" providerId="ADAL" clId="{BB44F604-46BA-3549-B119-0E791809098F}" dt="2021-06-21T23:18:21.310" v="787" actId="20577"/>
        <pc:sldMkLst>
          <pc:docMk/>
          <pc:sldMk cId="3511048907" sldId="259"/>
        </pc:sldMkLst>
        <pc:spChg chg="mod">
          <ac:chgData name="Adam Pauls (HE/HIM)" userId="87f1b6e4-f2c9-4dbd-8621-19c2a8deac12" providerId="ADAL" clId="{BB44F604-46BA-3549-B119-0E791809098F}" dt="2021-06-21T23:18:21.310" v="787" actId="20577"/>
          <ac:spMkLst>
            <pc:docMk/>
            <pc:sldMk cId="3511048907" sldId="259"/>
            <ac:spMk id="2" creationId="{D8B5D069-4C4D-4242-8673-7E398BE70752}"/>
          </ac:spMkLst>
        </pc:spChg>
      </pc:sldChg>
      <pc:sldChg chg="modSp">
        <pc:chgData name="Adam Pauls (HE/HIM)" userId="87f1b6e4-f2c9-4dbd-8621-19c2a8deac12" providerId="ADAL" clId="{BB44F604-46BA-3549-B119-0E791809098F}" dt="2021-06-21T23:17:23.636" v="718" actId="20577"/>
        <pc:sldMkLst>
          <pc:docMk/>
          <pc:sldMk cId="399858398" sldId="264"/>
        </pc:sldMkLst>
        <pc:spChg chg="mod">
          <ac:chgData name="Adam Pauls (HE/HIM)" userId="87f1b6e4-f2c9-4dbd-8621-19c2a8deac12" providerId="ADAL" clId="{BB44F604-46BA-3549-B119-0E791809098F}" dt="2021-06-21T23:17:23.636" v="718" actId="20577"/>
          <ac:spMkLst>
            <pc:docMk/>
            <pc:sldMk cId="399858398" sldId="264"/>
            <ac:spMk id="2" creationId="{9FCA3B2F-1FA7-5C47-9F98-11D553066E4F}"/>
          </ac:spMkLst>
        </pc:spChg>
      </pc:sldChg>
      <pc:sldChg chg="modSp mod">
        <pc:chgData name="Adam Pauls (HE/HIM)" userId="87f1b6e4-f2c9-4dbd-8621-19c2a8deac12" providerId="ADAL" clId="{BB44F604-46BA-3549-B119-0E791809098F}" dt="2021-06-21T23:17:32.517" v="734" actId="20577"/>
        <pc:sldMkLst>
          <pc:docMk/>
          <pc:sldMk cId="663086586" sldId="265"/>
        </pc:sldMkLst>
        <pc:spChg chg="mod">
          <ac:chgData name="Adam Pauls (HE/HIM)" userId="87f1b6e4-f2c9-4dbd-8621-19c2a8deac12" providerId="ADAL" clId="{BB44F604-46BA-3549-B119-0E791809098F}" dt="2021-06-21T23:17:32.517" v="734" actId="20577"/>
          <ac:spMkLst>
            <pc:docMk/>
            <pc:sldMk cId="663086586" sldId="265"/>
            <ac:spMk id="2" creationId="{9FCA3B2F-1FA7-5C47-9F98-11D553066E4F}"/>
          </ac:spMkLst>
        </pc:spChg>
      </pc:sldChg>
      <pc:sldChg chg="modSp mod">
        <pc:chgData name="Adam Pauls (HE/HIM)" userId="87f1b6e4-f2c9-4dbd-8621-19c2a8deac12" providerId="ADAL" clId="{BB44F604-46BA-3549-B119-0E791809098F}" dt="2021-06-21T23:17:37.679" v="743" actId="20577"/>
        <pc:sldMkLst>
          <pc:docMk/>
          <pc:sldMk cId="3115144690" sldId="266"/>
        </pc:sldMkLst>
        <pc:spChg chg="mod">
          <ac:chgData name="Adam Pauls (HE/HIM)" userId="87f1b6e4-f2c9-4dbd-8621-19c2a8deac12" providerId="ADAL" clId="{BB44F604-46BA-3549-B119-0E791809098F}" dt="2021-06-21T23:17:37.679" v="743" actId="20577"/>
          <ac:spMkLst>
            <pc:docMk/>
            <pc:sldMk cId="3115144690" sldId="266"/>
            <ac:spMk id="2" creationId="{9FCA3B2F-1FA7-5C47-9F98-11D553066E4F}"/>
          </ac:spMkLst>
        </pc:spChg>
      </pc:sldChg>
      <pc:sldChg chg="addSp delSp modSp mod">
        <pc:chgData name="Adam Pauls (HE/HIM)" userId="87f1b6e4-f2c9-4dbd-8621-19c2a8deac12" providerId="ADAL" clId="{BB44F604-46BA-3549-B119-0E791809098F}" dt="2021-06-24T01:11:55.536" v="2694" actId="20577"/>
        <pc:sldMkLst>
          <pc:docMk/>
          <pc:sldMk cId="3385814868" sldId="269"/>
        </pc:sldMkLst>
        <pc:spChg chg="del mod">
          <ac:chgData name="Adam Pauls (HE/HIM)" userId="87f1b6e4-f2c9-4dbd-8621-19c2a8deac12" providerId="ADAL" clId="{BB44F604-46BA-3549-B119-0E791809098F}" dt="2021-06-23T23:29:34.835" v="2346" actId="478"/>
          <ac:spMkLst>
            <pc:docMk/>
            <pc:sldMk cId="3385814868" sldId="269"/>
            <ac:spMk id="2" creationId="{3A67E391-068D-4059-BDB3-12CF85BBCEBB}"/>
          </ac:spMkLst>
        </pc:spChg>
        <pc:spChg chg="del">
          <ac:chgData name="Adam Pauls (HE/HIM)" userId="87f1b6e4-f2c9-4dbd-8621-19c2a8deac12" providerId="ADAL" clId="{BB44F604-46BA-3549-B119-0E791809098F}" dt="2021-06-23T23:15:51.300" v="2229" actId="21"/>
          <ac:spMkLst>
            <pc:docMk/>
            <pc:sldMk cId="3385814868" sldId="269"/>
            <ac:spMk id="7" creationId="{22AD96A6-0FE4-4BDB-92AC-199FAD9FF411}"/>
          </ac:spMkLst>
        </pc:spChg>
        <pc:spChg chg="mod">
          <ac:chgData name="Adam Pauls (HE/HIM)" userId="87f1b6e4-f2c9-4dbd-8621-19c2a8deac12" providerId="ADAL" clId="{BB44F604-46BA-3549-B119-0E791809098F}" dt="2021-06-23T23:46:53.040" v="2551" actId="20577"/>
          <ac:spMkLst>
            <pc:docMk/>
            <pc:sldMk cId="3385814868" sldId="269"/>
            <ac:spMk id="73" creationId="{AC033D4C-3948-444F-BC61-AB7352E44723}"/>
          </ac:spMkLst>
        </pc:spChg>
        <pc:graphicFrameChg chg="add mod">
          <ac:chgData name="Adam Pauls (HE/HIM)" userId="87f1b6e4-f2c9-4dbd-8621-19c2a8deac12" providerId="ADAL" clId="{BB44F604-46BA-3549-B119-0E791809098F}" dt="2021-06-24T01:11:55.536" v="2694" actId="20577"/>
          <ac:graphicFrameMkLst>
            <pc:docMk/>
            <pc:sldMk cId="3385814868" sldId="269"/>
            <ac:graphicFrameMk id="3" creationId="{A942EDC5-0DB0-AA49-9BF0-B1D1DD56B110}"/>
          </ac:graphicFrameMkLst>
        </pc:graphicFrameChg>
        <pc:graphicFrameChg chg="add del mod">
          <ac:chgData name="Adam Pauls (HE/HIM)" userId="87f1b6e4-f2c9-4dbd-8621-19c2a8deac12" providerId="ADAL" clId="{BB44F604-46BA-3549-B119-0E791809098F}" dt="2021-06-23T23:42:42.223" v="2529" actId="22"/>
          <ac:graphicFrameMkLst>
            <pc:docMk/>
            <pc:sldMk cId="3385814868" sldId="269"/>
            <ac:graphicFrameMk id="4" creationId="{9C93E78D-C227-6440-B329-A08B0A9FFBA2}"/>
          </ac:graphicFrameMkLst>
        </pc:graphicFrameChg>
        <pc:graphicFrameChg chg="add del mod">
          <ac:chgData name="Adam Pauls (HE/HIM)" userId="87f1b6e4-f2c9-4dbd-8621-19c2a8deac12" providerId="ADAL" clId="{BB44F604-46BA-3549-B119-0E791809098F}" dt="2021-06-24T00:07:51.458" v="2588" actId="478"/>
          <ac:graphicFrameMkLst>
            <pc:docMk/>
            <pc:sldMk cId="3385814868" sldId="269"/>
            <ac:graphicFrameMk id="5" creationId="{77E5FD05-95C5-D34D-96A0-3F9AEDF2FDDD}"/>
          </ac:graphicFrameMkLst>
        </pc:graphicFrameChg>
      </pc:sldChg>
      <pc:sldChg chg="modSp mod">
        <pc:chgData name="Adam Pauls (HE/HIM)" userId="87f1b6e4-f2c9-4dbd-8621-19c2a8deac12" providerId="ADAL" clId="{BB44F604-46BA-3549-B119-0E791809098F}" dt="2021-06-21T23:17:41.292" v="752" actId="20577"/>
        <pc:sldMkLst>
          <pc:docMk/>
          <pc:sldMk cId="1812874759" sldId="270"/>
        </pc:sldMkLst>
        <pc:spChg chg="mod">
          <ac:chgData name="Adam Pauls (HE/HIM)" userId="87f1b6e4-f2c9-4dbd-8621-19c2a8deac12" providerId="ADAL" clId="{BB44F604-46BA-3549-B119-0E791809098F}" dt="2021-06-21T23:17:41.292" v="752" actId="20577"/>
          <ac:spMkLst>
            <pc:docMk/>
            <pc:sldMk cId="1812874759" sldId="270"/>
            <ac:spMk id="2" creationId="{9FCA3B2F-1FA7-5C47-9F98-11D553066E4F}"/>
          </ac:spMkLst>
        </pc:spChg>
      </pc:sldChg>
      <pc:sldChg chg="addSp delSp modSp mod ord">
        <pc:chgData name="Adam Pauls (HE/HIM)" userId="87f1b6e4-f2c9-4dbd-8621-19c2a8deac12" providerId="ADAL" clId="{BB44F604-46BA-3549-B119-0E791809098F}" dt="2021-06-24T01:11:26.022" v="2680" actId="20577"/>
        <pc:sldMkLst>
          <pc:docMk/>
          <pc:sldMk cId="2027239600" sldId="280"/>
        </pc:sldMkLst>
        <pc:spChg chg="mod">
          <ac:chgData name="Adam Pauls (HE/HIM)" userId="87f1b6e4-f2c9-4dbd-8621-19c2a8deac12" providerId="ADAL" clId="{BB44F604-46BA-3549-B119-0E791809098F}" dt="2021-06-23T23:40:40.797" v="2516" actId="20577"/>
          <ac:spMkLst>
            <pc:docMk/>
            <pc:sldMk cId="2027239600" sldId="280"/>
            <ac:spMk id="73" creationId="{AC033D4C-3948-444F-BC61-AB7352E44723}"/>
          </ac:spMkLst>
        </pc:spChg>
        <pc:graphicFrameChg chg="add mod">
          <ac:chgData name="Adam Pauls (HE/HIM)" userId="87f1b6e4-f2c9-4dbd-8621-19c2a8deac12" providerId="ADAL" clId="{BB44F604-46BA-3549-B119-0E791809098F}" dt="2021-06-24T01:11:26.022" v="2680" actId="20577"/>
          <ac:graphicFrameMkLst>
            <pc:docMk/>
            <pc:sldMk cId="2027239600" sldId="280"/>
            <ac:graphicFrameMk id="2" creationId="{5DF3477F-DDAF-9B48-9F4E-8156063F9267}"/>
          </ac:graphicFrameMkLst>
        </pc:graphicFrameChg>
        <pc:graphicFrameChg chg="add del mod">
          <ac:chgData name="Adam Pauls (HE/HIM)" userId="87f1b6e4-f2c9-4dbd-8621-19c2a8deac12" providerId="ADAL" clId="{BB44F604-46BA-3549-B119-0E791809098F}" dt="2021-06-23T23:33:00.598" v="2422" actId="22"/>
          <ac:graphicFrameMkLst>
            <pc:docMk/>
            <pc:sldMk cId="2027239600" sldId="280"/>
            <ac:graphicFrameMk id="3" creationId="{3A46BAC8-9F13-0A48-ACAD-21FEEBE0A9F2}"/>
          </ac:graphicFrameMkLst>
        </pc:graphicFrameChg>
      </pc:sldChg>
      <pc:sldChg chg="addSp delSp modSp mod">
        <pc:chgData name="Adam Pauls (HE/HIM)" userId="87f1b6e4-f2c9-4dbd-8621-19c2a8deac12" providerId="ADAL" clId="{BB44F604-46BA-3549-B119-0E791809098F}" dt="2021-06-24T01:12:02.453" v="2708" actId="20577"/>
        <pc:sldMkLst>
          <pc:docMk/>
          <pc:sldMk cId="282368427" sldId="283"/>
        </pc:sldMkLst>
        <pc:spChg chg="add del">
          <ac:chgData name="Adam Pauls (HE/HIM)" userId="87f1b6e4-f2c9-4dbd-8621-19c2a8deac12" providerId="ADAL" clId="{BB44F604-46BA-3549-B119-0E791809098F}" dt="2021-06-24T00:08:05.162" v="2592" actId="21"/>
          <ac:spMkLst>
            <pc:docMk/>
            <pc:sldMk cId="282368427" sldId="283"/>
            <ac:spMk id="2" creationId="{F892BE93-2715-BB45-8F90-C7B3ABACC759}"/>
          </ac:spMkLst>
        </pc:spChg>
        <pc:graphicFrameChg chg="add mod">
          <ac:chgData name="Adam Pauls (HE/HIM)" userId="87f1b6e4-f2c9-4dbd-8621-19c2a8deac12" providerId="ADAL" clId="{BB44F604-46BA-3549-B119-0E791809098F}" dt="2021-06-24T01:12:02.453" v="2708" actId="20577"/>
          <ac:graphicFrameMkLst>
            <pc:docMk/>
            <pc:sldMk cId="282368427" sldId="283"/>
            <ac:graphicFrameMk id="3" creationId="{147E5190-3FA5-BA43-B230-48A001F72BF9}"/>
          </ac:graphicFrameMkLst>
        </pc:graphicFrameChg>
      </pc:sldChg>
      <pc:sldChg chg="addSp delSp modSp mod ord delAnim">
        <pc:chgData name="Adam Pauls (HE/HIM)" userId="87f1b6e4-f2c9-4dbd-8621-19c2a8deac12" providerId="ADAL" clId="{BB44F604-46BA-3549-B119-0E791809098F}" dt="2021-06-22T22:28:21.793" v="924" actId="20577"/>
        <pc:sldMkLst>
          <pc:docMk/>
          <pc:sldMk cId="889679689" sldId="293"/>
        </pc:sldMkLst>
        <pc:spChg chg="mod">
          <ac:chgData name="Adam Pauls (HE/HIM)" userId="87f1b6e4-f2c9-4dbd-8621-19c2a8deac12" providerId="ADAL" clId="{BB44F604-46BA-3549-B119-0E791809098F}" dt="2021-06-21T22:53:57.557" v="501" actId="20577"/>
          <ac:spMkLst>
            <pc:docMk/>
            <pc:sldMk cId="889679689" sldId="293"/>
            <ac:spMk id="2" creationId="{D8B5D069-4C4D-4242-8673-7E398BE70752}"/>
          </ac:spMkLst>
        </pc:spChg>
        <pc:spChg chg="del mod">
          <ac:chgData name="Adam Pauls (HE/HIM)" userId="87f1b6e4-f2c9-4dbd-8621-19c2a8deac12" providerId="ADAL" clId="{BB44F604-46BA-3549-B119-0E791809098F}" dt="2021-06-21T22:35:33.254" v="100" actId="478"/>
          <ac:spMkLst>
            <pc:docMk/>
            <pc:sldMk cId="889679689" sldId="293"/>
            <ac:spMk id="7" creationId="{8E1A6972-C27A-ED40-818F-23D298AB3B31}"/>
          </ac:spMkLst>
        </pc:spChg>
        <pc:spChg chg="add mod">
          <ac:chgData name="Adam Pauls (HE/HIM)" userId="87f1b6e4-f2c9-4dbd-8621-19c2a8deac12" providerId="ADAL" clId="{BB44F604-46BA-3549-B119-0E791809098F}" dt="2021-06-21T22:41:14.768" v="309" actId="20577"/>
          <ac:spMkLst>
            <pc:docMk/>
            <pc:sldMk cId="889679689" sldId="293"/>
            <ac:spMk id="9" creationId="{F48AFB19-2AD0-0344-8350-C398062A944A}"/>
          </ac:spMkLst>
        </pc:spChg>
        <pc:spChg chg="add mod">
          <ac:chgData name="Adam Pauls (HE/HIM)" userId="87f1b6e4-f2c9-4dbd-8621-19c2a8deac12" providerId="ADAL" clId="{BB44F604-46BA-3549-B119-0E791809098F}" dt="2021-06-21T22:40:19.514" v="232" actId="1076"/>
          <ac:spMkLst>
            <pc:docMk/>
            <pc:sldMk cId="889679689" sldId="293"/>
            <ac:spMk id="11" creationId="{3EA6D860-6BE7-054F-82C0-AC5C877CB4DF}"/>
          </ac:spMkLst>
        </pc:spChg>
        <pc:spChg chg="add mod">
          <ac:chgData name="Adam Pauls (HE/HIM)" userId="87f1b6e4-f2c9-4dbd-8621-19c2a8deac12" providerId="ADAL" clId="{BB44F604-46BA-3549-B119-0E791809098F}" dt="2021-06-22T22:28:21.793" v="924" actId="20577"/>
          <ac:spMkLst>
            <pc:docMk/>
            <pc:sldMk cId="889679689" sldId="293"/>
            <ac:spMk id="12" creationId="{DB9ED32F-673B-DD4D-A02D-364D6CDD76A0}"/>
          </ac:spMkLst>
        </pc:spChg>
        <pc:spChg chg="add mod">
          <ac:chgData name="Adam Pauls (HE/HIM)" userId="87f1b6e4-f2c9-4dbd-8621-19c2a8deac12" providerId="ADAL" clId="{BB44F604-46BA-3549-B119-0E791809098F}" dt="2021-06-21T23:33:54.609" v="860" actId="20577"/>
          <ac:spMkLst>
            <pc:docMk/>
            <pc:sldMk cId="889679689" sldId="293"/>
            <ac:spMk id="13" creationId="{D79D51FA-7ED4-1F4C-87EB-AA8B5E8E3E77}"/>
          </ac:spMkLst>
        </pc:spChg>
        <pc:spChg chg="mod">
          <ac:chgData name="Adam Pauls (HE/HIM)" userId="87f1b6e4-f2c9-4dbd-8621-19c2a8deac12" providerId="ADAL" clId="{BB44F604-46BA-3549-B119-0E791809098F}" dt="2021-06-21T22:36:39.554" v="120" actId="20577"/>
          <ac:spMkLst>
            <pc:docMk/>
            <pc:sldMk cId="889679689" sldId="293"/>
            <ac:spMk id="14" creationId="{50D36E19-FA60-2544-B546-D20D5AD01E33}"/>
          </ac:spMkLst>
        </pc:spChg>
        <pc:spChg chg="add mod">
          <ac:chgData name="Adam Pauls (HE/HIM)" userId="87f1b6e4-f2c9-4dbd-8621-19c2a8deac12" providerId="ADAL" clId="{BB44F604-46BA-3549-B119-0E791809098F}" dt="2021-06-21T22:43:08.205" v="361" actId="20577"/>
          <ac:spMkLst>
            <pc:docMk/>
            <pc:sldMk cId="889679689" sldId="293"/>
            <ac:spMk id="16" creationId="{22649421-0291-0441-90AC-5B2F73453F62}"/>
          </ac:spMkLst>
        </pc:spChg>
        <pc:spChg chg="add mod">
          <ac:chgData name="Adam Pauls (HE/HIM)" userId="87f1b6e4-f2c9-4dbd-8621-19c2a8deac12" providerId="ADAL" clId="{BB44F604-46BA-3549-B119-0E791809098F}" dt="2021-06-21T22:51:27.743" v="412" actId="20577"/>
          <ac:spMkLst>
            <pc:docMk/>
            <pc:sldMk cId="889679689" sldId="293"/>
            <ac:spMk id="18" creationId="{BDF34EAE-F590-854C-8106-08B52EFD701A}"/>
          </ac:spMkLst>
        </pc:spChg>
        <pc:spChg chg="add mod">
          <ac:chgData name="Adam Pauls (HE/HIM)" userId="87f1b6e4-f2c9-4dbd-8621-19c2a8deac12" providerId="ADAL" clId="{BB44F604-46BA-3549-B119-0E791809098F}" dt="2021-06-21T23:34:14.814" v="870" actId="20577"/>
          <ac:spMkLst>
            <pc:docMk/>
            <pc:sldMk cId="889679689" sldId="293"/>
            <ac:spMk id="20" creationId="{718A8B40-0110-8D4A-8EB2-B38A30EC4E11}"/>
          </ac:spMkLst>
        </pc:spChg>
        <pc:spChg chg="mod">
          <ac:chgData name="Adam Pauls (HE/HIM)" userId="87f1b6e4-f2c9-4dbd-8621-19c2a8deac12" providerId="ADAL" clId="{BB44F604-46BA-3549-B119-0E791809098F}" dt="2021-06-21T22:35:26.080" v="98" actId="1035"/>
          <ac:spMkLst>
            <pc:docMk/>
            <pc:sldMk cId="889679689" sldId="293"/>
            <ac:spMk id="40" creationId="{2A428F89-3218-574A-91FD-6ADB22D5E0FB}"/>
          </ac:spMkLst>
        </pc:spChg>
        <pc:spChg chg="add mod">
          <ac:chgData name="Adam Pauls (HE/HIM)" userId="87f1b6e4-f2c9-4dbd-8621-19c2a8deac12" providerId="ADAL" clId="{BB44F604-46BA-3549-B119-0E791809098F}" dt="2021-06-21T23:33:38.822" v="856" actId="20577"/>
          <ac:spMkLst>
            <pc:docMk/>
            <pc:sldMk cId="889679689" sldId="293"/>
            <ac:spMk id="44" creationId="{5E448F3B-0759-8245-80DD-3D258DDD896C}"/>
          </ac:spMkLst>
        </pc:spChg>
        <pc:spChg chg="mod">
          <ac:chgData name="Adam Pauls (HE/HIM)" userId="87f1b6e4-f2c9-4dbd-8621-19c2a8deac12" providerId="ADAL" clId="{BB44F604-46BA-3549-B119-0E791809098F}" dt="2021-06-21T22:35:26.080" v="98" actId="1035"/>
          <ac:spMkLst>
            <pc:docMk/>
            <pc:sldMk cId="889679689" sldId="293"/>
            <ac:spMk id="54" creationId="{C8289C76-F204-FA44-B5BA-D488F234FEDE}"/>
          </ac:spMkLst>
        </pc:spChg>
        <pc:spChg chg="add del mod topLvl">
          <ac:chgData name="Adam Pauls (HE/HIM)" userId="87f1b6e4-f2c9-4dbd-8621-19c2a8deac12" providerId="ADAL" clId="{BB44F604-46BA-3549-B119-0E791809098F}" dt="2021-06-21T22:37:53.900" v="196" actId="1036"/>
          <ac:spMkLst>
            <pc:docMk/>
            <pc:sldMk cId="889679689" sldId="293"/>
            <ac:spMk id="56" creationId="{A41390FB-BF60-754D-843C-280B9CD98FB4}"/>
          </ac:spMkLst>
        </pc:spChg>
        <pc:spChg chg="mod topLvl">
          <ac:chgData name="Adam Pauls (HE/HIM)" userId="87f1b6e4-f2c9-4dbd-8621-19c2a8deac12" providerId="ADAL" clId="{BB44F604-46BA-3549-B119-0E791809098F}" dt="2021-06-21T23:33:19.521" v="845" actId="6549"/>
          <ac:spMkLst>
            <pc:docMk/>
            <pc:sldMk cId="889679689" sldId="293"/>
            <ac:spMk id="58" creationId="{5BC06048-70C9-E843-A9F5-020BA4268D82}"/>
          </ac:spMkLst>
        </pc:spChg>
        <pc:spChg chg="mod topLvl">
          <ac:chgData name="Adam Pauls (HE/HIM)" userId="87f1b6e4-f2c9-4dbd-8621-19c2a8deac12" providerId="ADAL" clId="{BB44F604-46BA-3549-B119-0E791809098F}" dt="2021-06-21T22:37:53.900" v="196" actId="1036"/>
          <ac:spMkLst>
            <pc:docMk/>
            <pc:sldMk cId="889679689" sldId="293"/>
            <ac:spMk id="60" creationId="{204278D2-CDBB-4040-B609-721F2FC23402}"/>
          </ac:spMkLst>
        </pc:spChg>
        <pc:spChg chg="del mod">
          <ac:chgData name="Adam Pauls (HE/HIM)" userId="87f1b6e4-f2c9-4dbd-8621-19c2a8deac12" providerId="ADAL" clId="{BB44F604-46BA-3549-B119-0E791809098F}" dt="2021-06-21T22:35:35.254" v="101" actId="478"/>
          <ac:spMkLst>
            <pc:docMk/>
            <pc:sldMk cId="889679689" sldId="293"/>
            <ac:spMk id="112" creationId="{EE5D6B35-D0C3-A84E-840A-E18FB347B295}"/>
          </ac:spMkLst>
        </pc:spChg>
        <pc:grpChg chg="del">
          <ac:chgData name="Adam Pauls (HE/HIM)" userId="87f1b6e4-f2c9-4dbd-8621-19c2a8deac12" providerId="ADAL" clId="{BB44F604-46BA-3549-B119-0E791809098F}" dt="2021-06-21T22:35:13.253" v="42" actId="478"/>
          <ac:grpSpMkLst>
            <pc:docMk/>
            <pc:sldMk cId="889679689" sldId="293"/>
            <ac:grpSpMk id="3" creationId="{70227BFB-1092-F14C-81DA-1F6BE511D726}"/>
          </ac:grpSpMkLst>
        </pc:grpChg>
        <pc:grpChg chg="del">
          <ac:chgData name="Adam Pauls (HE/HIM)" userId="87f1b6e4-f2c9-4dbd-8621-19c2a8deac12" providerId="ADAL" clId="{BB44F604-46BA-3549-B119-0E791809098F}" dt="2021-06-21T22:35:05.903" v="40" actId="478"/>
          <ac:grpSpMkLst>
            <pc:docMk/>
            <pc:sldMk cId="889679689" sldId="293"/>
            <ac:grpSpMk id="4" creationId="{41F27C0E-5E34-C946-85A4-F71B8E11C0FF}"/>
          </ac:grpSpMkLst>
        </pc:grpChg>
        <pc:grpChg chg="del mod">
          <ac:chgData name="Adam Pauls (HE/HIM)" userId="87f1b6e4-f2c9-4dbd-8621-19c2a8deac12" providerId="ADAL" clId="{BB44F604-46BA-3549-B119-0E791809098F}" dt="2021-06-21T22:37:37.169" v="175" actId="165"/>
          <ac:grpSpMkLst>
            <pc:docMk/>
            <pc:sldMk cId="889679689" sldId="293"/>
            <ac:grpSpMk id="5" creationId="{F494C2D3-DAA5-FA4F-A170-E7C8C9412909}"/>
          </ac:grpSpMkLst>
        </pc:grpChg>
        <pc:grpChg chg="del">
          <ac:chgData name="Adam Pauls (HE/HIM)" userId="87f1b6e4-f2c9-4dbd-8621-19c2a8deac12" providerId="ADAL" clId="{BB44F604-46BA-3549-B119-0E791809098F}" dt="2021-06-21T22:35:15.553" v="43" actId="478"/>
          <ac:grpSpMkLst>
            <pc:docMk/>
            <pc:sldMk cId="889679689" sldId="293"/>
            <ac:grpSpMk id="31" creationId="{ED787180-A195-A64B-BCE6-63CD2D9E4FE5}"/>
          </ac:grpSpMkLst>
        </pc:grpChg>
        <pc:grpChg chg="del">
          <ac:chgData name="Adam Pauls (HE/HIM)" userId="87f1b6e4-f2c9-4dbd-8621-19c2a8deac12" providerId="ADAL" clId="{BB44F604-46BA-3549-B119-0E791809098F}" dt="2021-06-21T22:35:10.753" v="41" actId="478"/>
          <ac:grpSpMkLst>
            <pc:docMk/>
            <pc:sldMk cId="889679689" sldId="293"/>
            <ac:grpSpMk id="43" creationId="{CEFABC95-E024-FA42-A45E-8172AE08D63A}"/>
          </ac:grpSpMkLst>
        </pc:grpChg>
        <pc:grpChg chg="del">
          <ac:chgData name="Adam Pauls (HE/HIM)" userId="87f1b6e4-f2c9-4dbd-8621-19c2a8deac12" providerId="ADAL" clId="{BB44F604-46BA-3549-B119-0E791809098F}" dt="2021-06-21T22:35:16.703" v="44" actId="478"/>
          <ac:grpSpMkLst>
            <pc:docMk/>
            <pc:sldMk cId="889679689" sldId="293"/>
            <ac:grpSpMk id="51" creationId="{E66F0D54-8C22-EE40-81B6-05108BD95F47}"/>
          </ac:grpSpMkLst>
        </pc:grpChg>
        <pc:grpChg chg="mod">
          <ac:chgData name="Adam Pauls (HE/HIM)" userId="87f1b6e4-f2c9-4dbd-8621-19c2a8deac12" providerId="ADAL" clId="{BB44F604-46BA-3549-B119-0E791809098F}" dt="2021-06-21T22:35:26.080" v="98" actId="1035"/>
          <ac:grpSpMkLst>
            <pc:docMk/>
            <pc:sldMk cId="889679689" sldId="293"/>
            <ac:grpSpMk id="118" creationId="{6CF12938-1013-9E41-8B12-C4F1F7A3FAA7}"/>
          </ac:grpSpMkLst>
        </pc:grpChg>
        <pc:cxnChg chg="del mod">
          <ac:chgData name="Adam Pauls (HE/HIM)" userId="87f1b6e4-f2c9-4dbd-8621-19c2a8deac12" providerId="ADAL" clId="{BB44F604-46BA-3549-B119-0E791809098F}" dt="2021-06-21T22:35:37.304" v="102" actId="478"/>
          <ac:cxnSpMkLst>
            <pc:docMk/>
            <pc:sldMk cId="889679689" sldId="293"/>
            <ac:cxnSpMk id="39" creationId="{6C383027-EE81-6E4A-951C-40B1AAE38DF5}"/>
          </ac:cxnSpMkLst>
        </pc:cxnChg>
        <pc:cxnChg chg="mod">
          <ac:chgData name="Adam Pauls (HE/HIM)" userId="87f1b6e4-f2c9-4dbd-8621-19c2a8deac12" providerId="ADAL" clId="{BB44F604-46BA-3549-B119-0E791809098F}" dt="2021-06-21T22:35:26.080" v="98" actId="1035"/>
          <ac:cxnSpMkLst>
            <pc:docMk/>
            <pc:sldMk cId="889679689" sldId="293"/>
            <ac:cxnSpMk id="53" creationId="{10321B67-5875-BB4E-950D-4D2D8142F132}"/>
          </ac:cxnSpMkLst>
        </pc:cxnChg>
        <pc:cxnChg chg="del mod">
          <ac:chgData name="Adam Pauls (HE/HIM)" userId="87f1b6e4-f2c9-4dbd-8621-19c2a8deac12" providerId="ADAL" clId="{BB44F604-46BA-3549-B119-0E791809098F}" dt="2021-06-21T22:35:30.253" v="99" actId="478"/>
          <ac:cxnSpMkLst>
            <pc:docMk/>
            <pc:sldMk cId="889679689" sldId="293"/>
            <ac:cxnSpMk id="113" creationId="{96F6D3C5-AD9D-FA45-901D-64CEE6FCFED2}"/>
          </ac:cxnSpMkLst>
        </pc:cxnChg>
      </pc:sldChg>
      <pc:sldChg chg="delSp modSp add del mod modAnim">
        <pc:chgData name="Adam Pauls (HE/HIM)" userId="87f1b6e4-f2c9-4dbd-8621-19c2a8deac12" providerId="ADAL" clId="{BB44F604-46BA-3549-B119-0E791809098F}" dt="2021-06-21T23:18:22.926" v="788" actId="2696"/>
        <pc:sldMkLst>
          <pc:docMk/>
          <pc:sldMk cId="2990862300" sldId="294"/>
        </pc:sldMkLst>
        <pc:spChg chg="mod">
          <ac:chgData name="Adam Pauls (HE/HIM)" userId="87f1b6e4-f2c9-4dbd-8621-19c2a8deac12" providerId="ADAL" clId="{BB44F604-46BA-3549-B119-0E791809098F}" dt="2021-06-21T23:05:47.392" v="702" actId="20577"/>
          <ac:spMkLst>
            <pc:docMk/>
            <pc:sldMk cId="2990862300" sldId="294"/>
            <ac:spMk id="2" creationId="{D8B5D069-4C4D-4242-8673-7E398BE70752}"/>
          </ac:spMkLst>
        </pc:spChg>
        <pc:spChg chg="del">
          <ac:chgData name="Adam Pauls (HE/HIM)" userId="87f1b6e4-f2c9-4dbd-8621-19c2a8deac12" providerId="ADAL" clId="{BB44F604-46BA-3549-B119-0E791809098F}" dt="2021-06-21T23:05:12.508" v="660" actId="478"/>
          <ac:spMkLst>
            <pc:docMk/>
            <pc:sldMk cId="2990862300" sldId="294"/>
            <ac:spMk id="7" creationId="{8E1A6972-C27A-ED40-818F-23D298AB3B31}"/>
          </ac:spMkLst>
        </pc:spChg>
        <pc:spChg chg="topLvl">
          <ac:chgData name="Adam Pauls (HE/HIM)" userId="87f1b6e4-f2c9-4dbd-8621-19c2a8deac12" providerId="ADAL" clId="{BB44F604-46BA-3549-B119-0E791809098F}" dt="2021-06-21T23:02:53.956" v="655" actId="165"/>
          <ac:spMkLst>
            <pc:docMk/>
            <pc:sldMk cId="2990862300" sldId="294"/>
            <ac:spMk id="14" creationId="{50D36E19-FA60-2544-B546-D20D5AD01E33}"/>
          </ac:spMkLst>
        </pc:spChg>
        <pc:spChg chg="topLvl">
          <ac:chgData name="Adam Pauls (HE/HIM)" userId="87f1b6e4-f2c9-4dbd-8621-19c2a8deac12" providerId="ADAL" clId="{BB44F604-46BA-3549-B119-0E791809098F}" dt="2021-06-21T23:02:53.956" v="655" actId="165"/>
          <ac:spMkLst>
            <pc:docMk/>
            <pc:sldMk cId="2990862300" sldId="294"/>
            <ac:spMk id="19" creationId="{1DE51D6D-2597-D247-9273-D4CC7AA67C92}"/>
          </ac:spMkLst>
        </pc:spChg>
        <pc:spChg chg="del topLvl">
          <ac:chgData name="Adam Pauls (HE/HIM)" userId="87f1b6e4-f2c9-4dbd-8621-19c2a8deac12" providerId="ADAL" clId="{BB44F604-46BA-3549-B119-0E791809098F}" dt="2021-06-21T23:05:21.508" v="663" actId="478"/>
          <ac:spMkLst>
            <pc:docMk/>
            <pc:sldMk cId="2990862300" sldId="294"/>
            <ac:spMk id="32" creationId="{2F631607-2470-424C-A335-1E4659E72012}"/>
          </ac:spMkLst>
        </pc:spChg>
        <pc:spChg chg="del">
          <ac:chgData name="Adam Pauls (HE/HIM)" userId="87f1b6e4-f2c9-4dbd-8621-19c2a8deac12" providerId="ADAL" clId="{BB44F604-46BA-3549-B119-0E791809098F}" dt="2021-06-21T23:05:08.158" v="659" actId="478"/>
          <ac:spMkLst>
            <pc:docMk/>
            <pc:sldMk cId="2990862300" sldId="294"/>
            <ac:spMk id="112" creationId="{EE5D6B35-D0C3-A84E-840A-E18FB347B295}"/>
          </ac:spMkLst>
        </pc:spChg>
        <pc:grpChg chg="del">
          <ac:chgData name="Adam Pauls (HE/HIM)" userId="87f1b6e4-f2c9-4dbd-8621-19c2a8deac12" providerId="ADAL" clId="{BB44F604-46BA-3549-B119-0E791809098F}" dt="2021-06-21T23:05:21.508" v="663" actId="478"/>
          <ac:grpSpMkLst>
            <pc:docMk/>
            <pc:sldMk cId="2990862300" sldId="294"/>
            <ac:grpSpMk id="31" creationId="{ED787180-A195-A64B-BCE6-63CD2D9E4FE5}"/>
          </ac:grpSpMkLst>
        </pc:grpChg>
        <pc:grpChg chg="del">
          <ac:chgData name="Adam Pauls (HE/HIM)" userId="87f1b6e4-f2c9-4dbd-8621-19c2a8deac12" providerId="ADAL" clId="{BB44F604-46BA-3549-B119-0E791809098F}" dt="2021-06-21T23:02:53.956" v="655" actId="165"/>
          <ac:grpSpMkLst>
            <pc:docMk/>
            <pc:sldMk cId="2990862300" sldId="294"/>
            <ac:grpSpMk id="118" creationId="{6CF12938-1013-9E41-8B12-C4F1F7A3FAA7}"/>
          </ac:grpSpMkLst>
        </pc:grpChg>
        <pc:cxnChg chg="del topLvl">
          <ac:chgData name="Adam Pauls (HE/HIM)" userId="87f1b6e4-f2c9-4dbd-8621-19c2a8deac12" providerId="ADAL" clId="{BB44F604-46BA-3549-B119-0E791809098F}" dt="2021-06-21T23:05:22.515" v="664" actId="478"/>
          <ac:cxnSpMkLst>
            <pc:docMk/>
            <pc:sldMk cId="2990862300" sldId="294"/>
            <ac:cxnSpMk id="34" creationId="{69C60D4D-1F5D-9F45-B420-024CCC093339}"/>
          </ac:cxnSpMkLst>
        </pc:cxnChg>
        <pc:cxnChg chg="del">
          <ac:chgData name="Adam Pauls (HE/HIM)" userId="87f1b6e4-f2c9-4dbd-8621-19c2a8deac12" providerId="ADAL" clId="{BB44F604-46BA-3549-B119-0E791809098F}" dt="2021-06-21T23:05:16.158" v="662" actId="478"/>
          <ac:cxnSpMkLst>
            <pc:docMk/>
            <pc:sldMk cId="2990862300" sldId="294"/>
            <ac:cxnSpMk id="39" creationId="{6C383027-EE81-6E4A-951C-40B1AAE38DF5}"/>
          </ac:cxnSpMkLst>
        </pc:cxnChg>
        <pc:cxnChg chg="del">
          <ac:chgData name="Adam Pauls (HE/HIM)" userId="87f1b6e4-f2c9-4dbd-8621-19c2a8deac12" providerId="ADAL" clId="{BB44F604-46BA-3549-B119-0E791809098F}" dt="2021-06-21T23:05:14.708" v="661" actId="478"/>
          <ac:cxnSpMkLst>
            <pc:docMk/>
            <pc:sldMk cId="2990862300" sldId="294"/>
            <ac:cxnSpMk id="113" creationId="{96F6D3C5-AD9D-FA45-901D-64CEE6FCFED2}"/>
          </ac:cxnSpMkLst>
        </pc:cxnChg>
      </pc:sldChg>
      <pc:sldChg chg="addSp delSp modSp add mod ord modAnim">
        <pc:chgData name="Adam Pauls (HE/HIM)" userId="87f1b6e4-f2c9-4dbd-8621-19c2a8deac12" providerId="ADAL" clId="{BB44F604-46BA-3549-B119-0E791809098F}" dt="2021-06-21T23:35:23.676" v="913" actId="20577"/>
        <pc:sldMkLst>
          <pc:docMk/>
          <pc:sldMk cId="1476035524" sldId="295"/>
        </pc:sldMkLst>
        <pc:spChg chg="mod">
          <ac:chgData name="Adam Pauls (HE/HIM)" userId="87f1b6e4-f2c9-4dbd-8621-19c2a8deac12" providerId="ADAL" clId="{BB44F604-46BA-3549-B119-0E791809098F}" dt="2021-06-21T22:54:53.502" v="530" actId="20577"/>
          <ac:spMkLst>
            <pc:docMk/>
            <pc:sldMk cId="1476035524" sldId="295"/>
            <ac:spMk id="2" creationId="{D8B5D069-4C4D-4242-8673-7E398BE70752}"/>
          </ac:spMkLst>
        </pc:spChg>
        <pc:spChg chg="add mod">
          <ac:chgData name="Adam Pauls (HE/HIM)" userId="87f1b6e4-f2c9-4dbd-8621-19c2a8deac12" providerId="ADAL" clId="{BB44F604-46BA-3549-B119-0E791809098F}" dt="2021-06-21T23:34:38.467" v="874" actId="20577"/>
          <ac:spMkLst>
            <pc:docMk/>
            <pc:sldMk cId="1476035524" sldId="295"/>
            <ac:spMk id="6" creationId="{2779425A-190F-144F-A4FA-702419D1AB22}"/>
          </ac:spMkLst>
        </pc:spChg>
        <pc:spChg chg="add del">
          <ac:chgData name="Adam Pauls (HE/HIM)" userId="87f1b6e4-f2c9-4dbd-8621-19c2a8deac12" providerId="ADAL" clId="{BB44F604-46BA-3549-B119-0E791809098F}" dt="2021-06-21T23:00:14.323" v="613" actId="22"/>
          <ac:spMkLst>
            <pc:docMk/>
            <pc:sldMk cId="1476035524" sldId="295"/>
            <ac:spMk id="7" creationId="{C1E1D8B9-50AF-4642-8F2A-825721CE8ABF}"/>
          </ac:spMkLst>
        </pc:spChg>
        <pc:spChg chg="add del">
          <ac:chgData name="Adam Pauls (HE/HIM)" userId="87f1b6e4-f2c9-4dbd-8621-19c2a8deac12" providerId="ADAL" clId="{BB44F604-46BA-3549-B119-0E791809098F}" dt="2021-06-21T23:00:14.323" v="613" actId="22"/>
          <ac:spMkLst>
            <pc:docMk/>
            <pc:sldMk cId="1476035524" sldId="295"/>
            <ac:spMk id="8" creationId="{5E189AF4-8445-B340-AFA5-9C03FD317255}"/>
          </ac:spMkLst>
        </pc:spChg>
        <pc:spChg chg="del">
          <ac:chgData name="Adam Pauls (HE/HIM)" userId="87f1b6e4-f2c9-4dbd-8621-19c2a8deac12" providerId="ADAL" clId="{BB44F604-46BA-3549-B119-0E791809098F}" dt="2021-06-21T22:54:58.364" v="531" actId="478"/>
          <ac:spMkLst>
            <pc:docMk/>
            <pc:sldMk cId="1476035524" sldId="295"/>
            <ac:spMk id="9" creationId="{F48AFB19-2AD0-0344-8350-C398062A944A}"/>
          </ac:spMkLst>
        </pc:spChg>
        <pc:spChg chg="add del">
          <ac:chgData name="Adam Pauls (HE/HIM)" userId="87f1b6e4-f2c9-4dbd-8621-19c2a8deac12" providerId="ADAL" clId="{BB44F604-46BA-3549-B119-0E791809098F}" dt="2021-06-21T23:00:14.323" v="613" actId="22"/>
          <ac:spMkLst>
            <pc:docMk/>
            <pc:sldMk cId="1476035524" sldId="295"/>
            <ac:spMk id="10" creationId="{48AA4BF3-FD57-454C-97D7-F2DF145E5DD9}"/>
          </ac:spMkLst>
        </pc:spChg>
        <pc:spChg chg="add del">
          <ac:chgData name="Adam Pauls (HE/HIM)" userId="87f1b6e4-f2c9-4dbd-8621-19c2a8deac12" providerId="ADAL" clId="{BB44F604-46BA-3549-B119-0E791809098F}" dt="2021-06-21T23:18:47.474" v="792" actId="478"/>
          <ac:spMkLst>
            <pc:docMk/>
            <pc:sldMk cId="1476035524" sldId="295"/>
            <ac:spMk id="11" creationId="{3EA6D860-6BE7-054F-82C0-AC5C877CB4DF}"/>
          </ac:spMkLst>
        </pc:spChg>
        <pc:spChg chg="del">
          <ac:chgData name="Adam Pauls (HE/HIM)" userId="87f1b6e4-f2c9-4dbd-8621-19c2a8deac12" providerId="ADAL" clId="{BB44F604-46BA-3549-B119-0E791809098F}" dt="2021-06-21T22:54:58.364" v="531" actId="478"/>
          <ac:spMkLst>
            <pc:docMk/>
            <pc:sldMk cId="1476035524" sldId="295"/>
            <ac:spMk id="12" creationId="{DB9ED32F-673B-DD4D-A02D-364D6CDD76A0}"/>
          </ac:spMkLst>
        </pc:spChg>
        <pc:spChg chg="del">
          <ac:chgData name="Adam Pauls (HE/HIM)" userId="87f1b6e4-f2c9-4dbd-8621-19c2a8deac12" providerId="ADAL" clId="{BB44F604-46BA-3549-B119-0E791809098F}" dt="2021-06-21T22:55:06.564" v="536" actId="478"/>
          <ac:spMkLst>
            <pc:docMk/>
            <pc:sldMk cId="1476035524" sldId="295"/>
            <ac:spMk id="13" creationId="{D79D51FA-7ED4-1F4C-87EB-AA8B5E8E3E77}"/>
          </ac:spMkLst>
        </pc:spChg>
        <pc:spChg chg="add mod">
          <ac:chgData name="Adam Pauls (HE/HIM)" userId="87f1b6e4-f2c9-4dbd-8621-19c2a8deac12" providerId="ADAL" clId="{BB44F604-46BA-3549-B119-0E791809098F}" dt="2021-06-21T23:01:27.158" v="652" actId="1038"/>
          <ac:spMkLst>
            <pc:docMk/>
            <pc:sldMk cId="1476035524" sldId="295"/>
            <ac:spMk id="15" creationId="{B1A73FB6-C1E7-AE4A-8B39-D4A5C7FC2B9D}"/>
          </ac:spMkLst>
        </pc:spChg>
        <pc:spChg chg="add del">
          <ac:chgData name="Adam Pauls (HE/HIM)" userId="87f1b6e4-f2c9-4dbd-8621-19c2a8deac12" providerId="ADAL" clId="{BB44F604-46BA-3549-B119-0E791809098F}" dt="2021-06-21T23:18:48.874" v="793" actId="478"/>
          <ac:spMkLst>
            <pc:docMk/>
            <pc:sldMk cId="1476035524" sldId="295"/>
            <ac:spMk id="16" creationId="{22649421-0291-0441-90AC-5B2F73453F62}"/>
          </ac:spMkLst>
        </pc:spChg>
        <pc:spChg chg="add mod">
          <ac:chgData name="Adam Pauls (HE/HIM)" userId="87f1b6e4-f2c9-4dbd-8621-19c2a8deac12" providerId="ADAL" clId="{BB44F604-46BA-3549-B119-0E791809098F}" dt="2021-06-21T23:35:23.676" v="913" actId="20577"/>
          <ac:spMkLst>
            <pc:docMk/>
            <pc:sldMk cId="1476035524" sldId="295"/>
            <ac:spMk id="17" creationId="{5CA488E0-21FF-F145-B864-6E3DF97E2F44}"/>
          </ac:spMkLst>
        </pc:spChg>
        <pc:spChg chg="del mod">
          <ac:chgData name="Adam Pauls (HE/HIM)" userId="87f1b6e4-f2c9-4dbd-8621-19c2a8deac12" providerId="ADAL" clId="{BB44F604-46BA-3549-B119-0E791809098F}" dt="2021-06-21T23:18:44.274" v="791" actId="478"/>
          <ac:spMkLst>
            <pc:docMk/>
            <pc:sldMk cId="1476035524" sldId="295"/>
            <ac:spMk id="18" creationId="{BDF34EAE-F590-854C-8106-08B52EFD701A}"/>
          </ac:spMkLst>
        </pc:spChg>
        <pc:spChg chg="del mod">
          <ac:chgData name="Adam Pauls (HE/HIM)" userId="87f1b6e4-f2c9-4dbd-8621-19c2a8deac12" providerId="ADAL" clId="{BB44F604-46BA-3549-B119-0E791809098F}" dt="2021-06-21T23:18:40.974" v="789" actId="478"/>
          <ac:spMkLst>
            <pc:docMk/>
            <pc:sldMk cId="1476035524" sldId="295"/>
            <ac:spMk id="20" creationId="{718A8B40-0110-8D4A-8EB2-B38A30EC4E11}"/>
          </ac:spMkLst>
        </pc:spChg>
        <pc:spChg chg="add mod">
          <ac:chgData name="Adam Pauls (HE/HIM)" userId="87f1b6e4-f2c9-4dbd-8621-19c2a8deac12" providerId="ADAL" clId="{BB44F604-46BA-3549-B119-0E791809098F}" dt="2021-06-21T23:34:59.509" v="885" actId="14100"/>
          <ac:spMkLst>
            <pc:docMk/>
            <pc:sldMk cId="1476035524" sldId="295"/>
            <ac:spMk id="21" creationId="{C66C454B-9488-DF4B-8620-D3C594EA113D}"/>
          </ac:spMkLst>
        </pc:spChg>
        <pc:spChg chg="add mod">
          <ac:chgData name="Adam Pauls (HE/HIM)" userId="87f1b6e4-f2c9-4dbd-8621-19c2a8deac12" providerId="ADAL" clId="{BB44F604-46BA-3549-B119-0E791809098F}" dt="2021-06-21T22:58:32.620" v="578" actId="1076"/>
          <ac:spMkLst>
            <pc:docMk/>
            <pc:sldMk cId="1476035524" sldId="295"/>
            <ac:spMk id="22" creationId="{AA260424-DFAA-424A-A796-1C2169012472}"/>
          </ac:spMkLst>
        </pc:spChg>
        <pc:spChg chg="add mod">
          <ac:chgData name="Adam Pauls (HE/HIM)" userId="87f1b6e4-f2c9-4dbd-8621-19c2a8deac12" providerId="ADAL" clId="{BB44F604-46BA-3549-B119-0E791809098F}" dt="2021-06-21T23:00:24.323" v="614" actId="14100"/>
          <ac:spMkLst>
            <pc:docMk/>
            <pc:sldMk cId="1476035524" sldId="295"/>
            <ac:spMk id="24" creationId="{60311194-A0A8-9441-A1B6-151F4C316088}"/>
          </ac:spMkLst>
        </pc:spChg>
        <pc:spChg chg="add mod">
          <ac:chgData name="Adam Pauls (HE/HIM)" userId="87f1b6e4-f2c9-4dbd-8621-19c2a8deac12" providerId="ADAL" clId="{BB44F604-46BA-3549-B119-0E791809098F}" dt="2021-06-21T23:35:17.620" v="912" actId="1038"/>
          <ac:spMkLst>
            <pc:docMk/>
            <pc:sldMk cId="1476035524" sldId="295"/>
            <ac:spMk id="25" creationId="{D5500D49-A7FB-D247-8318-CFB42D87587B}"/>
          </ac:spMkLst>
        </pc:spChg>
        <pc:spChg chg="add mod">
          <ac:chgData name="Adam Pauls (HE/HIM)" userId="87f1b6e4-f2c9-4dbd-8621-19c2a8deac12" providerId="ADAL" clId="{BB44F604-46BA-3549-B119-0E791809098F}" dt="2021-06-21T23:34:36.983" v="872" actId="20577"/>
          <ac:spMkLst>
            <pc:docMk/>
            <pc:sldMk cId="1476035524" sldId="295"/>
            <ac:spMk id="26" creationId="{BFF75662-F633-194C-9515-002ACB857217}"/>
          </ac:spMkLst>
        </pc:spChg>
        <pc:spChg chg="del">
          <ac:chgData name="Adam Pauls (HE/HIM)" userId="87f1b6e4-f2c9-4dbd-8621-19c2a8deac12" providerId="ADAL" clId="{BB44F604-46BA-3549-B119-0E791809098F}" dt="2021-06-21T22:54:58.364" v="531" actId="478"/>
          <ac:spMkLst>
            <pc:docMk/>
            <pc:sldMk cId="1476035524" sldId="295"/>
            <ac:spMk id="44" creationId="{5E448F3B-0759-8245-80DD-3D258DDD896C}"/>
          </ac:spMkLst>
        </pc:spChg>
      </pc:sldChg>
      <pc:sldChg chg="modSp mod">
        <pc:chgData name="Adam Pauls (HE/HIM)" userId="87f1b6e4-f2c9-4dbd-8621-19c2a8deac12" providerId="ADAL" clId="{BB44F604-46BA-3549-B119-0E791809098F}" dt="2021-06-23T04:32:15.427" v="2138" actId="20577"/>
        <pc:sldMkLst>
          <pc:docMk/>
          <pc:sldMk cId="2571326902" sldId="300"/>
        </pc:sldMkLst>
        <pc:spChg chg="mod">
          <ac:chgData name="Adam Pauls (HE/HIM)" userId="87f1b6e4-f2c9-4dbd-8621-19c2a8deac12" providerId="ADAL" clId="{BB44F604-46BA-3549-B119-0E791809098F}" dt="2021-06-23T04:32:15.427" v="2138" actId="20577"/>
          <ac:spMkLst>
            <pc:docMk/>
            <pc:sldMk cId="2571326902" sldId="300"/>
            <ac:spMk id="14" creationId="{50D36E19-FA60-2544-B546-D20D5AD01E33}"/>
          </ac:spMkLst>
        </pc:spChg>
      </pc:sldChg>
      <pc:sldChg chg="modSp mod">
        <pc:chgData name="Adam Pauls (HE/HIM)" userId="87f1b6e4-f2c9-4dbd-8621-19c2a8deac12" providerId="ADAL" clId="{BB44F604-46BA-3549-B119-0E791809098F}" dt="2021-06-23T04:35:05.897" v="2163" actId="20577"/>
        <pc:sldMkLst>
          <pc:docMk/>
          <pc:sldMk cId="3971709734" sldId="301"/>
        </pc:sldMkLst>
        <pc:spChg chg="mod">
          <ac:chgData name="Adam Pauls (HE/HIM)" userId="87f1b6e4-f2c9-4dbd-8621-19c2a8deac12" providerId="ADAL" clId="{BB44F604-46BA-3549-B119-0E791809098F}" dt="2021-06-23T02:12:00.082" v="1319" actId="20577"/>
          <ac:spMkLst>
            <pc:docMk/>
            <pc:sldMk cId="3971709734" sldId="301"/>
            <ac:spMk id="18" creationId="{149FA08D-FC54-514E-B93B-D49A856292A3}"/>
          </ac:spMkLst>
        </pc:spChg>
        <pc:spChg chg="mod">
          <ac:chgData name="Adam Pauls (HE/HIM)" userId="87f1b6e4-f2c9-4dbd-8621-19c2a8deac12" providerId="ADAL" clId="{BB44F604-46BA-3549-B119-0E791809098F}" dt="2021-06-23T02:12:58.401" v="1357" actId="14100"/>
          <ac:spMkLst>
            <pc:docMk/>
            <pc:sldMk cId="3971709734" sldId="301"/>
            <ac:spMk id="74" creationId="{7F330D20-D66F-6E4E-9AC4-3C24684DAC0A}"/>
          </ac:spMkLst>
        </pc:spChg>
        <pc:spChg chg="mod">
          <ac:chgData name="Adam Pauls (HE/HIM)" userId="87f1b6e4-f2c9-4dbd-8621-19c2a8deac12" providerId="ADAL" clId="{BB44F604-46BA-3549-B119-0E791809098F}" dt="2021-06-23T02:13:04.792" v="1363" actId="20577"/>
          <ac:spMkLst>
            <pc:docMk/>
            <pc:sldMk cId="3971709734" sldId="301"/>
            <ac:spMk id="82" creationId="{C365E9CE-DBA5-A14C-9BA5-70E380F7AFCE}"/>
          </ac:spMkLst>
        </pc:spChg>
        <pc:spChg chg="mod">
          <ac:chgData name="Adam Pauls (HE/HIM)" userId="87f1b6e4-f2c9-4dbd-8621-19c2a8deac12" providerId="ADAL" clId="{BB44F604-46BA-3549-B119-0E791809098F}" dt="2021-06-23T04:35:05.897" v="2163" actId="20577"/>
          <ac:spMkLst>
            <pc:docMk/>
            <pc:sldMk cId="3971709734" sldId="301"/>
            <ac:spMk id="102" creationId="{21A2212E-FFC8-1F47-A162-5F78FD69B9C2}"/>
          </ac:spMkLst>
        </pc:spChg>
        <pc:cxnChg chg="mod">
          <ac:chgData name="Adam Pauls (HE/HIM)" userId="87f1b6e4-f2c9-4dbd-8621-19c2a8deac12" providerId="ADAL" clId="{BB44F604-46BA-3549-B119-0E791809098F}" dt="2021-06-23T02:13:36.478" v="1367" actId="14100"/>
          <ac:cxnSpMkLst>
            <pc:docMk/>
            <pc:sldMk cId="3971709734" sldId="301"/>
            <ac:cxnSpMk id="86" creationId="{79B99C0F-ABFD-FD4F-82D7-B32581EF84FE}"/>
          </ac:cxnSpMkLst>
        </pc:cxnChg>
        <pc:cxnChg chg="mod">
          <ac:chgData name="Adam Pauls (HE/HIM)" userId="87f1b6e4-f2c9-4dbd-8621-19c2a8deac12" providerId="ADAL" clId="{BB44F604-46BA-3549-B119-0E791809098F}" dt="2021-06-23T02:13:30.602" v="1366" actId="14100"/>
          <ac:cxnSpMkLst>
            <pc:docMk/>
            <pc:sldMk cId="3971709734" sldId="301"/>
            <ac:cxnSpMk id="92" creationId="{88B0DFD2-EE5F-6F4B-A770-CECE0ACE6034}"/>
          </ac:cxnSpMkLst>
        </pc:cxnChg>
        <pc:cxnChg chg="mod">
          <ac:chgData name="Adam Pauls (HE/HIM)" userId="87f1b6e4-f2c9-4dbd-8621-19c2a8deac12" providerId="ADAL" clId="{BB44F604-46BA-3549-B119-0E791809098F}" dt="2021-06-23T02:13:23.972" v="1365" actId="1037"/>
          <ac:cxnSpMkLst>
            <pc:docMk/>
            <pc:sldMk cId="3971709734" sldId="301"/>
            <ac:cxnSpMk id="94" creationId="{4B05AF11-F03F-E04A-AB42-6776A9B69225}"/>
          </ac:cxnSpMkLst>
        </pc:cxnChg>
        <pc:cxnChg chg="mod">
          <ac:chgData name="Adam Pauls (HE/HIM)" userId="87f1b6e4-f2c9-4dbd-8621-19c2a8deac12" providerId="ADAL" clId="{BB44F604-46BA-3549-B119-0E791809098F}" dt="2021-06-23T02:12:41.400" v="1354" actId="14100"/>
          <ac:cxnSpMkLst>
            <pc:docMk/>
            <pc:sldMk cId="3971709734" sldId="301"/>
            <ac:cxnSpMk id="114" creationId="{6BCBE2F1-F1CE-6645-8DFF-22BD9F9E3936}"/>
          </ac:cxnSpMkLst>
        </pc:cxnChg>
      </pc:sldChg>
      <pc:sldChg chg="addSp delSp modSp add mod delAnim modAnim">
        <pc:chgData name="Adam Pauls (HE/HIM)" userId="87f1b6e4-f2c9-4dbd-8621-19c2a8deac12" providerId="ADAL" clId="{BB44F604-46BA-3549-B119-0E791809098F}" dt="2021-06-23T04:39:29.080" v="2168" actId="208"/>
        <pc:sldMkLst>
          <pc:docMk/>
          <pc:sldMk cId="1014568374" sldId="302"/>
        </pc:sldMkLst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2" creationId="{F07E3B9C-1025-5D4C-B115-34C2ACE61CB3}"/>
          </ac:spMkLst>
        </pc:spChg>
        <pc:spChg chg="add mod">
          <ac:chgData name="Adam Pauls (HE/HIM)" userId="87f1b6e4-f2c9-4dbd-8621-19c2a8deac12" providerId="ADAL" clId="{BB44F604-46BA-3549-B119-0E791809098F}" dt="2021-06-23T04:05:56.197" v="1835" actId="1076"/>
          <ac:spMkLst>
            <pc:docMk/>
            <pc:sldMk cId="1014568374" sldId="302"/>
            <ac:spMk id="3" creationId="{54C30F1E-1146-524A-ACD6-B209583A4C54}"/>
          </ac:spMkLst>
        </pc:spChg>
        <pc:spChg chg="add del mod">
          <ac:chgData name="Adam Pauls (HE/HIM)" userId="87f1b6e4-f2c9-4dbd-8621-19c2a8deac12" providerId="ADAL" clId="{BB44F604-46BA-3549-B119-0E791809098F}" dt="2021-06-23T04:06:16.702" v="1838" actId="478"/>
          <ac:spMkLst>
            <pc:docMk/>
            <pc:sldMk cId="1014568374" sldId="302"/>
            <ac:spMk id="7" creationId="{783C0460-B50C-8C41-B0FB-1A8FCFCE7CE1}"/>
          </ac:spMkLst>
        </pc:spChg>
        <pc:spChg chg="add del mod">
          <ac:chgData name="Adam Pauls (HE/HIM)" userId="87f1b6e4-f2c9-4dbd-8621-19c2a8deac12" providerId="ADAL" clId="{BB44F604-46BA-3549-B119-0E791809098F}" dt="2021-06-23T04:06:17.300" v="1839" actId="478"/>
          <ac:spMkLst>
            <pc:docMk/>
            <pc:sldMk cId="1014568374" sldId="302"/>
            <ac:spMk id="8" creationId="{65506777-439F-6940-910C-7317D1EE7C3B}"/>
          </ac:spMkLst>
        </pc:spChg>
        <pc:spChg chg="add del mod">
          <ac:chgData name="Adam Pauls (HE/HIM)" userId="87f1b6e4-f2c9-4dbd-8621-19c2a8deac12" providerId="ADAL" clId="{BB44F604-46BA-3549-B119-0E791809098F}" dt="2021-06-23T04:06:17.999" v="1840" actId="478"/>
          <ac:spMkLst>
            <pc:docMk/>
            <pc:sldMk cId="1014568374" sldId="302"/>
            <ac:spMk id="9" creationId="{B3651229-B76D-4145-8FCA-7A653EADFA44}"/>
          </ac:spMkLst>
        </pc:spChg>
        <pc:spChg chg="add del mod">
          <ac:chgData name="Adam Pauls (HE/HIM)" userId="87f1b6e4-f2c9-4dbd-8621-19c2a8deac12" providerId="ADAL" clId="{BB44F604-46BA-3549-B119-0E791809098F}" dt="2021-06-23T04:06:18.573" v="1841" actId="478"/>
          <ac:spMkLst>
            <pc:docMk/>
            <pc:sldMk cId="1014568374" sldId="302"/>
            <ac:spMk id="10" creationId="{A8EF7CB5-51E6-B942-8EF0-B651E5E5840C}"/>
          </ac:spMkLst>
        </pc:spChg>
        <pc:spChg chg="add del mod">
          <ac:chgData name="Adam Pauls (HE/HIM)" userId="87f1b6e4-f2c9-4dbd-8621-19c2a8deac12" providerId="ADAL" clId="{BB44F604-46BA-3549-B119-0E791809098F}" dt="2021-06-23T04:06:19.217" v="1842" actId="478"/>
          <ac:spMkLst>
            <pc:docMk/>
            <pc:sldMk cId="1014568374" sldId="302"/>
            <ac:spMk id="11" creationId="{A3FCDEA0-5DAD-4B48-9835-892A35598136}"/>
          </ac:spMkLst>
        </pc:spChg>
        <pc:spChg chg="add del mod">
          <ac:chgData name="Adam Pauls (HE/HIM)" userId="87f1b6e4-f2c9-4dbd-8621-19c2a8deac12" providerId="ADAL" clId="{BB44F604-46BA-3549-B119-0E791809098F}" dt="2021-06-23T04:06:14.126" v="1836" actId="478"/>
          <ac:spMkLst>
            <pc:docMk/>
            <pc:sldMk cId="1014568374" sldId="302"/>
            <ac:spMk id="12" creationId="{23B38CF4-2B42-7E49-B668-FAD5E3D38988}"/>
          </ac:spMkLst>
        </pc:spChg>
        <pc:spChg chg="add del mod">
          <ac:chgData name="Adam Pauls (HE/HIM)" userId="87f1b6e4-f2c9-4dbd-8621-19c2a8deac12" providerId="ADAL" clId="{BB44F604-46BA-3549-B119-0E791809098F}" dt="2021-06-23T02:19:38.409" v="1474" actId="478"/>
          <ac:spMkLst>
            <pc:docMk/>
            <pc:sldMk cId="1014568374" sldId="302"/>
            <ac:spMk id="13" creationId="{02396E06-7D19-FB48-8A16-601B1C473D55}"/>
          </ac:spMkLst>
        </pc:spChg>
        <pc:spChg chg="mod">
          <ac:chgData name="Adam Pauls (HE/HIM)" userId="87f1b6e4-f2c9-4dbd-8621-19c2a8deac12" providerId="ADAL" clId="{BB44F604-46BA-3549-B119-0E791809098F}" dt="2021-06-23T04:07:52.506" v="1856" actId="1076"/>
          <ac:spMkLst>
            <pc:docMk/>
            <pc:sldMk cId="1014568374" sldId="302"/>
            <ac:spMk id="23" creationId="{62E020D3-94F9-6D4D-B174-2A4528B866DC}"/>
          </ac:spMkLst>
        </pc:spChg>
        <pc:spChg chg="del mod">
          <ac:chgData name="Adam Pauls (HE/HIM)" userId="87f1b6e4-f2c9-4dbd-8621-19c2a8deac12" providerId="ADAL" clId="{BB44F604-46BA-3549-B119-0E791809098F}" dt="2021-06-23T01:52:12.937" v="988" actId="478"/>
          <ac:spMkLst>
            <pc:docMk/>
            <pc:sldMk cId="1014568374" sldId="302"/>
            <ac:spMk id="36" creationId="{13B18B4B-CF5A-A546-8A33-298661597E20}"/>
          </ac:spMkLst>
        </pc:spChg>
        <pc:spChg chg="mod">
          <ac:chgData name="Adam Pauls (HE/HIM)" userId="87f1b6e4-f2c9-4dbd-8621-19c2a8deac12" providerId="ADAL" clId="{BB44F604-46BA-3549-B119-0E791809098F}" dt="2021-06-23T01:52:22.848" v="990" actId="20577"/>
          <ac:spMkLst>
            <pc:docMk/>
            <pc:sldMk cId="1014568374" sldId="302"/>
            <ac:spMk id="42" creationId="{1D2A03FF-4557-654E-9327-4B13B4D45479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46" creationId="{F4A41648-176C-A44F-93E6-9688A78D57F5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47" creationId="{26835397-C8CE-E04E-8DFD-9BB41259B4DD}"/>
          </ac:spMkLst>
        </pc:spChg>
        <pc:spChg chg="del">
          <ac:chgData name="Adam Pauls (HE/HIM)" userId="87f1b6e4-f2c9-4dbd-8621-19c2a8deac12" providerId="ADAL" clId="{BB44F604-46BA-3549-B119-0E791809098F}" dt="2021-06-23T01:52:11.185" v="987" actId="478"/>
          <ac:spMkLst>
            <pc:docMk/>
            <pc:sldMk cId="1014568374" sldId="302"/>
            <ac:spMk id="49" creationId="{E5640CB2-1DF1-A544-AB4A-D3BA4ED7C105}"/>
          </ac:spMkLst>
        </pc:spChg>
        <pc:spChg chg="del">
          <ac:chgData name="Adam Pauls (HE/HIM)" userId="87f1b6e4-f2c9-4dbd-8621-19c2a8deac12" providerId="ADAL" clId="{BB44F604-46BA-3549-B119-0E791809098F}" dt="2021-06-23T02:02:10.006" v="1034" actId="478"/>
          <ac:spMkLst>
            <pc:docMk/>
            <pc:sldMk cId="1014568374" sldId="302"/>
            <ac:spMk id="50" creationId="{BB0EC449-EBCF-9846-B793-8141C2976E11}"/>
          </ac:spMkLst>
        </pc:spChg>
        <pc:spChg chg="del">
          <ac:chgData name="Adam Pauls (HE/HIM)" userId="87f1b6e4-f2c9-4dbd-8621-19c2a8deac12" providerId="ADAL" clId="{BB44F604-46BA-3549-B119-0E791809098F}" dt="2021-06-23T02:02:11.909" v="1035" actId="478"/>
          <ac:spMkLst>
            <pc:docMk/>
            <pc:sldMk cId="1014568374" sldId="302"/>
            <ac:spMk id="51" creationId="{2DD8A940-FF9F-1644-BA9D-383BC8DD5064}"/>
          </ac:spMkLst>
        </pc:spChg>
        <pc:spChg chg="del">
          <ac:chgData name="Adam Pauls (HE/HIM)" userId="87f1b6e4-f2c9-4dbd-8621-19c2a8deac12" providerId="ADAL" clId="{BB44F604-46BA-3549-B119-0E791809098F}" dt="2021-06-23T02:02:19.279" v="1037" actId="478"/>
          <ac:spMkLst>
            <pc:docMk/>
            <pc:sldMk cId="1014568374" sldId="302"/>
            <ac:spMk id="60" creationId="{8F422BC5-2B01-D445-8D46-C26A516E5998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61" creationId="{6C98E3D7-40AC-8C47-B7A6-648AFF1E3EFA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62" creationId="{813C7503-3E41-EB46-A69E-4DD775021E9F}"/>
          </ac:spMkLst>
        </pc:spChg>
        <pc:spChg chg="add del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63" creationId="{5FE580F1-C770-D64D-A6C6-014AE58B58AF}"/>
          </ac:spMkLst>
        </pc:spChg>
        <pc:spChg chg="add del mod">
          <ac:chgData name="Adam Pauls (HE/HIM)" userId="87f1b6e4-f2c9-4dbd-8621-19c2a8deac12" providerId="ADAL" clId="{BB44F604-46BA-3549-B119-0E791809098F}" dt="2021-06-23T01:54:08.537" v="997" actId="478"/>
          <ac:spMkLst>
            <pc:docMk/>
            <pc:sldMk cId="1014568374" sldId="302"/>
            <ac:spMk id="64" creationId="{4B84C230-01C3-4F40-BF03-CD54B34CB6A5}"/>
          </ac:spMkLst>
        </pc:spChg>
        <pc:spChg chg="add del mod">
          <ac:chgData name="Adam Pauls (HE/HIM)" userId="87f1b6e4-f2c9-4dbd-8621-19c2a8deac12" providerId="ADAL" clId="{BB44F604-46BA-3549-B119-0E791809098F}" dt="2021-06-23T01:54:11.978" v="998" actId="478"/>
          <ac:spMkLst>
            <pc:docMk/>
            <pc:sldMk cId="1014568374" sldId="302"/>
            <ac:spMk id="66" creationId="{A1B17530-E7FF-B74D-9182-003B8ACF66CF}"/>
          </ac:spMkLst>
        </pc:spChg>
        <pc:spChg chg="mod">
          <ac:chgData name="Adam Pauls (HE/HIM)" userId="87f1b6e4-f2c9-4dbd-8621-19c2a8deac12" providerId="ADAL" clId="{BB44F604-46BA-3549-B119-0E791809098F}" dt="2021-06-23T03:51:06.063" v="1565" actId="1076"/>
          <ac:spMkLst>
            <pc:docMk/>
            <pc:sldMk cId="1014568374" sldId="302"/>
            <ac:spMk id="67" creationId="{26A874D1-1734-6E4D-AC6C-FB833FE2C4A6}"/>
          </ac:spMkLst>
        </pc:spChg>
        <pc:spChg chg="del">
          <ac:chgData name="Adam Pauls (HE/HIM)" userId="87f1b6e4-f2c9-4dbd-8621-19c2a8deac12" providerId="ADAL" clId="{BB44F604-46BA-3549-B119-0E791809098F}" dt="2021-06-23T02:08:01.015" v="1252" actId="478"/>
          <ac:spMkLst>
            <pc:docMk/>
            <pc:sldMk cId="1014568374" sldId="302"/>
            <ac:spMk id="68" creationId="{03767926-DCF4-ED4C-A867-D836751B0699}"/>
          </ac:spMkLst>
        </pc:spChg>
        <pc:spChg chg="add del mod">
          <ac:chgData name="Adam Pauls (HE/HIM)" userId="87f1b6e4-f2c9-4dbd-8621-19c2a8deac12" providerId="ADAL" clId="{BB44F604-46BA-3549-B119-0E791809098F}" dt="2021-06-23T01:54:16.862" v="1001" actId="478"/>
          <ac:spMkLst>
            <pc:docMk/>
            <pc:sldMk cId="1014568374" sldId="302"/>
            <ac:spMk id="69" creationId="{DEDDA7EA-6AA3-434A-AB70-67D6A38E0391}"/>
          </ac:spMkLst>
        </pc:spChg>
        <pc:spChg chg="add del mod">
          <ac:chgData name="Adam Pauls (HE/HIM)" userId="87f1b6e4-f2c9-4dbd-8621-19c2a8deac12" providerId="ADAL" clId="{BB44F604-46BA-3549-B119-0E791809098F}" dt="2021-06-23T01:54:35.767" v="1008" actId="478"/>
          <ac:spMkLst>
            <pc:docMk/>
            <pc:sldMk cId="1014568374" sldId="302"/>
            <ac:spMk id="71" creationId="{DF11C1E5-520A-514F-9E2D-3D4FC8A0A7F5}"/>
          </ac:spMkLst>
        </pc:spChg>
        <pc:spChg chg="add del mod">
          <ac:chgData name="Adam Pauls (HE/HIM)" userId="87f1b6e4-f2c9-4dbd-8621-19c2a8deac12" providerId="ADAL" clId="{BB44F604-46BA-3549-B119-0E791809098F}" dt="2021-06-23T01:54:23.744" v="1003" actId="478"/>
          <ac:spMkLst>
            <pc:docMk/>
            <pc:sldMk cId="1014568374" sldId="302"/>
            <ac:spMk id="72" creationId="{6165C52F-167C-2E48-9737-E607DC5C07C3}"/>
          </ac:spMkLst>
        </pc:spChg>
        <pc:spChg chg="add del mod">
          <ac:chgData name="Adam Pauls (HE/HIM)" userId="87f1b6e4-f2c9-4dbd-8621-19c2a8deac12" providerId="ADAL" clId="{BB44F604-46BA-3549-B119-0E791809098F}" dt="2021-06-23T01:54:43.248" v="1012" actId="478"/>
          <ac:spMkLst>
            <pc:docMk/>
            <pc:sldMk cId="1014568374" sldId="302"/>
            <ac:spMk id="74" creationId="{07026C78-ED33-224A-8863-7CA7C0C70183}"/>
          </ac:spMkLst>
        </pc:spChg>
        <pc:spChg chg="add del mod">
          <ac:chgData name="Adam Pauls (HE/HIM)" userId="87f1b6e4-f2c9-4dbd-8621-19c2a8deac12" providerId="ADAL" clId="{BB44F604-46BA-3549-B119-0E791809098F}" dt="2021-06-23T01:54:37.923" v="1009" actId="478"/>
          <ac:spMkLst>
            <pc:docMk/>
            <pc:sldMk cId="1014568374" sldId="302"/>
            <ac:spMk id="75" creationId="{AAA9C006-75D6-FA47-8AE1-7B329B015744}"/>
          </ac:spMkLst>
        </pc:spChg>
        <pc:spChg chg="add del mod">
          <ac:chgData name="Adam Pauls (HE/HIM)" userId="87f1b6e4-f2c9-4dbd-8621-19c2a8deac12" providerId="ADAL" clId="{BB44F604-46BA-3549-B119-0E791809098F}" dt="2021-06-23T01:54:20.606" v="1002" actId="478"/>
          <ac:spMkLst>
            <pc:docMk/>
            <pc:sldMk cId="1014568374" sldId="302"/>
            <ac:spMk id="77" creationId="{19DBE7E8-DF30-E24D-A3EE-E14C01E51191}"/>
          </ac:spMkLst>
        </pc:spChg>
        <pc:spChg chg="add del mod">
          <ac:chgData name="Adam Pauls (HE/HIM)" userId="87f1b6e4-f2c9-4dbd-8621-19c2a8deac12" providerId="ADAL" clId="{BB44F604-46BA-3549-B119-0E791809098F}" dt="2021-06-23T01:54:25.854" v="1004" actId="478"/>
          <ac:spMkLst>
            <pc:docMk/>
            <pc:sldMk cId="1014568374" sldId="302"/>
            <ac:spMk id="102" creationId="{2251BF34-D475-7E42-96D2-ADEF2F144474}"/>
          </ac:spMkLst>
        </pc:spChg>
        <pc:spChg chg="add del mod">
          <ac:chgData name="Adam Pauls (HE/HIM)" userId="87f1b6e4-f2c9-4dbd-8621-19c2a8deac12" providerId="ADAL" clId="{BB44F604-46BA-3549-B119-0E791809098F}" dt="2021-06-23T01:54:40.175" v="1010" actId="478"/>
          <ac:spMkLst>
            <pc:docMk/>
            <pc:sldMk cId="1014568374" sldId="302"/>
            <ac:spMk id="103" creationId="{B8E3FE6A-9668-7043-A39F-7FA1DDB1E252}"/>
          </ac:spMkLst>
        </pc:spChg>
        <pc:spChg chg="add del mod">
          <ac:chgData name="Adam Pauls (HE/HIM)" userId="87f1b6e4-f2c9-4dbd-8621-19c2a8deac12" providerId="ADAL" clId="{BB44F604-46BA-3549-B119-0E791809098F}" dt="2021-06-23T02:15:47.898" v="1435" actId="478"/>
          <ac:spMkLst>
            <pc:docMk/>
            <pc:sldMk cId="1014568374" sldId="302"/>
            <ac:spMk id="104" creationId="{669B6F89-7A35-B24D-883A-D45922431BA1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113" creationId="{05101771-2419-264C-9F7C-C55F93768DE5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120" creationId="{11105863-90BC-D941-A6F4-B5BCB936E787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121" creationId="{2F5D6CD9-5D72-7A40-828A-120F41F68580}"/>
          </ac:spMkLst>
        </pc:spChg>
        <pc:spChg chg="add mod">
          <ac:chgData name="Adam Pauls (HE/HIM)" userId="87f1b6e4-f2c9-4dbd-8621-19c2a8deac12" providerId="ADAL" clId="{BB44F604-46BA-3549-B119-0E791809098F}" dt="2021-06-23T03:53:42.876" v="1719" actId="1038"/>
          <ac:spMkLst>
            <pc:docMk/>
            <pc:sldMk cId="1014568374" sldId="302"/>
            <ac:spMk id="123" creationId="{AB2A787A-0162-3B4F-9F25-92344C04C0E8}"/>
          </ac:spMkLst>
        </pc:spChg>
        <pc:spChg chg="add del mod">
          <ac:chgData name="Adam Pauls (HE/HIM)" userId="87f1b6e4-f2c9-4dbd-8621-19c2a8deac12" providerId="ADAL" clId="{BB44F604-46BA-3549-B119-0E791809098F}" dt="2021-06-23T04:06:27.356" v="1844" actId="478"/>
          <ac:spMkLst>
            <pc:docMk/>
            <pc:sldMk cId="1014568374" sldId="302"/>
            <ac:spMk id="130" creationId="{BBEBE43A-B6AB-2D4A-AF0B-1D3AE95B5956}"/>
          </ac:spMkLst>
        </pc:spChg>
        <pc:spChg chg="add del mod topLvl">
          <ac:chgData name="Adam Pauls (HE/HIM)" userId="87f1b6e4-f2c9-4dbd-8621-19c2a8deac12" providerId="ADAL" clId="{BB44F604-46BA-3549-B119-0E791809098F}" dt="2021-06-23T04:05:06.861" v="1829" actId="1076"/>
          <ac:spMkLst>
            <pc:docMk/>
            <pc:sldMk cId="1014568374" sldId="302"/>
            <ac:spMk id="132" creationId="{8ACD78F4-24DE-284B-BB26-B48A1A9C9CC2}"/>
          </ac:spMkLst>
        </pc:spChg>
        <pc:spChg chg="del mod">
          <ac:chgData name="Adam Pauls (HE/HIM)" userId="87f1b6e4-f2c9-4dbd-8621-19c2a8deac12" providerId="ADAL" clId="{BB44F604-46BA-3549-B119-0E791809098F}" dt="2021-06-23T02:19:36.605" v="1473" actId="478"/>
          <ac:spMkLst>
            <pc:docMk/>
            <pc:sldMk cId="1014568374" sldId="302"/>
            <ac:spMk id="133" creationId="{1264C5D9-2375-FE4C-8E70-8BFFD1BF1940}"/>
          </ac:spMkLst>
        </pc:spChg>
        <pc:spChg chg="del mod topLvl">
          <ac:chgData name="Adam Pauls (HE/HIM)" userId="87f1b6e4-f2c9-4dbd-8621-19c2a8deac12" providerId="ADAL" clId="{BB44F604-46BA-3549-B119-0E791809098F}" dt="2021-06-23T04:04:26.343" v="1823" actId="478"/>
          <ac:spMkLst>
            <pc:docMk/>
            <pc:sldMk cId="1014568374" sldId="302"/>
            <ac:spMk id="134" creationId="{CF0BC90D-AAAF-9445-8D7E-1C6477397816}"/>
          </ac:spMkLst>
        </pc:spChg>
        <pc:spChg chg="del mod topLvl">
          <ac:chgData name="Adam Pauls (HE/HIM)" userId="87f1b6e4-f2c9-4dbd-8621-19c2a8deac12" providerId="ADAL" clId="{BB44F604-46BA-3549-B119-0E791809098F}" dt="2021-06-23T03:53:11.524" v="1686" actId="478"/>
          <ac:spMkLst>
            <pc:docMk/>
            <pc:sldMk cId="1014568374" sldId="302"/>
            <ac:spMk id="135" creationId="{CC40A1B1-0EF2-9249-AEC6-3618B7710904}"/>
          </ac:spMkLst>
        </pc:spChg>
        <pc:spChg chg="del mod topLvl">
          <ac:chgData name="Adam Pauls (HE/HIM)" userId="87f1b6e4-f2c9-4dbd-8621-19c2a8deac12" providerId="ADAL" clId="{BB44F604-46BA-3549-B119-0E791809098F}" dt="2021-06-23T03:53:12.921" v="1687" actId="478"/>
          <ac:spMkLst>
            <pc:docMk/>
            <pc:sldMk cId="1014568374" sldId="302"/>
            <ac:spMk id="136" creationId="{BCE8FB98-0B53-854A-8554-B1529B911592}"/>
          </ac:spMkLst>
        </pc:spChg>
        <pc:spChg chg="del mod topLvl">
          <ac:chgData name="Adam Pauls (HE/HIM)" userId="87f1b6e4-f2c9-4dbd-8621-19c2a8deac12" providerId="ADAL" clId="{BB44F604-46BA-3549-B119-0E791809098F}" dt="2021-06-23T03:53:16.691" v="1689" actId="478"/>
          <ac:spMkLst>
            <pc:docMk/>
            <pc:sldMk cId="1014568374" sldId="302"/>
            <ac:spMk id="137" creationId="{30A649FE-0131-4D42-B940-989780F75574}"/>
          </ac:spMkLst>
        </pc:spChg>
        <pc:spChg chg="del mod topLvl">
          <ac:chgData name="Adam Pauls (HE/HIM)" userId="87f1b6e4-f2c9-4dbd-8621-19c2a8deac12" providerId="ADAL" clId="{BB44F604-46BA-3549-B119-0E791809098F}" dt="2021-06-23T03:53:14.331" v="1688" actId="478"/>
          <ac:spMkLst>
            <pc:docMk/>
            <pc:sldMk cId="1014568374" sldId="302"/>
            <ac:spMk id="139" creationId="{98AF3D17-6A67-7B40-B05F-7CF63B74E23B}"/>
          </ac:spMkLst>
        </pc:spChg>
        <pc:spChg chg="mod topLvl">
          <ac:chgData name="Adam Pauls (HE/HIM)" userId="87f1b6e4-f2c9-4dbd-8621-19c2a8deac12" providerId="ADAL" clId="{BB44F604-46BA-3549-B119-0E791809098F}" dt="2021-06-23T03:59:48.015" v="1782" actId="1036"/>
          <ac:spMkLst>
            <pc:docMk/>
            <pc:sldMk cId="1014568374" sldId="302"/>
            <ac:spMk id="140" creationId="{6BB39BA0-06F5-E341-B370-F38324387140}"/>
          </ac:spMkLst>
        </pc:spChg>
        <pc:spChg chg="del mod">
          <ac:chgData name="Adam Pauls (HE/HIM)" userId="87f1b6e4-f2c9-4dbd-8621-19c2a8deac12" providerId="ADAL" clId="{BB44F604-46BA-3549-B119-0E791809098F}" dt="2021-06-23T02:02:58.298" v="1064" actId="478"/>
          <ac:spMkLst>
            <pc:docMk/>
            <pc:sldMk cId="1014568374" sldId="302"/>
            <ac:spMk id="141" creationId="{1505B064-83C4-7E41-8282-AC0DB61641EE}"/>
          </ac:spMkLst>
        </pc:spChg>
        <pc:spChg chg="add del mod">
          <ac:chgData name="Adam Pauls (HE/HIM)" userId="87f1b6e4-f2c9-4dbd-8621-19c2a8deac12" providerId="ADAL" clId="{BB44F604-46BA-3549-B119-0E791809098F}" dt="2021-06-23T04:06:28.764" v="1845" actId="478"/>
          <ac:spMkLst>
            <pc:docMk/>
            <pc:sldMk cId="1014568374" sldId="302"/>
            <ac:spMk id="153" creationId="{C19CE139-7565-5D4E-82D5-C39DB28273BD}"/>
          </ac:spMkLst>
        </pc:spChg>
        <pc:spChg chg="add mod">
          <ac:chgData name="Adam Pauls (HE/HIM)" userId="87f1b6e4-f2c9-4dbd-8621-19c2a8deac12" providerId="ADAL" clId="{BB44F604-46BA-3549-B119-0E791809098F}" dt="2021-06-23T04:24:12.065" v="2020" actId="58"/>
          <ac:spMkLst>
            <pc:docMk/>
            <pc:sldMk cId="1014568374" sldId="302"/>
            <ac:spMk id="156" creationId="{7EA7B139-8367-494A-B607-7F1E100F1B79}"/>
          </ac:spMkLst>
        </pc:spChg>
        <pc:spChg chg="add mod">
          <ac:chgData name="Adam Pauls (HE/HIM)" userId="87f1b6e4-f2c9-4dbd-8621-19c2a8deac12" providerId="ADAL" clId="{BB44F604-46BA-3549-B119-0E791809098F}" dt="2021-06-23T04:23:48.271" v="2008" actId="58"/>
          <ac:spMkLst>
            <pc:docMk/>
            <pc:sldMk cId="1014568374" sldId="302"/>
            <ac:spMk id="158" creationId="{1CE20F3B-D939-8345-85E1-157E00F22A66}"/>
          </ac:spMkLst>
        </pc:spChg>
        <pc:spChg chg="add mod">
          <ac:chgData name="Adam Pauls (HE/HIM)" userId="87f1b6e4-f2c9-4dbd-8621-19c2a8deac12" providerId="ADAL" clId="{BB44F604-46BA-3549-B119-0E791809098F}" dt="2021-06-23T04:24:20.272" v="2022" actId="20577"/>
          <ac:spMkLst>
            <pc:docMk/>
            <pc:sldMk cId="1014568374" sldId="302"/>
            <ac:spMk id="160" creationId="{DBA33C84-0477-9D4A-8A63-11D701B68C28}"/>
          </ac:spMkLst>
        </pc:spChg>
        <pc:spChg chg="add mod">
          <ac:chgData name="Adam Pauls (HE/HIM)" userId="87f1b6e4-f2c9-4dbd-8621-19c2a8deac12" providerId="ADAL" clId="{BB44F604-46BA-3549-B119-0E791809098F}" dt="2021-06-23T04:24:23.373" v="2024" actId="20577"/>
          <ac:spMkLst>
            <pc:docMk/>
            <pc:sldMk cId="1014568374" sldId="302"/>
            <ac:spMk id="162" creationId="{AA06E246-C765-824E-80D0-87C491692F75}"/>
          </ac:spMkLst>
        </pc:spChg>
        <pc:spChg chg="add del mod">
          <ac:chgData name="Adam Pauls (HE/HIM)" userId="87f1b6e4-f2c9-4dbd-8621-19c2a8deac12" providerId="ADAL" clId="{BB44F604-46BA-3549-B119-0E791809098F}" dt="2021-06-23T04:06:19.846" v="1843" actId="478"/>
          <ac:spMkLst>
            <pc:docMk/>
            <pc:sldMk cId="1014568374" sldId="302"/>
            <ac:spMk id="172" creationId="{58ABAC90-3352-5A4F-826F-CD0FB4BCF71F}"/>
          </ac:spMkLst>
        </pc:spChg>
        <pc:spChg chg="add del mod">
          <ac:chgData name="Adam Pauls (HE/HIM)" userId="87f1b6e4-f2c9-4dbd-8621-19c2a8deac12" providerId="ADAL" clId="{BB44F604-46BA-3549-B119-0E791809098F}" dt="2021-06-23T04:06:15.765" v="1837" actId="478"/>
          <ac:spMkLst>
            <pc:docMk/>
            <pc:sldMk cId="1014568374" sldId="302"/>
            <ac:spMk id="174" creationId="{4578F60C-4D69-9541-8836-66E7795A6679}"/>
          </ac:spMkLst>
        </pc:spChg>
        <pc:spChg chg="add del mod">
          <ac:chgData name="Adam Pauls (HE/HIM)" userId="87f1b6e4-f2c9-4dbd-8621-19c2a8deac12" providerId="ADAL" clId="{BB44F604-46BA-3549-B119-0E791809098F}" dt="2021-06-23T04:04:25.710" v="1822" actId="478"/>
          <ac:spMkLst>
            <pc:docMk/>
            <pc:sldMk cId="1014568374" sldId="302"/>
            <ac:spMk id="176" creationId="{9E02635D-2AFC-A74C-9806-0DBD428401B1}"/>
          </ac:spMkLst>
        </pc:spChg>
        <pc:spChg chg="add del mod">
          <ac:chgData name="Adam Pauls (HE/HIM)" userId="87f1b6e4-f2c9-4dbd-8621-19c2a8deac12" providerId="ADAL" clId="{BB44F604-46BA-3549-B119-0E791809098F}" dt="2021-06-23T04:04:24.741" v="1821" actId="478"/>
          <ac:spMkLst>
            <pc:docMk/>
            <pc:sldMk cId="1014568374" sldId="302"/>
            <ac:spMk id="178" creationId="{1629D1AD-9021-C945-8E2B-C137CA656374}"/>
          </ac:spMkLst>
        </pc:spChg>
        <pc:spChg chg="add del mod">
          <ac:chgData name="Adam Pauls (HE/HIM)" userId="87f1b6e4-f2c9-4dbd-8621-19c2a8deac12" providerId="ADAL" clId="{BB44F604-46BA-3549-B119-0E791809098F}" dt="2021-06-23T04:04:23.653" v="1820" actId="478"/>
          <ac:spMkLst>
            <pc:docMk/>
            <pc:sldMk cId="1014568374" sldId="302"/>
            <ac:spMk id="180" creationId="{1CD330D5-5471-8044-859A-D23C49E4D3FF}"/>
          </ac:spMkLst>
        </pc:spChg>
        <pc:spChg chg="add del mod">
          <ac:chgData name="Adam Pauls (HE/HIM)" userId="87f1b6e4-f2c9-4dbd-8621-19c2a8deac12" providerId="ADAL" clId="{BB44F604-46BA-3549-B119-0E791809098F}" dt="2021-06-23T04:04:22.635" v="1819" actId="478"/>
          <ac:spMkLst>
            <pc:docMk/>
            <pc:sldMk cId="1014568374" sldId="302"/>
            <ac:spMk id="182" creationId="{01C706DC-D29E-A94C-B80B-22BCEBF5FC9C}"/>
          </ac:spMkLst>
        </pc:spChg>
        <pc:spChg chg="add del mod">
          <ac:chgData name="Adam Pauls (HE/HIM)" userId="87f1b6e4-f2c9-4dbd-8621-19c2a8deac12" providerId="ADAL" clId="{BB44F604-46BA-3549-B119-0E791809098F}" dt="2021-06-23T04:04:20.973" v="1818" actId="478"/>
          <ac:spMkLst>
            <pc:docMk/>
            <pc:sldMk cId="1014568374" sldId="302"/>
            <ac:spMk id="184" creationId="{8875A28D-11DE-1447-8543-4507DD3F5F05}"/>
          </ac:spMkLst>
        </pc:spChg>
        <pc:spChg chg="add mod">
          <ac:chgData name="Adam Pauls (HE/HIM)" userId="87f1b6e4-f2c9-4dbd-8621-19c2a8deac12" providerId="ADAL" clId="{BB44F604-46BA-3549-B119-0E791809098F}" dt="2021-06-23T04:00:55.187" v="1793" actId="1076"/>
          <ac:spMkLst>
            <pc:docMk/>
            <pc:sldMk cId="1014568374" sldId="302"/>
            <ac:spMk id="186" creationId="{44E95D76-DAA5-A346-B6F9-1AD6745413FC}"/>
          </ac:spMkLst>
        </pc:spChg>
        <pc:spChg chg="add mod">
          <ac:chgData name="Adam Pauls (HE/HIM)" userId="87f1b6e4-f2c9-4dbd-8621-19c2a8deac12" providerId="ADAL" clId="{BB44F604-46BA-3549-B119-0E791809098F}" dt="2021-06-23T04:04:50.454" v="1825" actId="465"/>
          <ac:spMkLst>
            <pc:docMk/>
            <pc:sldMk cId="1014568374" sldId="302"/>
            <ac:spMk id="188" creationId="{07C6EA94-59E9-DF49-BEF9-ECE166528F36}"/>
          </ac:spMkLst>
        </pc:spChg>
        <pc:spChg chg="add del mod">
          <ac:chgData name="Adam Pauls (HE/HIM)" userId="87f1b6e4-f2c9-4dbd-8621-19c2a8deac12" providerId="ADAL" clId="{BB44F604-46BA-3549-B119-0E791809098F}" dt="2021-06-23T04:02:27.326" v="1800" actId="478"/>
          <ac:spMkLst>
            <pc:docMk/>
            <pc:sldMk cId="1014568374" sldId="302"/>
            <ac:spMk id="190" creationId="{BB4F026E-BEF7-6A42-8A10-6D726D597200}"/>
          </ac:spMkLst>
        </pc:spChg>
        <pc:spChg chg="add del mod">
          <ac:chgData name="Adam Pauls (HE/HIM)" userId="87f1b6e4-f2c9-4dbd-8621-19c2a8deac12" providerId="ADAL" clId="{BB44F604-46BA-3549-B119-0E791809098F}" dt="2021-06-23T04:02:28.996" v="1801" actId="478"/>
          <ac:spMkLst>
            <pc:docMk/>
            <pc:sldMk cId="1014568374" sldId="302"/>
            <ac:spMk id="192" creationId="{09121662-3FC1-C947-B338-1B126254EE7F}"/>
          </ac:spMkLst>
        </pc:spChg>
        <pc:spChg chg="add del mod">
          <ac:chgData name="Adam Pauls (HE/HIM)" userId="87f1b6e4-f2c9-4dbd-8621-19c2a8deac12" providerId="ADAL" clId="{BB44F604-46BA-3549-B119-0E791809098F}" dt="2021-06-23T04:02:30.672" v="1802" actId="478"/>
          <ac:spMkLst>
            <pc:docMk/>
            <pc:sldMk cId="1014568374" sldId="302"/>
            <ac:spMk id="194" creationId="{C28C5EB4-2341-9349-B52B-35AE3F44C9E9}"/>
          </ac:spMkLst>
        </pc:spChg>
        <pc:spChg chg="add del mod">
          <ac:chgData name="Adam Pauls (HE/HIM)" userId="87f1b6e4-f2c9-4dbd-8621-19c2a8deac12" providerId="ADAL" clId="{BB44F604-46BA-3549-B119-0E791809098F}" dt="2021-06-23T04:02:34.332" v="1805" actId="478"/>
          <ac:spMkLst>
            <pc:docMk/>
            <pc:sldMk cId="1014568374" sldId="302"/>
            <ac:spMk id="196" creationId="{879B6B6F-D632-764E-8BF6-B7C0F597748B}"/>
          </ac:spMkLst>
        </pc:spChg>
        <pc:spChg chg="add del mod">
          <ac:chgData name="Adam Pauls (HE/HIM)" userId="87f1b6e4-f2c9-4dbd-8621-19c2a8deac12" providerId="ADAL" clId="{BB44F604-46BA-3549-B119-0E791809098F}" dt="2021-06-23T04:02:35.763" v="1806" actId="478"/>
          <ac:spMkLst>
            <pc:docMk/>
            <pc:sldMk cId="1014568374" sldId="302"/>
            <ac:spMk id="198" creationId="{A7F2B402-110D-134E-967D-492329F52FB0}"/>
          </ac:spMkLst>
        </pc:spChg>
        <pc:spChg chg="add mod">
          <ac:chgData name="Adam Pauls (HE/HIM)" userId="87f1b6e4-f2c9-4dbd-8621-19c2a8deac12" providerId="ADAL" clId="{BB44F604-46BA-3549-B119-0E791809098F}" dt="2021-06-23T04:04:50.454" v="1825" actId="465"/>
          <ac:spMkLst>
            <pc:docMk/>
            <pc:sldMk cId="1014568374" sldId="302"/>
            <ac:spMk id="200" creationId="{573D2D17-E92F-FE43-883D-AE3C701495E3}"/>
          </ac:spMkLst>
        </pc:spChg>
        <pc:spChg chg="add mod">
          <ac:chgData name="Adam Pauls (HE/HIM)" userId="87f1b6e4-f2c9-4dbd-8621-19c2a8deac12" providerId="ADAL" clId="{BB44F604-46BA-3549-B119-0E791809098F}" dt="2021-06-23T04:04:50.454" v="1825" actId="465"/>
          <ac:spMkLst>
            <pc:docMk/>
            <pc:sldMk cId="1014568374" sldId="302"/>
            <ac:spMk id="202" creationId="{14BD9FC6-71E2-E646-B9DC-B886D21FF7C9}"/>
          </ac:spMkLst>
        </pc:spChg>
        <pc:spChg chg="add mod">
          <ac:chgData name="Adam Pauls (HE/HIM)" userId="87f1b6e4-f2c9-4dbd-8621-19c2a8deac12" providerId="ADAL" clId="{BB44F604-46BA-3549-B119-0E791809098F}" dt="2021-06-23T04:04:50.454" v="1825" actId="465"/>
          <ac:spMkLst>
            <pc:docMk/>
            <pc:sldMk cId="1014568374" sldId="302"/>
            <ac:spMk id="204" creationId="{937730CA-AE1D-1B49-9E1B-B4C483AD53A8}"/>
          </ac:spMkLst>
        </pc:spChg>
        <pc:spChg chg="add mod">
          <ac:chgData name="Adam Pauls (HE/HIM)" userId="87f1b6e4-f2c9-4dbd-8621-19c2a8deac12" providerId="ADAL" clId="{BB44F604-46BA-3549-B119-0E791809098F}" dt="2021-06-23T04:04:50.454" v="1825" actId="465"/>
          <ac:spMkLst>
            <pc:docMk/>
            <pc:sldMk cId="1014568374" sldId="302"/>
            <ac:spMk id="206" creationId="{6D9F0EE0-D4E9-834E-85F5-18EFD07A6740}"/>
          </ac:spMkLst>
        </pc:spChg>
        <pc:spChg chg="add mod">
          <ac:chgData name="Adam Pauls (HE/HIM)" userId="87f1b6e4-f2c9-4dbd-8621-19c2a8deac12" providerId="ADAL" clId="{BB44F604-46BA-3549-B119-0E791809098F}" dt="2021-06-23T04:04:50.454" v="1825" actId="465"/>
          <ac:spMkLst>
            <pc:docMk/>
            <pc:sldMk cId="1014568374" sldId="302"/>
            <ac:spMk id="208" creationId="{973A2770-E4DF-2C41-9AFB-D3D2D2D56785}"/>
          </ac:spMkLst>
        </pc:spChg>
        <pc:spChg chg="add mod">
          <ac:chgData name="Adam Pauls (HE/HIM)" userId="87f1b6e4-f2c9-4dbd-8621-19c2a8deac12" providerId="ADAL" clId="{BB44F604-46BA-3549-B119-0E791809098F}" dt="2021-06-23T04:05:41.892" v="1834" actId="1036"/>
          <ac:spMkLst>
            <pc:docMk/>
            <pc:sldMk cId="1014568374" sldId="302"/>
            <ac:spMk id="210" creationId="{1242A728-6591-6C44-AA0D-B926D4BFB81C}"/>
          </ac:spMkLst>
        </pc:spChg>
        <pc:spChg chg="add mod">
          <ac:chgData name="Adam Pauls (HE/HIM)" userId="87f1b6e4-f2c9-4dbd-8621-19c2a8deac12" providerId="ADAL" clId="{BB44F604-46BA-3549-B119-0E791809098F}" dt="2021-06-23T04:05:41.892" v="1834" actId="1036"/>
          <ac:spMkLst>
            <pc:docMk/>
            <pc:sldMk cId="1014568374" sldId="302"/>
            <ac:spMk id="212" creationId="{D874E16C-81A9-144D-81EB-CDFC0C63E2F7}"/>
          </ac:spMkLst>
        </pc:spChg>
        <pc:spChg chg="add mod">
          <ac:chgData name="Adam Pauls (HE/HIM)" userId="87f1b6e4-f2c9-4dbd-8621-19c2a8deac12" providerId="ADAL" clId="{BB44F604-46BA-3549-B119-0E791809098F}" dt="2021-06-23T04:05:41.892" v="1834" actId="1036"/>
          <ac:spMkLst>
            <pc:docMk/>
            <pc:sldMk cId="1014568374" sldId="302"/>
            <ac:spMk id="214" creationId="{33A732EB-0FF0-1347-B066-0A96A3CDDE93}"/>
          </ac:spMkLst>
        </pc:spChg>
        <pc:spChg chg="add mod">
          <ac:chgData name="Adam Pauls (HE/HIM)" userId="87f1b6e4-f2c9-4dbd-8621-19c2a8deac12" providerId="ADAL" clId="{BB44F604-46BA-3549-B119-0E791809098F}" dt="2021-06-23T04:05:41.892" v="1834" actId="1036"/>
          <ac:spMkLst>
            <pc:docMk/>
            <pc:sldMk cId="1014568374" sldId="302"/>
            <ac:spMk id="216" creationId="{9A7D52C7-24C3-694E-BD61-F575CFA11C1F}"/>
          </ac:spMkLst>
        </pc:spChg>
        <pc:spChg chg="add mod">
          <ac:chgData name="Adam Pauls (HE/HIM)" userId="87f1b6e4-f2c9-4dbd-8621-19c2a8deac12" providerId="ADAL" clId="{BB44F604-46BA-3549-B119-0E791809098F}" dt="2021-06-23T04:05:41.892" v="1834" actId="1036"/>
          <ac:spMkLst>
            <pc:docMk/>
            <pc:sldMk cId="1014568374" sldId="302"/>
            <ac:spMk id="218" creationId="{C9053C09-898E-FC43-87CC-70A914851E77}"/>
          </ac:spMkLst>
        </pc:spChg>
        <pc:spChg chg="add mod">
          <ac:chgData name="Adam Pauls (HE/HIM)" userId="87f1b6e4-f2c9-4dbd-8621-19c2a8deac12" providerId="ADAL" clId="{BB44F604-46BA-3549-B119-0E791809098F}" dt="2021-06-23T04:05:41.892" v="1834" actId="1036"/>
          <ac:spMkLst>
            <pc:docMk/>
            <pc:sldMk cId="1014568374" sldId="302"/>
            <ac:spMk id="220" creationId="{DE49A036-5B17-2F45-8A31-ABB68EC51DBA}"/>
          </ac:spMkLst>
        </pc:spChg>
        <pc:spChg chg="add mod">
          <ac:chgData name="Adam Pauls (HE/HIM)" userId="87f1b6e4-f2c9-4dbd-8621-19c2a8deac12" providerId="ADAL" clId="{BB44F604-46BA-3549-B119-0E791809098F}" dt="2021-06-23T04:18:49.505" v="1983" actId="1076"/>
          <ac:spMkLst>
            <pc:docMk/>
            <pc:sldMk cId="1014568374" sldId="302"/>
            <ac:spMk id="280" creationId="{B77BBA8C-A983-DB46-B35B-DC2273425909}"/>
          </ac:spMkLst>
        </pc:spChg>
        <pc:spChg chg="del mod">
          <ac:chgData name="Adam Pauls (HE/HIM)" userId="87f1b6e4-f2c9-4dbd-8621-19c2a8deac12" providerId="ADAL" clId="{BB44F604-46BA-3549-B119-0E791809098F}" dt="2021-06-23T04:18:53.704" v="1984" actId="478"/>
          <ac:spMkLst>
            <pc:docMk/>
            <pc:sldMk cId="1014568374" sldId="302"/>
            <ac:spMk id="282" creationId="{AC540088-A024-BB44-A5A8-75ACD6779376}"/>
          </ac:spMkLst>
        </pc:spChg>
        <pc:spChg chg="mod">
          <ac:chgData name="Adam Pauls (HE/HIM)" userId="87f1b6e4-f2c9-4dbd-8621-19c2a8deac12" providerId="ADAL" clId="{BB44F604-46BA-3549-B119-0E791809098F}" dt="2021-06-23T04:39:07.880" v="2164" actId="207"/>
          <ac:spMkLst>
            <pc:docMk/>
            <pc:sldMk cId="1014568374" sldId="302"/>
            <ac:spMk id="286" creationId="{D9BABC68-D58E-8B4C-8F58-8243FCAA22AE}"/>
          </ac:spMkLst>
        </pc:spChg>
        <pc:grpChg chg="del">
          <ac:chgData name="Adam Pauls (HE/HIM)" userId="87f1b6e4-f2c9-4dbd-8621-19c2a8deac12" providerId="ADAL" clId="{BB44F604-46BA-3549-B119-0E791809098F}" dt="2021-06-23T01:52:27.101" v="993" actId="478"/>
          <ac:grpSpMkLst>
            <pc:docMk/>
            <pc:sldMk cId="1014568374" sldId="302"/>
            <ac:grpSpMk id="37" creationId="{C387ADC4-A340-9A47-A8FB-E28BACC5828F}"/>
          </ac:grpSpMkLst>
        </pc:grpChg>
        <pc:grpChg chg="del">
          <ac:chgData name="Adam Pauls (HE/HIM)" userId="87f1b6e4-f2c9-4dbd-8621-19c2a8deac12" providerId="ADAL" clId="{BB44F604-46BA-3549-B119-0E791809098F}" dt="2021-06-23T02:02:15.789" v="1036" actId="478"/>
          <ac:grpSpMkLst>
            <pc:docMk/>
            <pc:sldMk cId="1014568374" sldId="302"/>
            <ac:grpSpMk id="52" creationId="{04FB434F-74A2-084A-A97E-D6E4B368C4AF}"/>
          </ac:grpSpMkLst>
        </pc:grpChg>
        <pc:grpChg chg="del">
          <ac:chgData name="Adam Pauls (HE/HIM)" userId="87f1b6e4-f2c9-4dbd-8621-19c2a8deac12" providerId="ADAL" clId="{BB44F604-46BA-3549-B119-0E791809098F}" dt="2021-06-23T02:02:15.789" v="1036" actId="478"/>
          <ac:grpSpMkLst>
            <pc:docMk/>
            <pc:sldMk cId="1014568374" sldId="302"/>
            <ac:grpSpMk id="56" creationId="{B8749FD6-E069-574A-B7F2-95ADCF98483B}"/>
          </ac:grpSpMkLst>
        </pc:grpChg>
        <pc:grpChg chg="del">
          <ac:chgData name="Adam Pauls (HE/HIM)" userId="87f1b6e4-f2c9-4dbd-8621-19c2a8deac12" providerId="ADAL" clId="{BB44F604-46BA-3549-B119-0E791809098F}" dt="2021-06-23T01:52:20.820" v="989" actId="478"/>
          <ac:grpSpMkLst>
            <pc:docMk/>
            <pc:sldMk cId="1014568374" sldId="302"/>
            <ac:grpSpMk id="78" creationId="{5CF44F3F-EAC7-3048-B084-2CE493CDC843}"/>
          </ac:grpSpMkLst>
        </pc:grpChg>
        <pc:grpChg chg="add mod">
          <ac:chgData name="Adam Pauls (HE/HIM)" userId="87f1b6e4-f2c9-4dbd-8621-19c2a8deac12" providerId="ADAL" clId="{BB44F604-46BA-3549-B119-0E791809098F}" dt="2021-06-23T03:53:42.876" v="1719" actId="1038"/>
          <ac:grpSpMkLst>
            <pc:docMk/>
            <pc:sldMk cId="1014568374" sldId="302"/>
            <ac:grpSpMk id="110" creationId="{8FFAFCF8-10B2-E046-A471-4DE02875CB6D}"/>
          </ac:grpSpMkLst>
        </pc:grpChg>
        <pc:grpChg chg="add mod">
          <ac:chgData name="Adam Pauls (HE/HIM)" userId="87f1b6e4-f2c9-4dbd-8621-19c2a8deac12" providerId="ADAL" clId="{BB44F604-46BA-3549-B119-0E791809098F}" dt="2021-06-23T03:53:42.876" v="1719" actId="1038"/>
          <ac:grpSpMkLst>
            <pc:docMk/>
            <pc:sldMk cId="1014568374" sldId="302"/>
            <ac:grpSpMk id="114" creationId="{DD813D3C-A96D-6647-B044-2D433EAE2985}"/>
          </ac:grpSpMkLst>
        </pc:grpChg>
        <pc:grpChg chg="add del mod">
          <ac:chgData name="Adam Pauls (HE/HIM)" userId="87f1b6e4-f2c9-4dbd-8621-19c2a8deac12" providerId="ADAL" clId="{BB44F604-46BA-3549-B119-0E791809098F}" dt="2021-06-23T02:05:19.524" v="1199" actId="478"/>
          <ac:grpSpMkLst>
            <pc:docMk/>
            <pc:sldMk cId="1014568374" sldId="302"/>
            <ac:grpSpMk id="127" creationId="{0E2162DF-B1C0-AF46-A2CE-03A944D88B68}"/>
          </ac:grpSpMkLst>
        </pc:grpChg>
        <pc:grpChg chg="add del mod">
          <ac:chgData name="Adam Pauls (HE/HIM)" userId="87f1b6e4-f2c9-4dbd-8621-19c2a8deac12" providerId="ADAL" clId="{BB44F604-46BA-3549-B119-0E791809098F}" dt="2021-06-23T03:52:05.392" v="1682" actId="165"/>
          <ac:grpSpMkLst>
            <pc:docMk/>
            <pc:sldMk cId="1014568374" sldId="302"/>
            <ac:grpSpMk id="131" creationId="{F3BEE74B-C138-0941-BB10-B7DB13C641AC}"/>
          </ac:grpSpMkLst>
        </pc:grpChg>
        <pc:grpChg chg="add del mod">
          <ac:chgData name="Adam Pauls (HE/HIM)" userId="87f1b6e4-f2c9-4dbd-8621-19c2a8deac12" providerId="ADAL" clId="{BB44F604-46BA-3549-B119-0E791809098F}" dt="2021-06-23T04:09:48.787" v="1877" actId="165"/>
          <ac:grpSpMkLst>
            <pc:docMk/>
            <pc:sldMk cId="1014568374" sldId="302"/>
            <ac:grpSpMk id="221" creationId="{3F8D0946-83ED-5A45-BB3D-9C6A08024D38}"/>
          </ac:grpSpMkLst>
        </pc:grpChg>
        <pc:grpChg chg="add del mod">
          <ac:chgData name="Adam Pauls (HE/HIM)" userId="87f1b6e4-f2c9-4dbd-8621-19c2a8deac12" providerId="ADAL" clId="{BB44F604-46BA-3549-B119-0E791809098F}" dt="2021-06-23T04:18:55.299" v="1985" actId="478"/>
          <ac:grpSpMkLst>
            <pc:docMk/>
            <pc:sldMk cId="1014568374" sldId="302"/>
            <ac:grpSpMk id="281" creationId="{A47CE3D5-C1E4-CB4B-A555-5B4E963A2FF3}"/>
          </ac:grpSpMkLst>
        </pc:grpChg>
        <pc:grpChg chg="add mod">
          <ac:chgData name="Adam Pauls (HE/HIM)" userId="87f1b6e4-f2c9-4dbd-8621-19c2a8deac12" providerId="ADAL" clId="{BB44F604-46BA-3549-B119-0E791809098F}" dt="2021-06-23T04:18:49.505" v="1983" actId="1076"/>
          <ac:grpSpMkLst>
            <pc:docMk/>
            <pc:sldMk cId="1014568374" sldId="302"/>
            <ac:grpSpMk id="285" creationId="{0460E36E-077D-B740-A789-D24878E97F3B}"/>
          </ac:grpSpMkLst>
        </pc:grpChg>
        <pc:cxnChg chg="add del">
          <ac:chgData name="Adam Pauls (HE/HIM)" userId="87f1b6e4-f2c9-4dbd-8621-19c2a8deac12" providerId="ADAL" clId="{BB44F604-46BA-3549-B119-0E791809098F}" dt="2021-06-23T02:06:38.286" v="1225" actId="478"/>
          <ac:cxnSpMkLst>
            <pc:docMk/>
            <pc:sldMk cId="1014568374" sldId="302"/>
            <ac:cxnSpMk id="22" creationId="{72DF8F98-5719-9843-A05F-AC9B5F1A7F5F}"/>
          </ac:cxnSpMkLst>
        </pc:cxnChg>
        <pc:cxnChg chg="add del mod">
          <ac:chgData name="Adam Pauls (HE/HIM)" userId="87f1b6e4-f2c9-4dbd-8621-19c2a8deac12" providerId="ADAL" clId="{BB44F604-46BA-3549-B119-0E791809098F}" dt="2021-06-23T01:54:52.296" v="1013" actId="478"/>
          <ac:cxnSpMkLst>
            <pc:docMk/>
            <pc:sldMk cId="1014568374" sldId="302"/>
            <ac:cxnSpMk id="65" creationId="{FBA50358-14E3-0F42-A38F-4B3CE3F40312}"/>
          </ac:cxnSpMkLst>
        </pc:cxnChg>
        <pc:cxnChg chg="add del mod">
          <ac:chgData name="Adam Pauls (HE/HIM)" userId="87f1b6e4-f2c9-4dbd-8621-19c2a8deac12" providerId="ADAL" clId="{BB44F604-46BA-3549-B119-0E791809098F}" dt="2021-06-23T01:54:13.832" v="999" actId="478"/>
          <ac:cxnSpMkLst>
            <pc:docMk/>
            <pc:sldMk cId="1014568374" sldId="302"/>
            <ac:cxnSpMk id="70" creationId="{D07CE71C-0810-944E-9052-3FE53972FC92}"/>
          </ac:cxnSpMkLst>
        </pc:cxnChg>
        <pc:cxnChg chg="add del mod">
          <ac:chgData name="Adam Pauls (HE/HIM)" userId="87f1b6e4-f2c9-4dbd-8621-19c2a8deac12" providerId="ADAL" clId="{BB44F604-46BA-3549-B119-0E791809098F}" dt="2021-06-23T01:54:30.418" v="1007" actId="478"/>
          <ac:cxnSpMkLst>
            <pc:docMk/>
            <pc:sldMk cId="1014568374" sldId="302"/>
            <ac:cxnSpMk id="73" creationId="{3B381F24-B07F-ED47-96D2-A67C88EB1213}"/>
          </ac:cxnSpMkLst>
        </pc:cxnChg>
        <pc:cxnChg chg="add del mod">
          <ac:chgData name="Adam Pauls (HE/HIM)" userId="87f1b6e4-f2c9-4dbd-8621-19c2a8deac12" providerId="ADAL" clId="{BB44F604-46BA-3549-B119-0E791809098F}" dt="2021-06-23T01:54:41.932" v="1011" actId="478"/>
          <ac:cxnSpMkLst>
            <pc:docMk/>
            <pc:sldMk cId="1014568374" sldId="302"/>
            <ac:cxnSpMk id="76" creationId="{AFF0FD0B-E5AA-BF4E-95CB-DC7E339612B9}"/>
          </ac:cxnSpMkLst>
        </pc:cxnChg>
        <pc:cxnChg chg="mod">
          <ac:chgData name="Adam Pauls (HE/HIM)" userId="87f1b6e4-f2c9-4dbd-8621-19c2a8deac12" providerId="ADAL" clId="{BB44F604-46BA-3549-B119-0E791809098F}" dt="2021-06-23T01:52:20.820" v="989" actId="478"/>
          <ac:cxnSpMkLst>
            <pc:docMk/>
            <pc:sldMk cId="1014568374" sldId="302"/>
            <ac:cxnSpMk id="79" creationId="{8D16F39A-C3E0-204A-9BA3-51E1EC6D19AB}"/>
          </ac:cxnSpMkLst>
        </pc:cxnChg>
        <pc:cxnChg chg="mod">
          <ac:chgData name="Adam Pauls (HE/HIM)" userId="87f1b6e4-f2c9-4dbd-8621-19c2a8deac12" providerId="ADAL" clId="{BB44F604-46BA-3549-B119-0E791809098F}" dt="2021-06-23T01:52:20.820" v="989" actId="478"/>
          <ac:cxnSpMkLst>
            <pc:docMk/>
            <pc:sldMk cId="1014568374" sldId="302"/>
            <ac:cxnSpMk id="87" creationId="{77D98DCA-F01B-1645-8598-BD1347FFAB54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05" creationId="{408186B4-0694-3442-9629-751D27D76AC6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06" creationId="{BC33DCE8-EEB8-E342-BEBD-AD258D1178BA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07" creationId="{6C26513B-18CF-A446-AF09-42464CEF64E6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08" creationId="{2A3988C3-4A39-514F-88D1-A670D86E6BB4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09" creationId="{942F4583-D4DF-9647-8AD0-D83DE5D5C677}"/>
          </ac:cxnSpMkLst>
        </pc:cxnChg>
        <pc:cxnChg chg="mod">
          <ac:chgData name="Adam Pauls (HE/HIM)" userId="87f1b6e4-f2c9-4dbd-8621-19c2a8deac12" providerId="ADAL" clId="{BB44F604-46BA-3549-B119-0E791809098F}" dt="2021-06-23T01:52:34.077" v="994"/>
          <ac:cxnSpMkLst>
            <pc:docMk/>
            <pc:sldMk cId="1014568374" sldId="302"/>
            <ac:cxnSpMk id="111" creationId="{129D8737-5A23-0249-A7AD-8C43D5885779}"/>
          </ac:cxnSpMkLst>
        </pc:cxnChg>
        <pc:cxnChg chg="mod">
          <ac:chgData name="Adam Pauls (HE/HIM)" userId="87f1b6e4-f2c9-4dbd-8621-19c2a8deac12" providerId="ADAL" clId="{BB44F604-46BA-3549-B119-0E791809098F}" dt="2021-06-23T01:52:34.077" v="994"/>
          <ac:cxnSpMkLst>
            <pc:docMk/>
            <pc:sldMk cId="1014568374" sldId="302"/>
            <ac:cxnSpMk id="112" creationId="{3BFABD55-A536-0349-956C-17024D58F219}"/>
          </ac:cxnSpMkLst>
        </pc:cxnChg>
        <pc:cxnChg chg="mod">
          <ac:chgData name="Adam Pauls (HE/HIM)" userId="87f1b6e4-f2c9-4dbd-8621-19c2a8deac12" providerId="ADAL" clId="{BB44F604-46BA-3549-B119-0E791809098F}" dt="2021-06-23T02:14:21.049" v="1393" actId="14100"/>
          <ac:cxnSpMkLst>
            <pc:docMk/>
            <pc:sldMk cId="1014568374" sldId="302"/>
            <ac:cxnSpMk id="115" creationId="{0D05B6A7-17BB-B44A-81E1-DE4DDA6F928F}"/>
          </ac:cxnSpMkLst>
        </pc:cxnChg>
        <pc:cxnChg chg="mod">
          <ac:chgData name="Adam Pauls (HE/HIM)" userId="87f1b6e4-f2c9-4dbd-8621-19c2a8deac12" providerId="ADAL" clId="{BB44F604-46BA-3549-B119-0E791809098F}" dt="2021-06-23T01:52:34.077" v="994"/>
          <ac:cxnSpMkLst>
            <pc:docMk/>
            <pc:sldMk cId="1014568374" sldId="302"/>
            <ac:cxnSpMk id="116" creationId="{122E017A-9843-8A45-B55C-F81B51BC8F91}"/>
          </ac:cxnSpMkLst>
        </pc:cxnChg>
        <pc:cxnChg chg="mod">
          <ac:chgData name="Adam Pauls (HE/HIM)" userId="87f1b6e4-f2c9-4dbd-8621-19c2a8deac12" providerId="ADAL" clId="{BB44F604-46BA-3549-B119-0E791809098F}" dt="2021-06-23T01:52:34.077" v="994"/>
          <ac:cxnSpMkLst>
            <pc:docMk/>
            <pc:sldMk cId="1014568374" sldId="302"/>
            <ac:cxnSpMk id="117" creationId="{FAB2B2D5-DE93-0546-9C31-AC5C324A815F}"/>
          </ac:cxnSpMkLst>
        </pc:cxnChg>
        <pc:cxnChg chg="mod">
          <ac:chgData name="Adam Pauls (HE/HIM)" userId="87f1b6e4-f2c9-4dbd-8621-19c2a8deac12" providerId="ADAL" clId="{BB44F604-46BA-3549-B119-0E791809098F}" dt="2021-06-23T02:14:16.694" v="1392" actId="14100"/>
          <ac:cxnSpMkLst>
            <pc:docMk/>
            <pc:sldMk cId="1014568374" sldId="302"/>
            <ac:cxnSpMk id="118" creationId="{8893CB29-F3C7-0D4E-9839-594F4ACB4EDB}"/>
          </ac:cxnSpMkLst>
        </pc:cxnChg>
        <pc:cxnChg chg="mod">
          <ac:chgData name="Adam Pauls (HE/HIM)" userId="87f1b6e4-f2c9-4dbd-8621-19c2a8deac12" providerId="ADAL" clId="{BB44F604-46BA-3549-B119-0E791809098F}" dt="2021-06-23T02:14:07.485" v="1391" actId="1038"/>
          <ac:cxnSpMkLst>
            <pc:docMk/>
            <pc:sldMk cId="1014568374" sldId="302"/>
            <ac:cxnSpMk id="119" creationId="{CD6AC93D-0028-8246-ABA6-E43F06A82B16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22" creationId="{2B781596-978A-D84A-99E3-88C9AF3A8537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24" creationId="{97E5F852-3AB3-B245-AE3A-A7C9D6B543CD}"/>
          </ac:cxnSpMkLst>
        </pc:cxnChg>
        <pc:cxnChg chg="del mod topLvl">
          <ac:chgData name="Adam Pauls (HE/HIM)" userId="87f1b6e4-f2c9-4dbd-8621-19c2a8deac12" providerId="ADAL" clId="{BB44F604-46BA-3549-B119-0E791809098F}" dt="2021-06-23T04:06:29.547" v="1846" actId="478"/>
          <ac:cxnSpMkLst>
            <pc:docMk/>
            <pc:sldMk cId="1014568374" sldId="302"/>
            <ac:cxnSpMk id="128" creationId="{35E1A09A-8D29-FF40-B6C9-BF5F67859A26}"/>
          </ac:cxnSpMkLst>
        </pc:cxnChg>
        <pc:cxnChg chg="del mod topLvl">
          <ac:chgData name="Adam Pauls (HE/HIM)" userId="87f1b6e4-f2c9-4dbd-8621-19c2a8deac12" providerId="ADAL" clId="{BB44F604-46BA-3549-B119-0E791809098F}" dt="2021-06-23T02:05:19.524" v="1199" actId="478"/>
          <ac:cxnSpMkLst>
            <pc:docMk/>
            <pc:sldMk cId="1014568374" sldId="302"/>
            <ac:cxnSpMk id="129" creationId="{EB90896A-D53F-634E-9985-BAB900E5FAE1}"/>
          </ac:cxnSpMkLst>
        </pc:cxnChg>
        <pc:cxnChg chg="del mod">
          <ac:chgData name="Adam Pauls (HE/HIM)" userId="87f1b6e4-f2c9-4dbd-8621-19c2a8deac12" providerId="ADAL" clId="{BB44F604-46BA-3549-B119-0E791809098F}" dt="2021-06-23T02:03:01.228" v="1065" actId="478"/>
          <ac:cxnSpMkLst>
            <pc:docMk/>
            <pc:sldMk cId="1014568374" sldId="302"/>
            <ac:cxnSpMk id="138" creationId="{15729529-739B-8A4D-BE78-DABE59743D8F}"/>
          </ac:cxnSpMkLst>
        </pc:cxnChg>
        <pc:cxnChg chg="add del mod">
          <ac:chgData name="Adam Pauls (HE/HIM)" userId="87f1b6e4-f2c9-4dbd-8621-19c2a8deac12" providerId="ADAL" clId="{BB44F604-46BA-3549-B119-0E791809098F}" dt="2021-06-23T04:06:30.421" v="1847" actId="478"/>
          <ac:cxnSpMkLst>
            <pc:docMk/>
            <pc:sldMk cId="1014568374" sldId="302"/>
            <ac:cxnSpMk id="149" creationId="{B250FFBC-93EA-6C46-9256-2B2C6D708E1A}"/>
          </ac:cxnSpMkLst>
        </pc:cxnChg>
        <pc:cxnChg chg="add del mod">
          <ac:chgData name="Adam Pauls (HE/HIM)" userId="87f1b6e4-f2c9-4dbd-8621-19c2a8deac12" providerId="ADAL" clId="{BB44F604-46BA-3549-B119-0E791809098F}" dt="2021-06-23T04:06:33.593" v="1849" actId="478"/>
          <ac:cxnSpMkLst>
            <pc:docMk/>
            <pc:sldMk cId="1014568374" sldId="302"/>
            <ac:cxnSpMk id="150" creationId="{85064EC5-E49F-2345-A38B-3DA853E810FD}"/>
          </ac:cxnSpMkLst>
        </pc:cxnChg>
        <pc:cxnChg chg="add del mod">
          <ac:chgData name="Adam Pauls (HE/HIM)" userId="87f1b6e4-f2c9-4dbd-8621-19c2a8deac12" providerId="ADAL" clId="{BB44F604-46BA-3549-B119-0E791809098F}" dt="2021-06-23T04:08:28.310" v="1866" actId="478"/>
          <ac:cxnSpMkLst>
            <pc:docMk/>
            <pc:sldMk cId="1014568374" sldId="302"/>
            <ac:cxnSpMk id="151" creationId="{DAC21A1F-DAC4-4640-8144-742A25C657E1}"/>
          </ac:cxnSpMkLst>
        </pc:cxnChg>
        <pc:cxnChg chg="add del mod">
          <ac:chgData name="Adam Pauls (HE/HIM)" userId="87f1b6e4-f2c9-4dbd-8621-19c2a8deac12" providerId="ADAL" clId="{BB44F604-46BA-3549-B119-0E791809098F}" dt="2021-06-23T04:06:31.536" v="1848" actId="478"/>
          <ac:cxnSpMkLst>
            <pc:docMk/>
            <pc:sldMk cId="1014568374" sldId="302"/>
            <ac:cxnSpMk id="152" creationId="{CE8E7BB7-C7D5-D04B-B498-80083E83047C}"/>
          </ac:cxnSpMkLst>
        </pc:cxnChg>
        <pc:cxnChg chg="add mod">
          <ac:chgData name="Adam Pauls (HE/HIM)" userId="87f1b6e4-f2c9-4dbd-8621-19c2a8deac12" providerId="ADAL" clId="{BB44F604-46BA-3549-B119-0E791809098F}" dt="2021-06-23T03:53:42.876" v="1719" actId="1038"/>
          <ac:cxnSpMkLst>
            <pc:docMk/>
            <pc:sldMk cId="1014568374" sldId="302"/>
            <ac:cxnSpMk id="154" creationId="{CB352E5E-DB24-414E-BD63-212755F76DED}"/>
          </ac:cxnSpMkLst>
        </pc:cxnChg>
        <pc:cxnChg chg="add del mod">
          <ac:chgData name="Adam Pauls (HE/HIM)" userId="87f1b6e4-f2c9-4dbd-8621-19c2a8deac12" providerId="ADAL" clId="{BB44F604-46BA-3549-B119-0E791809098F}" dt="2021-06-23T04:06:34.986" v="1850" actId="478"/>
          <ac:cxnSpMkLst>
            <pc:docMk/>
            <pc:sldMk cId="1014568374" sldId="302"/>
            <ac:cxnSpMk id="163" creationId="{5A8EF1A1-194F-304D-A970-4C9C1CE34A77}"/>
          </ac:cxnSpMkLst>
        </pc:cxnChg>
        <pc:cxnChg chg="add del mod">
          <ac:chgData name="Adam Pauls (HE/HIM)" userId="87f1b6e4-f2c9-4dbd-8621-19c2a8deac12" providerId="ADAL" clId="{BB44F604-46BA-3549-B119-0E791809098F}" dt="2021-06-23T04:06:35.864" v="1851" actId="478"/>
          <ac:cxnSpMkLst>
            <pc:docMk/>
            <pc:sldMk cId="1014568374" sldId="302"/>
            <ac:cxnSpMk id="167" creationId="{9CF4CC4A-1640-4F4D-9B2F-6370564E052F}"/>
          </ac:cxnSpMkLst>
        </pc:cxnChg>
        <pc:cxnChg chg="add del mod">
          <ac:chgData name="Adam Pauls (HE/HIM)" userId="87f1b6e4-f2c9-4dbd-8621-19c2a8deac12" providerId="ADAL" clId="{BB44F604-46BA-3549-B119-0E791809098F}" dt="2021-06-23T04:06:36.973" v="1852" actId="478"/>
          <ac:cxnSpMkLst>
            <pc:docMk/>
            <pc:sldMk cId="1014568374" sldId="302"/>
            <ac:cxnSpMk id="169" creationId="{E3131CF6-1742-B543-854C-67F7E901AB13}"/>
          </ac:cxnSpMkLst>
        </pc:cxnChg>
        <pc:cxnChg chg="mod topLvl">
          <ac:chgData name="Adam Pauls (HE/HIM)" userId="87f1b6e4-f2c9-4dbd-8621-19c2a8deac12" providerId="ADAL" clId="{BB44F604-46BA-3549-B119-0E791809098F}" dt="2021-06-23T04:25:17.145" v="2044" actId="1038"/>
          <ac:cxnSpMkLst>
            <pc:docMk/>
            <pc:sldMk cId="1014568374" sldId="302"/>
            <ac:cxnSpMk id="222" creationId="{DC82D899-6F15-FA45-9CB5-6C5CF7EE58B2}"/>
          </ac:cxnSpMkLst>
        </pc:cxnChg>
        <pc:cxnChg chg="mod topLvl">
          <ac:chgData name="Adam Pauls (HE/HIM)" userId="87f1b6e4-f2c9-4dbd-8621-19c2a8deac12" providerId="ADAL" clId="{BB44F604-46BA-3549-B119-0E791809098F}" dt="2021-06-23T04:25:22.517" v="2045" actId="14100"/>
          <ac:cxnSpMkLst>
            <pc:docMk/>
            <pc:sldMk cId="1014568374" sldId="302"/>
            <ac:cxnSpMk id="223" creationId="{1F455E57-8DD2-644B-948A-57ECB1033E44}"/>
          </ac:cxnSpMkLst>
        </pc:cxnChg>
        <pc:cxnChg chg="add mod">
          <ac:chgData name="Adam Pauls (HE/HIM)" userId="87f1b6e4-f2c9-4dbd-8621-19c2a8deac12" providerId="ADAL" clId="{BB44F604-46BA-3549-B119-0E791809098F}" dt="2021-06-23T04:10:57.471" v="1896" actId="14100"/>
          <ac:cxnSpMkLst>
            <pc:docMk/>
            <pc:sldMk cId="1014568374" sldId="302"/>
            <ac:cxnSpMk id="224" creationId="{4F9AC100-57B7-4546-B5ED-339495B40777}"/>
          </ac:cxnSpMkLst>
        </pc:cxnChg>
        <pc:cxnChg chg="add mod">
          <ac:chgData name="Adam Pauls (HE/HIM)" userId="87f1b6e4-f2c9-4dbd-8621-19c2a8deac12" providerId="ADAL" clId="{BB44F604-46BA-3549-B119-0E791809098F}" dt="2021-06-23T04:10:49.841" v="1895" actId="14100"/>
          <ac:cxnSpMkLst>
            <pc:docMk/>
            <pc:sldMk cId="1014568374" sldId="302"/>
            <ac:cxnSpMk id="231" creationId="{89563101-AF0C-644F-A3D6-8A9CD375ACF6}"/>
          </ac:cxnSpMkLst>
        </pc:cxnChg>
        <pc:cxnChg chg="add mod">
          <ac:chgData name="Adam Pauls (HE/HIM)" userId="87f1b6e4-f2c9-4dbd-8621-19c2a8deac12" providerId="ADAL" clId="{BB44F604-46BA-3549-B119-0E791809098F}" dt="2021-06-23T04:13:18.973" v="1934" actId="14100"/>
          <ac:cxnSpMkLst>
            <pc:docMk/>
            <pc:sldMk cId="1014568374" sldId="302"/>
            <ac:cxnSpMk id="235" creationId="{E476ABE4-4F4E-E14B-8E95-162E5F91F744}"/>
          </ac:cxnSpMkLst>
        </pc:cxnChg>
        <pc:cxnChg chg="add mod">
          <ac:chgData name="Adam Pauls (HE/HIM)" userId="87f1b6e4-f2c9-4dbd-8621-19c2a8deac12" providerId="ADAL" clId="{BB44F604-46BA-3549-B119-0E791809098F}" dt="2021-06-23T04:12:52.062" v="1931" actId="1076"/>
          <ac:cxnSpMkLst>
            <pc:docMk/>
            <pc:sldMk cId="1014568374" sldId="302"/>
            <ac:cxnSpMk id="238" creationId="{FAE4C85E-390F-1942-BD1D-154DE508E166}"/>
          </ac:cxnSpMkLst>
        </pc:cxnChg>
        <pc:cxnChg chg="add mod">
          <ac:chgData name="Adam Pauls (HE/HIM)" userId="87f1b6e4-f2c9-4dbd-8621-19c2a8deac12" providerId="ADAL" clId="{BB44F604-46BA-3549-B119-0E791809098F}" dt="2021-06-23T04:24:43.899" v="2030" actId="14100"/>
          <ac:cxnSpMkLst>
            <pc:docMk/>
            <pc:sldMk cId="1014568374" sldId="302"/>
            <ac:cxnSpMk id="241" creationId="{39E29863-C817-9D44-816B-DC8193A877D7}"/>
          </ac:cxnSpMkLst>
        </pc:cxnChg>
        <pc:cxnChg chg="add mod">
          <ac:chgData name="Adam Pauls (HE/HIM)" userId="87f1b6e4-f2c9-4dbd-8621-19c2a8deac12" providerId="ADAL" clId="{BB44F604-46BA-3549-B119-0E791809098F}" dt="2021-06-23T04:24:33.998" v="2029" actId="1038"/>
          <ac:cxnSpMkLst>
            <pc:docMk/>
            <pc:sldMk cId="1014568374" sldId="302"/>
            <ac:cxnSpMk id="245" creationId="{38C9BFCB-0B5F-B64B-9D6F-E35F5AFDA27E}"/>
          </ac:cxnSpMkLst>
        </pc:cxnChg>
        <pc:cxnChg chg="add mod">
          <ac:chgData name="Adam Pauls (HE/HIM)" userId="87f1b6e4-f2c9-4dbd-8621-19c2a8deac12" providerId="ADAL" clId="{BB44F604-46BA-3549-B119-0E791809098F}" dt="2021-06-23T04:14:42.867" v="1947" actId="14100"/>
          <ac:cxnSpMkLst>
            <pc:docMk/>
            <pc:sldMk cId="1014568374" sldId="302"/>
            <ac:cxnSpMk id="252" creationId="{5FFB9219-A38F-7F45-9607-8271750E32BE}"/>
          </ac:cxnSpMkLst>
        </pc:cxnChg>
        <pc:cxnChg chg="add mod">
          <ac:chgData name="Adam Pauls (HE/HIM)" userId="87f1b6e4-f2c9-4dbd-8621-19c2a8deac12" providerId="ADAL" clId="{BB44F604-46BA-3549-B119-0E791809098F}" dt="2021-06-23T04:13:56.588" v="1939" actId="1076"/>
          <ac:cxnSpMkLst>
            <pc:docMk/>
            <pc:sldMk cId="1014568374" sldId="302"/>
            <ac:cxnSpMk id="253" creationId="{211B87EA-C896-AE41-B16D-D8C2D2FDCCBB}"/>
          </ac:cxnSpMkLst>
        </pc:cxnChg>
        <pc:cxnChg chg="add mod">
          <ac:chgData name="Adam Pauls (HE/HIM)" userId="87f1b6e4-f2c9-4dbd-8621-19c2a8deac12" providerId="ADAL" clId="{BB44F604-46BA-3549-B119-0E791809098F}" dt="2021-06-23T04:14:35.496" v="1946" actId="1038"/>
          <ac:cxnSpMkLst>
            <pc:docMk/>
            <pc:sldMk cId="1014568374" sldId="302"/>
            <ac:cxnSpMk id="254" creationId="{4D846267-F75F-994E-8B36-A5D7270FC844}"/>
          </ac:cxnSpMkLst>
        </pc:cxnChg>
        <pc:cxnChg chg="add mod">
          <ac:chgData name="Adam Pauls (HE/HIM)" userId="87f1b6e4-f2c9-4dbd-8621-19c2a8deac12" providerId="ADAL" clId="{BB44F604-46BA-3549-B119-0E791809098F}" dt="2021-06-23T04:14:59.105" v="1950" actId="14100"/>
          <ac:cxnSpMkLst>
            <pc:docMk/>
            <pc:sldMk cId="1014568374" sldId="302"/>
            <ac:cxnSpMk id="258" creationId="{CE582003-8811-624C-8F6B-08B9A2290284}"/>
          </ac:cxnSpMkLst>
        </pc:cxnChg>
        <pc:cxnChg chg="add mod">
          <ac:chgData name="Adam Pauls (HE/HIM)" userId="87f1b6e4-f2c9-4dbd-8621-19c2a8deac12" providerId="ADAL" clId="{BB44F604-46BA-3549-B119-0E791809098F}" dt="2021-06-23T04:15:44.962" v="1956" actId="14100"/>
          <ac:cxnSpMkLst>
            <pc:docMk/>
            <pc:sldMk cId="1014568374" sldId="302"/>
            <ac:cxnSpMk id="261" creationId="{2D55DBE5-2AB9-9544-9CC9-ACBA12CA4637}"/>
          </ac:cxnSpMkLst>
        </pc:cxnChg>
        <pc:cxnChg chg="add mod">
          <ac:chgData name="Adam Pauls (HE/HIM)" userId="87f1b6e4-f2c9-4dbd-8621-19c2a8deac12" providerId="ADAL" clId="{BB44F604-46BA-3549-B119-0E791809098F}" dt="2021-06-23T04:15:59.091" v="1958" actId="14100"/>
          <ac:cxnSpMkLst>
            <pc:docMk/>
            <pc:sldMk cId="1014568374" sldId="302"/>
            <ac:cxnSpMk id="264" creationId="{8039AE61-AD6E-5F41-AD83-A1CB38075B9A}"/>
          </ac:cxnSpMkLst>
        </pc:cxnChg>
        <pc:cxnChg chg="add mod">
          <ac:chgData name="Adam Pauls (HE/HIM)" userId="87f1b6e4-f2c9-4dbd-8621-19c2a8deac12" providerId="ADAL" clId="{BB44F604-46BA-3549-B119-0E791809098F}" dt="2021-06-23T04:25:30.767" v="2046" actId="14100"/>
          <ac:cxnSpMkLst>
            <pc:docMk/>
            <pc:sldMk cId="1014568374" sldId="302"/>
            <ac:cxnSpMk id="268" creationId="{3E5359CA-F94B-3049-AFEF-8AC61BA0C650}"/>
          </ac:cxnSpMkLst>
        </pc:cxnChg>
        <pc:cxnChg chg="add mod">
          <ac:chgData name="Adam Pauls (HE/HIM)" userId="87f1b6e4-f2c9-4dbd-8621-19c2a8deac12" providerId="ADAL" clId="{BB44F604-46BA-3549-B119-0E791809098F}" dt="2021-06-23T04:24:48.967" v="2035" actId="1038"/>
          <ac:cxnSpMkLst>
            <pc:docMk/>
            <pc:sldMk cId="1014568374" sldId="302"/>
            <ac:cxnSpMk id="270" creationId="{DDECE528-A47B-8642-8365-395267187DCF}"/>
          </ac:cxnSpMkLst>
        </pc:cxnChg>
        <pc:cxnChg chg="add mod">
          <ac:chgData name="Adam Pauls (HE/HIM)" userId="87f1b6e4-f2c9-4dbd-8621-19c2a8deac12" providerId="ADAL" clId="{BB44F604-46BA-3549-B119-0E791809098F}" dt="2021-06-23T04:17:41.469" v="1973" actId="14100"/>
          <ac:cxnSpMkLst>
            <pc:docMk/>
            <pc:sldMk cId="1014568374" sldId="302"/>
            <ac:cxnSpMk id="274" creationId="{EB641D7C-50FE-714B-A3C4-D50A3A9F2FDA}"/>
          </ac:cxnSpMkLst>
        </pc:cxnChg>
        <pc:cxnChg chg="add mod">
          <ac:chgData name="Adam Pauls (HE/HIM)" userId="87f1b6e4-f2c9-4dbd-8621-19c2a8deac12" providerId="ADAL" clId="{BB44F604-46BA-3549-B119-0E791809098F}" dt="2021-06-23T04:17:55.021" v="1976" actId="14100"/>
          <ac:cxnSpMkLst>
            <pc:docMk/>
            <pc:sldMk cId="1014568374" sldId="302"/>
            <ac:cxnSpMk id="276" creationId="{36D23B60-8334-8843-ADC4-C6AC305A0D05}"/>
          </ac:cxnSpMkLst>
        </pc:cxnChg>
        <pc:cxnChg chg="add mod">
          <ac:chgData name="Adam Pauls (HE/HIM)" userId="87f1b6e4-f2c9-4dbd-8621-19c2a8deac12" providerId="ADAL" clId="{BB44F604-46BA-3549-B119-0E791809098F}" dt="2021-06-23T04:18:05.169" v="1981" actId="14100"/>
          <ac:cxnSpMkLst>
            <pc:docMk/>
            <pc:sldMk cId="1014568374" sldId="302"/>
            <ac:cxnSpMk id="278" creationId="{3B9AB3D9-301D-964D-8BA3-E1DFA1CBBC38}"/>
          </ac:cxnSpMkLst>
        </pc:cxnChg>
        <pc:cxnChg chg="mod">
          <ac:chgData name="Adam Pauls (HE/HIM)" userId="87f1b6e4-f2c9-4dbd-8621-19c2a8deac12" providerId="ADAL" clId="{BB44F604-46BA-3549-B119-0E791809098F}" dt="2021-06-23T04:18:43.496" v="1982"/>
          <ac:cxnSpMkLst>
            <pc:docMk/>
            <pc:sldMk cId="1014568374" sldId="302"/>
            <ac:cxnSpMk id="283" creationId="{DFD01134-586A-6D47-8E55-A6E5B3486283}"/>
          </ac:cxnSpMkLst>
        </pc:cxnChg>
        <pc:cxnChg chg="mod">
          <ac:chgData name="Adam Pauls (HE/HIM)" userId="87f1b6e4-f2c9-4dbd-8621-19c2a8deac12" providerId="ADAL" clId="{BB44F604-46BA-3549-B119-0E791809098F}" dt="2021-06-23T04:18:43.496" v="1982"/>
          <ac:cxnSpMkLst>
            <pc:docMk/>
            <pc:sldMk cId="1014568374" sldId="302"/>
            <ac:cxnSpMk id="284" creationId="{359CB1AF-A198-F44B-91FA-E55B9DBA9D6C}"/>
          </ac:cxnSpMkLst>
        </pc:cxnChg>
        <pc:cxnChg chg="mod">
          <ac:chgData name="Adam Pauls (HE/HIM)" userId="87f1b6e4-f2c9-4dbd-8621-19c2a8deac12" providerId="ADAL" clId="{BB44F604-46BA-3549-B119-0E791809098F}" dt="2021-06-23T04:39:29.080" v="2168" actId="208"/>
          <ac:cxnSpMkLst>
            <pc:docMk/>
            <pc:sldMk cId="1014568374" sldId="302"/>
            <ac:cxnSpMk id="287" creationId="{403E43E6-03B2-7241-ACFE-86D200101F90}"/>
          </ac:cxnSpMkLst>
        </pc:cxnChg>
        <pc:cxnChg chg="mod">
          <ac:chgData name="Adam Pauls (HE/HIM)" userId="87f1b6e4-f2c9-4dbd-8621-19c2a8deac12" providerId="ADAL" clId="{BB44F604-46BA-3549-B119-0E791809098F}" dt="2021-06-23T04:39:29.080" v="2168" actId="208"/>
          <ac:cxnSpMkLst>
            <pc:docMk/>
            <pc:sldMk cId="1014568374" sldId="302"/>
            <ac:cxnSpMk id="288" creationId="{F4EC9BF1-70DF-1A49-AD47-C0A9DA211154}"/>
          </ac:cxnSpMkLst>
        </pc:cxnChg>
        <pc:cxnChg chg="add mod">
          <ac:chgData name="Adam Pauls (HE/HIM)" userId="87f1b6e4-f2c9-4dbd-8621-19c2a8deac12" providerId="ADAL" clId="{BB44F604-46BA-3549-B119-0E791809098F}" dt="2021-06-23T04:25:41.207" v="2048" actId="1076"/>
          <ac:cxnSpMkLst>
            <pc:docMk/>
            <pc:sldMk cId="1014568374" sldId="302"/>
            <ac:cxnSpMk id="293" creationId="{8A0BC89C-C791-A64A-836D-B97B8EB2F8ED}"/>
          </ac:cxnSpMkLst>
        </pc:cxnChg>
      </pc:sldChg>
      <pc:sldChg chg="new del">
        <pc:chgData name="Adam Pauls (HE/HIM)" userId="87f1b6e4-f2c9-4dbd-8621-19c2a8deac12" providerId="ADAL" clId="{BB44F604-46BA-3549-B119-0E791809098F}" dt="2021-06-22T22:39:29.994" v="926" actId="2696"/>
        <pc:sldMkLst>
          <pc:docMk/>
          <pc:sldMk cId="3179793969" sldId="302"/>
        </pc:sldMkLst>
      </pc:sldChg>
      <pc:sldChg chg="addSp delSp modSp new mod modAnim">
        <pc:chgData name="Adam Pauls (HE/HIM)" userId="87f1b6e4-f2c9-4dbd-8621-19c2a8deac12" providerId="ADAL" clId="{BB44F604-46BA-3549-B119-0E791809098F}" dt="2021-06-23T04:34:29.261" v="2150"/>
        <pc:sldMkLst>
          <pc:docMk/>
          <pc:sldMk cId="865997336" sldId="303"/>
        </pc:sldMkLst>
        <pc:spChg chg="del">
          <ac:chgData name="Adam Pauls (HE/HIM)" userId="87f1b6e4-f2c9-4dbd-8621-19c2a8deac12" providerId="ADAL" clId="{BB44F604-46BA-3549-B119-0E791809098F}" dt="2021-06-23T04:29:51.607" v="2051" actId="478"/>
          <ac:spMkLst>
            <pc:docMk/>
            <pc:sldMk cId="865997336" sldId="303"/>
            <ac:spMk id="2" creationId="{664A8BB5-8C1A-364A-80FB-1C36C42C3B78}"/>
          </ac:spMkLst>
        </pc:spChg>
        <pc:spChg chg="del">
          <ac:chgData name="Adam Pauls (HE/HIM)" userId="87f1b6e4-f2c9-4dbd-8621-19c2a8deac12" providerId="ADAL" clId="{BB44F604-46BA-3549-B119-0E791809098F}" dt="2021-06-23T04:29:50.389" v="2050" actId="478"/>
          <ac:spMkLst>
            <pc:docMk/>
            <pc:sldMk cId="865997336" sldId="303"/>
            <ac:spMk id="3" creationId="{4AEF8BFD-0C3E-D44C-AA1D-F340736C7E94}"/>
          </ac:spMkLst>
        </pc:spChg>
        <pc:spChg chg="add del mod">
          <ac:chgData name="Adam Pauls (HE/HIM)" userId="87f1b6e4-f2c9-4dbd-8621-19c2a8deac12" providerId="ADAL" clId="{BB44F604-46BA-3549-B119-0E791809098F}" dt="2021-06-23T04:32:01.394" v="2130" actId="20577"/>
          <ac:spMkLst>
            <pc:docMk/>
            <pc:sldMk cId="865997336" sldId="303"/>
            <ac:spMk id="5" creationId="{52CFFF3A-E21D-7145-955E-3B11EF6C3956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7" creationId="{5C0FFC55-1168-1F4F-A9D9-12D585AE6CE2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8" creationId="{6762B4B3-0C4A-D648-B7C5-25363BE48716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9" creationId="{423FB073-EA05-0944-82A0-FA0BC2BE647A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12" creationId="{5F0ABF2D-5A44-2A43-AC71-859B6895191F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14" creationId="{45CC8EC6-0F0B-2C48-A5D3-B0A7F3C5B743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15" creationId="{F44D5F5D-F486-8F48-AA08-998538E62C37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16" creationId="{AC3AB2AF-F20D-C44D-8A3A-73AE3D3C7A6D}"/>
          </ac:spMkLst>
        </pc:spChg>
        <pc:spChg chg="add del mod">
          <ac:chgData name="Adam Pauls (HE/HIM)" userId="87f1b6e4-f2c9-4dbd-8621-19c2a8deac12" providerId="ADAL" clId="{BB44F604-46BA-3549-B119-0E791809098F}" dt="2021-06-23T04:31:28.074" v="2120" actId="20577"/>
          <ac:spMkLst>
            <pc:docMk/>
            <pc:sldMk cId="865997336" sldId="303"/>
            <ac:spMk id="17" creationId="{8AFE2AA3-09A3-584A-B4BF-501605A291D2}"/>
          </ac:spMkLst>
        </pc:spChg>
        <pc:spChg chg="add del mod">
          <ac:chgData name="Adam Pauls (HE/HIM)" userId="87f1b6e4-f2c9-4dbd-8621-19c2a8deac12" providerId="ADAL" clId="{BB44F604-46BA-3549-B119-0E791809098F}" dt="2021-06-23T04:30:07.058" v="2054"/>
          <ac:spMkLst>
            <pc:docMk/>
            <pc:sldMk cId="865997336" sldId="303"/>
            <ac:spMk id="18" creationId="{CFADE3C6-BE8E-D146-B977-759DF2867270}"/>
          </ac:spMkLst>
        </pc:spChg>
        <pc:spChg chg="add del mod">
          <ac:chgData name="Adam Pauls (HE/HIM)" userId="87f1b6e4-f2c9-4dbd-8621-19c2a8deac12" providerId="ADAL" clId="{BB44F604-46BA-3549-B119-0E791809098F}" dt="2021-06-23T04:30:07.058" v="2054"/>
          <ac:spMkLst>
            <pc:docMk/>
            <pc:sldMk cId="865997336" sldId="303"/>
            <ac:spMk id="19" creationId="{A7637571-15B3-554D-8158-AC72A251F289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24" creationId="{818E1456-0BD9-9C42-933D-BB6C3EE61FD5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25" creationId="{F06D2F96-2465-0746-BA52-769D416A8F1B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26" creationId="{9B92C6B0-8CBA-794E-BF5A-E8099D75BA35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27" creationId="{BDDD7006-8003-A149-8627-11BDB47982D5}"/>
          </ac:spMkLst>
        </pc:spChg>
        <pc:spChg chg="add del mod">
          <ac:chgData name="Adam Pauls (HE/HIM)" userId="87f1b6e4-f2c9-4dbd-8621-19c2a8deac12" providerId="ADAL" clId="{BB44F604-46BA-3549-B119-0E791809098F}" dt="2021-06-23T04:30:07.058" v="2054"/>
          <ac:spMkLst>
            <pc:docMk/>
            <pc:sldMk cId="865997336" sldId="303"/>
            <ac:spMk id="29" creationId="{71537CC0-AA7D-214D-A69E-0035EF0F2248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31" creationId="{96E40B46-2900-3545-A861-8DE4645B2E0B}"/>
          </ac:spMkLst>
        </pc:spChg>
        <pc:spChg chg="mod">
          <ac:chgData name="Adam Pauls (HE/HIM)" userId="87f1b6e4-f2c9-4dbd-8621-19c2a8deac12" providerId="ADAL" clId="{BB44F604-46BA-3549-B119-0E791809098F}" dt="2021-06-23T04:31:04.543" v="2116" actId="20577"/>
          <ac:spMkLst>
            <pc:docMk/>
            <pc:sldMk cId="865997336" sldId="303"/>
            <ac:spMk id="32" creationId="{9C6D9835-7C42-F248-9E0B-163E952FB990}"/>
          </ac:spMkLst>
        </pc:spChg>
        <pc:spChg chg="mod">
          <ac:chgData name="Adam Pauls (HE/HIM)" userId="87f1b6e4-f2c9-4dbd-8621-19c2a8deac12" providerId="ADAL" clId="{BB44F604-46BA-3549-B119-0E791809098F}" dt="2021-06-23T04:29:52.266" v="2052"/>
          <ac:spMkLst>
            <pc:docMk/>
            <pc:sldMk cId="865997336" sldId="303"/>
            <ac:spMk id="33" creationId="{22236F58-33A4-BF46-A5CD-9C721D37D207}"/>
          </ac:spMkLst>
        </pc:spChg>
        <pc:spChg chg="del mod topLvl">
          <ac:chgData name="Adam Pauls (HE/HIM)" userId="87f1b6e4-f2c9-4dbd-8621-19c2a8deac12" providerId="ADAL" clId="{BB44F604-46BA-3549-B119-0E791809098F}" dt="2021-06-23T04:33:40.369" v="2147" actId="478"/>
          <ac:spMkLst>
            <pc:docMk/>
            <pc:sldMk cId="865997336" sldId="303"/>
            <ac:spMk id="35" creationId="{555C0FB2-8B5A-6247-82E2-C158D4CCE254}"/>
          </ac:spMkLst>
        </pc:spChg>
        <pc:spChg chg="add del mod">
          <ac:chgData name="Adam Pauls (HE/HIM)" userId="87f1b6e4-f2c9-4dbd-8621-19c2a8deac12" providerId="ADAL" clId="{BB44F604-46BA-3549-B119-0E791809098F}" dt="2021-06-23T04:33:13.969" v="2143" actId="478"/>
          <ac:spMkLst>
            <pc:docMk/>
            <pc:sldMk cId="865997336" sldId="303"/>
            <ac:spMk id="37" creationId="{39729B79-D1BB-0F43-A3FC-889E91A5C13B}"/>
          </ac:spMkLst>
        </pc:spChg>
        <pc:spChg chg="add del mod">
          <ac:chgData name="Adam Pauls (HE/HIM)" userId="87f1b6e4-f2c9-4dbd-8621-19c2a8deac12" providerId="ADAL" clId="{BB44F604-46BA-3549-B119-0E791809098F}" dt="2021-06-23T04:33:12.406" v="2142" actId="478"/>
          <ac:spMkLst>
            <pc:docMk/>
            <pc:sldMk cId="865997336" sldId="303"/>
            <ac:spMk id="39" creationId="{7CC02936-1BA6-2844-BE47-36975AD12C19}"/>
          </ac:spMkLst>
        </pc:spChg>
        <pc:grpChg chg="add del mod">
          <ac:chgData name="Adam Pauls (HE/HIM)" userId="87f1b6e4-f2c9-4dbd-8621-19c2a8deac12" providerId="ADAL" clId="{BB44F604-46BA-3549-B119-0E791809098F}" dt="2021-06-23T04:30:07.058" v="2054"/>
          <ac:grpSpMkLst>
            <pc:docMk/>
            <pc:sldMk cId="865997336" sldId="303"/>
            <ac:grpSpMk id="6" creationId="{D45D51FF-B1C9-444E-9ACE-5653EDC5A673}"/>
          </ac:grpSpMkLst>
        </pc:grpChg>
        <pc:grpChg chg="add del mod">
          <ac:chgData name="Adam Pauls (HE/HIM)" userId="87f1b6e4-f2c9-4dbd-8621-19c2a8deac12" providerId="ADAL" clId="{BB44F604-46BA-3549-B119-0E791809098F}" dt="2021-06-23T04:30:07.058" v="2054"/>
          <ac:grpSpMkLst>
            <pc:docMk/>
            <pc:sldMk cId="865997336" sldId="303"/>
            <ac:grpSpMk id="10" creationId="{993FC4F5-EF75-A448-8219-1DD0FD085E70}"/>
          </ac:grpSpMkLst>
        </pc:grpChg>
        <pc:grpChg chg="add del mod">
          <ac:chgData name="Adam Pauls (HE/HIM)" userId="87f1b6e4-f2c9-4dbd-8621-19c2a8deac12" providerId="ADAL" clId="{BB44F604-46BA-3549-B119-0E791809098F}" dt="2021-06-23T04:33:18.022" v="2145" actId="478"/>
          <ac:grpSpMkLst>
            <pc:docMk/>
            <pc:sldMk cId="865997336" sldId="303"/>
            <ac:grpSpMk id="13" creationId="{B116A9A3-3AD9-7145-8CC5-0BDC39881E45}"/>
          </ac:grpSpMkLst>
        </pc:grpChg>
        <pc:grpChg chg="add del mod">
          <ac:chgData name="Adam Pauls (HE/HIM)" userId="87f1b6e4-f2c9-4dbd-8621-19c2a8deac12" providerId="ADAL" clId="{BB44F604-46BA-3549-B119-0E791809098F}" dt="2021-06-23T04:30:07.058" v="2054"/>
          <ac:grpSpMkLst>
            <pc:docMk/>
            <pc:sldMk cId="865997336" sldId="303"/>
            <ac:grpSpMk id="20" creationId="{57E7A09C-21F4-0E4E-B38B-A8810B099DC5}"/>
          </ac:grpSpMkLst>
        </pc:grpChg>
        <pc:grpChg chg="mod">
          <ac:chgData name="Adam Pauls (HE/HIM)" userId="87f1b6e4-f2c9-4dbd-8621-19c2a8deac12" providerId="ADAL" clId="{BB44F604-46BA-3549-B119-0E791809098F}" dt="2021-06-23T04:29:52.266" v="2052"/>
          <ac:grpSpMkLst>
            <pc:docMk/>
            <pc:sldMk cId="865997336" sldId="303"/>
            <ac:grpSpMk id="21" creationId="{17F5413E-0526-7D44-8F66-E085188A622A}"/>
          </ac:grpSpMkLst>
        </pc:grpChg>
        <pc:grpChg chg="mod">
          <ac:chgData name="Adam Pauls (HE/HIM)" userId="87f1b6e4-f2c9-4dbd-8621-19c2a8deac12" providerId="ADAL" clId="{BB44F604-46BA-3549-B119-0E791809098F}" dt="2021-06-23T04:29:52.266" v="2052"/>
          <ac:grpSpMkLst>
            <pc:docMk/>
            <pc:sldMk cId="865997336" sldId="303"/>
            <ac:grpSpMk id="22" creationId="{E2BB8904-7908-EF4F-97DB-859EE7CAB72E}"/>
          </ac:grpSpMkLst>
        </pc:grpChg>
        <pc:grpChg chg="add del mod">
          <ac:chgData name="Adam Pauls (HE/HIM)" userId="87f1b6e4-f2c9-4dbd-8621-19c2a8deac12" providerId="ADAL" clId="{BB44F604-46BA-3549-B119-0E791809098F}" dt="2021-06-23T04:30:07.058" v="2054"/>
          <ac:grpSpMkLst>
            <pc:docMk/>
            <pc:sldMk cId="865997336" sldId="303"/>
            <ac:grpSpMk id="30" creationId="{981A6E3E-BC35-E64D-8D64-8EDB2FA4DECF}"/>
          </ac:grpSpMkLst>
        </pc:grpChg>
        <pc:grpChg chg="add del mod">
          <ac:chgData name="Adam Pauls (HE/HIM)" userId="87f1b6e4-f2c9-4dbd-8621-19c2a8deac12" providerId="ADAL" clId="{BB44F604-46BA-3549-B119-0E791809098F}" dt="2021-06-23T04:33:38.798" v="2146" actId="165"/>
          <ac:grpSpMkLst>
            <pc:docMk/>
            <pc:sldMk cId="865997336" sldId="303"/>
            <ac:grpSpMk id="34" creationId="{526714E7-582D-E341-9B7E-FC3FBE9353F0}"/>
          </ac:grpSpMkLst>
        </pc:grpChg>
        <pc:cxnChg chg="mod">
          <ac:chgData name="Adam Pauls (HE/HIM)" userId="87f1b6e4-f2c9-4dbd-8621-19c2a8deac12" providerId="ADAL" clId="{BB44F604-46BA-3549-B119-0E791809098F}" dt="2021-06-23T04:29:52.266" v="2052"/>
          <ac:cxnSpMkLst>
            <pc:docMk/>
            <pc:sldMk cId="865997336" sldId="303"/>
            <ac:cxnSpMk id="11" creationId="{EE935851-8811-E047-A95A-F3AF0BCD9FD4}"/>
          </ac:cxnSpMkLst>
        </pc:cxnChg>
        <pc:cxnChg chg="mod">
          <ac:chgData name="Adam Pauls (HE/HIM)" userId="87f1b6e4-f2c9-4dbd-8621-19c2a8deac12" providerId="ADAL" clId="{BB44F604-46BA-3549-B119-0E791809098F}" dt="2021-06-23T04:29:52.266" v="2052"/>
          <ac:cxnSpMkLst>
            <pc:docMk/>
            <pc:sldMk cId="865997336" sldId="303"/>
            <ac:cxnSpMk id="23" creationId="{825AB752-D571-0F4E-A99E-464FE43220FD}"/>
          </ac:cxnSpMkLst>
        </pc:cxnChg>
        <pc:cxnChg chg="add del mod">
          <ac:chgData name="Adam Pauls (HE/HIM)" userId="87f1b6e4-f2c9-4dbd-8621-19c2a8deac12" providerId="ADAL" clId="{BB44F604-46BA-3549-B119-0E791809098F}" dt="2021-06-23T04:30:07.058" v="2054"/>
          <ac:cxnSpMkLst>
            <pc:docMk/>
            <pc:sldMk cId="865997336" sldId="303"/>
            <ac:cxnSpMk id="28" creationId="{AC9C7F65-16B4-0641-AFB5-61FC5522492B}"/>
          </ac:cxnSpMkLst>
        </pc:cxnChg>
        <pc:cxnChg chg="del mod topLvl">
          <ac:chgData name="Adam Pauls (HE/HIM)" userId="87f1b6e4-f2c9-4dbd-8621-19c2a8deac12" providerId="ADAL" clId="{BB44F604-46BA-3549-B119-0E791809098F}" dt="2021-06-23T04:33:40.369" v="2147" actId="478"/>
          <ac:cxnSpMkLst>
            <pc:docMk/>
            <pc:sldMk cId="865997336" sldId="303"/>
            <ac:cxnSpMk id="36" creationId="{1B7AB493-45CE-574B-9832-7C6245F6562D}"/>
          </ac:cxnSpMkLst>
        </pc:cxnChg>
        <pc:cxnChg chg="add del mod">
          <ac:chgData name="Adam Pauls (HE/HIM)" userId="87f1b6e4-f2c9-4dbd-8621-19c2a8deac12" providerId="ADAL" clId="{BB44F604-46BA-3549-B119-0E791809098F}" dt="2021-06-23T04:33:08.639" v="2141" actId="478"/>
          <ac:cxnSpMkLst>
            <pc:docMk/>
            <pc:sldMk cId="865997336" sldId="303"/>
            <ac:cxnSpMk id="38" creationId="{32AD7564-A6C3-6B43-8557-A15176730356}"/>
          </ac:cxnSpMkLst>
        </pc:cxnChg>
        <pc:cxnChg chg="add del mod">
          <ac:chgData name="Adam Pauls (HE/HIM)" userId="87f1b6e4-f2c9-4dbd-8621-19c2a8deac12" providerId="ADAL" clId="{BB44F604-46BA-3549-B119-0E791809098F}" dt="2021-06-23T04:33:07.042" v="2140" actId="478"/>
          <ac:cxnSpMkLst>
            <pc:docMk/>
            <pc:sldMk cId="865997336" sldId="303"/>
            <ac:cxnSpMk id="40" creationId="{31CBD1AA-3B7D-2045-A987-AF173553F065}"/>
          </ac:cxnSpMkLst>
        </pc:cxnChg>
      </pc:sldChg>
      <pc:sldChg chg="addSp delSp modSp add mod">
        <pc:chgData name="Adam Pauls (HE/HIM)" userId="87f1b6e4-f2c9-4dbd-8621-19c2a8deac12" providerId="ADAL" clId="{BB44F604-46BA-3549-B119-0E791809098F}" dt="2021-06-24T01:14:14.235" v="2720" actId="27918"/>
        <pc:sldMkLst>
          <pc:docMk/>
          <pc:sldMk cId="3492178437" sldId="311"/>
        </pc:sldMkLst>
        <pc:spChg chg="del mod">
          <ac:chgData name="Adam Pauls (HE/HIM)" userId="87f1b6e4-f2c9-4dbd-8621-19c2a8deac12" providerId="ADAL" clId="{BB44F604-46BA-3549-B119-0E791809098F}" dt="2021-06-23T23:24:54.066" v="2303" actId="478"/>
          <ac:spMkLst>
            <pc:docMk/>
            <pc:sldMk cId="3492178437" sldId="311"/>
            <ac:spMk id="2" creationId="{F892BE93-2715-BB45-8F90-C7B3ABACC759}"/>
          </ac:spMkLst>
        </pc:spChg>
        <pc:spChg chg="add del">
          <ac:chgData name="Adam Pauls (HE/HIM)" userId="87f1b6e4-f2c9-4dbd-8621-19c2a8deac12" providerId="ADAL" clId="{BB44F604-46BA-3549-B119-0E791809098F}" dt="2021-06-24T01:09:45.861" v="2656" actId="478"/>
          <ac:spMkLst>
            <pc:docMk/>
            <pc:sldMk cId="3492178437" sldId="311"/>
            <ac:spMk id="3" creationId="{C4F28D9E-D0B9-8A49-B38E-9B527FAC380E}"/>
          </ac:spMkLst>
        </pc:spChg>
        <pc:spChg chg="mod">
          <ac:chgData name="Adam Pauls (HE/HIM)" userId="87f1b6e4-f2c9-4dbd-8621-19c2a8deac12" providerId="ADAL" clId="{BB44F604-46BA-3549-B119-0E791809098F}" dt="2021-06-24T01:09:42.656" v="2655" actId="27636"/>
          <ac:spMkLst>
            <pc:docMk/>
            <pc:sldMk cId="3492178437" sldId="311"/>
            <ac:spMk id="73" creationId="{AC033D4C-3948-444F-BC61-AB7352E44723}"/>
          </ac:spMkLst>
        </pc:spChg>
        <pc:graphicFrameChg chg="add">
          <ac:chgData name="Adam Pauls (HE/HIM)" userId="87f1b6e4-f2c9-4dbd-8621-19c2a8deac12" providerId="ADAL" clId="{BB44F604-46BA-3549-B119-0E791809098F}" dt="2021-06-24T01:12:24.889" v="2709" actId="22"/>
          <ac:graphicFrameMkLst>
            <pc:docMk/>
            <pc:sldMk cId="3492178437" sldId="311"/>
            <ac:graphicFrameMk id="4" creationId="{BBDE1C14-10FD-3743-8B3E-559DF0637EE6}"/>
          </ac:graphicFrameMkLst>
        </pc:graphicFrameChg>
      </pc:sldChg>
    </pc:docChg>
  </pc:docChgLst>
  <pc:docChgLst>
    <pc:chgData name="Alan Delgado de Oliveira" userId="2ccad6e6-82ee-49fd-9571-af999b5619cc" providerId="ADAL" clId="{3D09384D-5EF5-4518-8D5B-C7543708ECD0}"/>
    <pc:docChg chg="undo custSel modSld">
      <pc:chgData name="Alan Delgado de Oliveira" userId="2ccad6e6-82ee-49fd-9571-af999b5619cc" providerId="ADAL" clId="{3D09384D-5EF5-4518-8D5B-C7543708ECD0}" dt="2021-10-19T12:00:13.651" v="15" actId="208"/>
      <pc:docMkLst>
        <pc:docMk/>
      </pc:docMkLst>
      <pc:sldChg chg="modSp mod">
        <pc:chgData name="Alan Delgado de Oliveira" userId="2ccad6e6-82ee-49fd-9571-af999b5619cc" providerId="ADAL" clId="{3D09384D-5EF5-4518-8D5B-C7543708ECD0}" dt="2021-10-19T12:00:13.651" v="15" actId="208"/>
        <pc:sldMkLst>
          <pc:docMk/>
          <pc:sldMk cId="3971709734" sldId="301"/>
        </pc:sldMkLst>
        <pc:spChg chg="mod">
          <ac:chgData name="Alan Delgado de Oliveira" userId="2ccad6e6-82ee-49fd-9571-af999b5619cc" providerId="ADAL" clId="{3D09384D-5EF5-4518-8D5B-C7543708ECD0}" dt="2021-10-19T11:57:38.130" v="4" actId="207"/>
          <ac:spMkLst>
            <pc:docMk/>
            <pc:sldMk cId="3971709734" sldId="301"/>
            <ac:spMk id="3" creationId="{5F6BDE37-3E8E-C141-9F27-16FF604D0665}"/>
          </ac:spMkLst>
        </pc:spChg>
        <pc:spChg chg="mod">
          <ac:chgData name="Alan Delgado de Oliveira" userId="2ccad6e6-82ee-49fd-9571-af999b5619cc" providerId="ADAL" clId="{3D09384D-5EF5-4518-8D5B-C7543708ECD0}" dt="2021-10-19T11:57:29.618" v="3" actId="207"/>
          <ac:spMkLst>
            <pc:docMk/>
            <pc:sldMk cId="3971709734" sldId="301"/>
            <ac:spMk id="15" creationId="{56822AEA-A5CE-0648-AC29-34405A0C409A}"/>
          </ac:spMkLst>
        </pc:spChg>
        <pc:spChg chg="mod">
          <ac:chgData name="Alan Delgado de Oliveira" userId="2ccad6e6-82ee-49fd-9571-af999b5619cc" providerId="ADAL" clId="{3D09384D-5EF5-4518-8D5B-C7543708ECD0}" dt="2021-10-19T12:00:02.820" v="13" actId="208"/>
          <ac:spMkLst>
            <pc:docMk/>
            <pc:sldMk cId="3971709734" sldId="301"/>
            <ac:spMk id="125" creationId="{111B6F51-2B9D-3F42-B5D2-FA6DFA28E7FE}"/>
          </ac:spMkLst>
        </pc:spChg>
        <pc:spChg chg="mod">
          <ac:chgData name="Alan Delgado de Oliveira" userId="2ccad6e6-82ee-49fd-9571-af999b5619cc" providerId="ADAL" clId="{3D09384D-5EF5-4518-8D5B-C7543708ECD0}" dt="2021-10-19T12:00:13.651" v="15" actId="208"/>
          <ac:spMkLst>
            <pc:docMk/>
            <pc:sldMk cId="3971709734" sldId="301"/>
            <ac:spMk id="129" creationId="{052FA803-4535-F94E-B24D-0FC71A85EC55}"/>
          </ac:spMkLst>
        </pc:spChg>
        <pc:spChg chg="mod">
          <ac:chgData name="Alan Delgado de Oliveira" userId="2ccad6e6-82ee-49fd-9571-af999b5619cc" providerId="ADAL" clId="{3D09384D-5EF5-4518-8D5B-C7543708ECD0}" dt="2021-10-19T12:00:05.936" v="14" actId="208"/>
          <ac:spMkLst>
            <pc:docMk/>
            <pc:sldMk cId="3971709734" sldId="301"/>
            <ac:spMk id="132" creationId="{CC18326E-DC6A-294E-B00A-22BCCBB0EEFE}"/>
          </ac:spMkLst>
        </pc:spChg>
        <pc:cxnChg chg="mod">
          <ac:chgData name="Alan Delgado de Oliveira" userId="2ccad6e6-82ee-49fd-9571-af999b5619cc" providerId="ADAL" clId="{3D09384D-5EF5-4518-8D5B-C7543708ECD0}" dt="2021-10-19T11:58:31.888" v="12" actId="208"/>
          <ac:cxnSpMkLst>
            <pc:docMk/>
            <pc:sldMk cId="3971709734" sldId="301"/>
            <ac:cxnSpMk id="66" creationId="{6960C826-09F3-4641-8189-4624582CF20C}"/>
          </ac:cxnSpMkLst>
        </pc:cxnChg>
        <pc:cxnChg chg="mod">
          <ac:chgData name="Alan Delgado de Oliveira" userId="2ccad6e6-82ee-49fd-9571-af999b5619cc" providerId="ADAL" clId="{3D09384D-5EF5-4518-8D5B-C7543708ECD0}" dt="2021-10-19T11:58:26.355" v="11" actId="208"/>
          <ac:cxnSpMkLst>
            <pc:docMk/>
            <pc:sldMk cId="3971709734" sldId="301"/>
            <ac:cxnSpMk id="127" creationId="{32E5E0C3-64D4-FF47-9DB5-BD9F3D719137}"/>
          </ac:cxnSpMkLst>
        </pc:cxnChg>
        <pc:cxnChg chg="mod">
          <ac:chgData name="Alan Delgado de Oliveira" userId="2ccad6e6-82ee-49fd-9571-af999b5619cc" providerId="ADAL" clId="{3D09384D-5EF5-4518-8D5B-C7543708ECD0}" dt="2021-10-19T11:58:26.355" v="11" actId="208"/>
          <ac:cxnSpMkLst>
            <pc:docMk/>
            <pc:sldMk cId="3971709734" sldId="301"/>
            <ac:cxnSpMk id="131" creationId="{159B4D53-0DE0-D14B-84C2-8A827695250E}"/>
          </ac:cxnSpMkLst>
        </pc:cxnChg>
        <pc:cxnChg chg="mod">
          <ac:chgData name="Alan Delgado de Oliveira" userId="2ccad6e6-82ee-49fd-9571-af999b5619cc" providerId="ADAL" clId="{3D09384D-5EF5-4518-8D5B-C7543708ECD0}" dt="2021-10-19T11:58:26.355" v="11" actId="208"/>
          <ac:cxnSpMkLst>
            <pc:docMk/>
            <pc:sldMk cId="3971709734" sldId="301"/>
            <ac:cxnSpMk id="133" creationId="{14534FAD-2B17-3F43-B85B-B692540E44E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600" b="1" i="0" u="none" strike="noStrike" kern="1200" cap="none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r>
              <a:rPr lang="en-US" sz="1400" b="0" cap="none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1600" b="0" cap="none" baseline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cap="none" baseline="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US" sz="1600" b="1" cap="none" dirty="0">
                <a:solidFill>
                  <a:schemeClr val="bg2">
                    <a:lumMod val="10000"/>
                  </a:schemeClr>
                </a:solidFill>
              </a:rPr>
              <a:t>ccuracy</a:t>
            </a:r>
          </a:p>
        </c:rich>
      </c:tx>
      <c:layout>
        <c:manualLayout>
          <c:xMode val="edge"/>
          <c:yMode val="edge"/>
          <c:x val="0.27037679331546588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600" b="1" i="0" u="none" strike="noStrike" kern="1200" cap="none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Published</c:v>
                </c:pt>
              </c:strCache>
            </c:strRef>
          </c:tx>
          <c:spPr>
            <a:solidFill>
              <a:srgbClr val="0091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0091C7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SMCalFlow</c:v>
                </c:pt>
                <c:pt idx="1">
                  <c:v>TreeDST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66.5</c:v>
                </c:pt>
                <c:pt idx="1">
                  <c:v>62.2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B-AE44-8587-A46DC8168E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Our Work</c:v>
                </c:pt>
              </c:strCache>
            </c:strRef>
          </c:tx>
          <c:spPr>
            <a:solidFill>
              <a:srgbClr val="D023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rgbClr val="D0232B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SMCalFlow</c:v>
                </c:pt>
                <c:pt idx="1">
                  <c:v>TreeDST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73.8</c:v>
                </c:pt>
                <c:pt idx="1">
                  <c:v>72.8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B-AE44-8587-A46DC8168E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838413216"/>
        <c:axId val="657915568"/>
      </c:barChart>
      <c:catAx>
        <c:axId val="8384132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none" spc="120" normalizeH="0" baseline="0">
                <a:solidFill>
                  <a:schemeClr val="bg2">
                    <a:lumMod val="10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657915568"/>
        <c:crosses val="autoZero"/>
        <c:auto val="1"/>
        <c:lblAlgn val="ctr"/>
        <c:lblOffset val="100"/>
        <c:noMultiLvlLbl val="0"/>
      </c:catAx>
      <c:valAx>
        <c:axId val="657915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841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marL="45720">
            <a:lnSpc>
              <a:spcPct val="85000"/>
            </a:lnSpc>
            <a:spcBef>
              <a:spcPts val="0"/>
            </a:spcBef>
            <a:spcAft>
              <a:spcPts val="0"/>
            </a:spcAft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enorite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</a:rPr>
              <a:t>SMCalFlow </a:t>
            </a:r>
            <a:r>
              <a:rPr lang="en-US" sz="1400" b="0" cap="none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cap="none" dirty="0">
                <a:solidFill>
                  <a:schemeClr val="bg2">
                    <a:lumMod val="10000"/>
                  </a:schemeClr>
                </a:solidFill>
              </a:rPr>
              <a:t>Accuracy</a:t>
            </a: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</a:rPr>
              <a:t> vs </a:t>
            </a:r>
            <a:r>
              <a:rPr lang="en-US" sz="1600" b="1" cap="none" dirty="0">
                <a:solidFill>
                  <a:schemeClr val="bg2">
                    <a:lumMod val="10000"/>
                  </a:schemeClr>
                </a:solidFill>
              </a:rPr>
              <a:t>Dataset Size</a:t>
            </a:r>
          </a:p>
        </c:rich>
      </c:tx>
      <c:layout>
        <c:manualLayout>
          <c:xMode val="edge"/>
          <c:yMode val="edge"/>
          <c:x val="0.2206265557505202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Seq2Tree</c:v>
                </c:pt>
              </c:strCache>
            </c:strRef>
          </c:tx>
          <c:spPr>
            <a:solidFill>
              <a:srgbClr val="0091C7">
                <a:alpha val="3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0091C7">
                        <a:alpha val="5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43.6</c:v>
                </c:pt>
                <c:pt idx="1">
                  <c:v>69.3</c:v>
                </c:pt>
                <c:pt idx="2">
                  <c:v>77.7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9-4147-8280-123F5FF2B8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Typed Seq2Tree</c:v>
                </c:pt>
              </c:strCache>
            </c:strRef>
          </c:tx>
          <c:spPr>
            <a:solidFill>
              <a:srgbClr val="0091C7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0091C7">
                        <a:alpha val="6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0.0">
                  <c:v>48</c:v>
                </c:pt>
                <c:pt idx="1">
                  <c:v>71.900000000000006</c:v>
                </c:pt>
                <c:pt idx="2">
                  <c:v>78.2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9-4147-8280-123F5FF2B8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Seq2Tree w/BERT</c:v>
                </c:pt>
              </c:strCache>
            </c:strRef>
          </c:tx>
          <c:spPr>
            <a:solidFill>
              <a:srgbClr val="0091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0091C7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50.8</c:v>
                </c:pt>
                <c:pt idx="1">
                  <c:v>74.599999999999994</c:v>
                </c:pt>
                <c:pt idx="2">
                  <c:v>78.599999999999994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79-4147-8280-123F5FF2B8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 Work</c:v>
                </c:pt>
              </c:strCache>
            </c:strRef>
          </c:tx>
          <c:spPr>
            <a:solidFill>
              <a:srgbClr val="D0232B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D0232B">
                        <a:alpha val="6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53.8</c:v>
                </c:pt>
                <c:pt idx="1">
                  <c:v>73.2</c:v>
                </c:pt>
                <c:pt idx="2">
                  <c:v>78.5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79-4147-8280-123F5FF2B89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Our Work w/ BERT</c:v>
                </c:pt>
              </c:strCache>
            </c:strRef>
          </c:tx>
          <c:spPr>
            <a:solidFill>
              <a:srgbClr val="D023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rgbClr val="D0232B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63.7</c:v>
                </c:pt>
                <c:pt idx="1">
                  <c:v>77.2</c:v>
                </c:pt>
                <c:pt idx="2">
                  <c:v>80.400000000000006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79-4147-8280-123F5FF2B8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8413216"/>
        <c:axId val="657915568"/>
      </c:barChart>
      <c:catAx>
        <c:axId val="8384132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none" spc="120" normalizeH="0" baseline="0">
                <a:solidFill>
                  <a:schemeClr val="bg2">
                    <a:lumMod val="10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657915568"/>
        <c:crosses val="autoZero"/>
        <c:auto val="1"/>
        <c:lblAlgn val="ctr"/>
        <c:lblOffset val="100"/>
        <c:noMultiLvlLbl val="0"/>
      </c:catAx>
      <c:valAx>
        <c:axId val="657915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841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45720">
            <a:lnSpc>
              <a:spcPct val="85000"/>
            </a:lnSpc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enorite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Tenorite" pitchFamily="2" charset="0"/>
                <a:ea typeface="+mn-ea"/>
                <a:cs typeface="+mn-cs"/>
              </a:defRPr>
            </a:pP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  <a:effectLst/>
              </a:rPr>
              <a:t>SMCalFlow </a:t>
            </a:r>
            <a:r>
              <a:rPr lang="en-US" sz="1400" b="0" cap="none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1600" b="1" cap="none" dirty="0">
                <a:solidFill>
                  <a:schemeClr val="bg2">
                    <a:lumMod val="10000"/>
                  </a:schemeClr>
                </a:solidFill>
                <a:effectLst/>
              </a:rPr>
              <a:t>Accuracy</a:t>
            </a: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lang="en-US" sz="1600" cap="none" dirty="0">
              <a:solidFill>
                <a:schemeClr val="bg2">
                  <a:lumMod val="10000"/>
                </a:schemeClr>
              </a:solidFill>
            </a:endParaRPr>
          </a:p>
        </c:rich>
      </c:tx>
      <c:layout>
        <c:manualLayout>
          <c:xMode val="edge"/>
          <c:yMode val="edge"/>
          <c:x val="0.35082354043347208"/>
          <c:y val="6.4950537399444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Work w/ BERT</c:v>
                </c:pt>
              </c:strCache>
            </c:strRef>
          </c:tx>
          <c:spPr>
            <a:solidFill>
              <a:srgbClr val="D023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rgbClr val="D0232B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63.7</c:v>
                </c:pt>
                <c:pt idx="1">
                  <c:v>77.2</c:v>
                </c:pt>
                <c:pt idx="2">
                  <c:v>80.400000000000006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F-054E-953F-8BC69DC661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w/ Values</c:v>
                </c:pt>
              </c:strCache>
            </c:strRef>
          </c:tx>
          <c:spPr>
            <a:solidFill>
              <a:srgbClr val="D0232B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D0232B">
                        <a:alpha val="8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60.6</c:v>
                </c:pt>
                <c:pt idx="1">
                  <c:v>76.400000000000006</c:v>
                </c:pt>
                <c:pt idx="2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F-054E-953F-8BC69DC661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w/o Types</c:v>
                </c:pt>
              </c:strCache>
            </c:strRef>
          </c:tx>
          <c:spPr>
            <a:solidFill>
              <a:srgbClr val="D0232B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D0232B">
                        <a:alpha val="6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62.4</c:v>
                </c:pt>
                <c:pt idx="1">
                  <c:v>76.7</c:v>
                </c:pt>
                <c:pt idx="2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F-054E-953F-8BC69DC661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w/o Span Copies</c:v>
                </c:pt>
              </c:strCache>
            </c:strRef>
          </c:tx>
          <c:spPr>
            <a:solidFill>
              <a:srgbClr val="D0232B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D0232B">
                        <a:alpha val="5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60.2</c:v>
                </c:pt>
                <c:pt idx="1">
                  <c:v>76.400000000000006</c:v>
                </c:pt>
                <c:pt idx="2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2F-054E-953F-8BC69DC6611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w/o Entity Proposers</c:v>
                </c:pt>
              </c:strCache>
            </c:strRef>
          </c:tx>
          <c:spPr>
            <a:solidFill>
              <a:srgbClr val="D0232B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D0232B">
                        <a:alpha val="5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59.6</c:v>
                </c:pt>
                <c:pt idx="1">
                  <c:v>76.400000000000006</c:v>
                </c:pt>
                <c:pt idx="2">
                  <c:v>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2F-054E-953F-8BC69DC6611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w/ Full Plan History</c:v>
                </c:pt>
              </c:strCache>
            </c:strRef>
          </c:tx>
          <c:spPr>
            <a:solidFill>
              <a:srgbClr val="D0232B">
                <a:alpha val="3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D0232B">
                        <a:alpha val="50000"/>
                      </a:srgb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1k</c:v>
                </c:pt>
                <c:pt idx="1">
                  <c:v>10k</c:v>
                </c:pt>
                <c:pt idx="2">
                  <c:v>33k (full)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61.3</c:v>
                </c:pt>
                <c:pt idx="1">
                  <c:v>75.900000000000006</c:v>
                </c:pt>
                <c:pt idx="2">
                  <c:v>77.400000000000006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2F-054E-953F-8BC69DC661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8413216"/>
        <c:axId val="657915568"/>
      </c:barChart>
      <c:catAx>
        <c:axId val="83841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none" spc="120" normalizeH="0" baseline="0">
                <a:solidFill>
                  <a:schemeClr val="bg2">
                    <a:lumMod val="10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657915568"/>
        <c:crosses val="autoZero"/>
        <c:auto val="1"/>
        <c:lblAlgn val="ctr"/>
        <c:lblOffset val="100"/>
        <c:noMultiLvlLbl val="0"/>
      </c:catAx>
      <c:valAx>
        <c:axId val="657915568"/>
        <c:scaling>
          <c:orientation val="minMax"/>
          <c:min val="50"/>
        </c:scaling>
        <c:delete val="1"/>
        <c:axPos val="l"/>
        <c:numFmt formatCode="General" sourceLinked="1"/>
        <c:majorTickMark val="none"/>
        <c:minorTickMark val="none"/>
        <c:tickLblPos val="nextTo"/>
        <c:crossAx val="83841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45720">
            <a:lnSpc>
              <a:spcPct val="85000"/>
            </a:lnSpc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enorite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r>
              <a:rPr lang="en-US" sz="1400" b="0" cap="none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1600" b="0" cap="none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cap="none" dirty="0">
                <a:solidFill>
                  <a:schemeClr val="bg2">
                    <a:lumMod val="10000"/>
                  </a:schemeClr>
                </a:solidFill>
              </a:rPr>
              <a:t>Accuracy</a:t>
            </a:r>
          </a:p>
        </c:rich>
      </c:tx>
      <c:layout>
        <c:manualLayout>
          <c:xMode val="edge"/>
          <c:yMode val="edge"/>
          <c:x val="0.36815235059190876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Published</c:v>
                </c:pt>
              </c:strCache>
            </c:strRef>
          </c:tx>
          <c:spPr>
            <a:solidFill>
              <a:srgbClr val="0091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rgbClr val="0091C7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ATIS</c:v>
                </c:pt>
                <c:pt idx="1">
                  <c:v>GeoQuery</c:v>
                </c:pt>
                <c:pt idx="2">
                  <c:v>Jobs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91.3</c:v>
                </c:pt>
                <c:pt idx="1">
                  <c:v>90.4</c:v>
                </c:pt>
                <c:pt idx="2">
                  <c:v>92.9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D-5346-ACD3-4F1D5B45C0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D023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rgbClr val="D0232B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ATIS</c:v>
                </c:pt>
                <c:pt idx="1">
                  <c:v>GeoQuery</c:v>
                </c:pt>
                <c:pt idx="2">
                  <c:v>Jobs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91.4</c:v>
                </c:pt>
                <c:pt idx="2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3D-5346-ACD3-4F1D5B45C0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838413216"/>
        <c:axId val="657915568"/>
      </c:barChart>
      <c:catAx>
        <c:axId val="83841321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none" spc="120" normalizeH="0" baseline="0">
                <a:solidFill>
                  <a:schemeClr val="bg2">
                    <a:lumMod val="10000"/>
                  </a:schemeClr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657915568"/>
        <c:crosses val="autoZero"/>
        <c:auto val="1"/>
        <c:lblAlgn val="ctr"/>
        <c:lblOffset val="100"/>
        <c:noMultiLvlLbl val="0"/>
      </c:catAx>
      <c:valAx>
        <c:axId val="657915568"/>
        <c:scaling>
          <c:orientation val="minMax"/>
          <c:min val="75"/>
        </c:scaling>
        <c:delete val="1"/>
        <c:axPos val="l"/>
        <c:numFmt formatCode="General" sourceLinked="1"/>
        <c:majorTickMark val="none"/>
        <c:minorTickMark val="none"/>
        <c:tickLblPos val="nextTo"/>
        <c:crossAx val="83841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45720">
            <a:lnSpc>
              <a:spcPct val="85000"/>
            </a:lnSpc>
            <a:defRPr sz="1197" b="0" i="0" u="none" strike="noStrike" kern="1200" baseline="0">
              <a:solidFill>
                <a:schemeClr val="bg2">
                  <a:lumMod val="10000"/>
                </a:schemeClr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enorite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F8D4-E5F6-8F4E-A0A1-7E1369FE0B8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802F-D329-4B48-B3B2-A5E2D98A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8BC6-5890-6B4E-B072-C2E45CE31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enorite" panose="020F0502020204030204" pitchFamily="34" charset="0"/>
                <a:cs typeface="Tenorite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5BA4-BB7F-A248-B713-A11C4C3A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enorit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2741-CA90-4342-88C1-39CA8706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39C8-3370-C74D-A19D-8B8404800E9A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449F-F109-9245-8D15-A6CDDDAA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07DA-7356-9944-A28B-578F7E27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244C-94F0-6941-9952-F90429C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54BFB-47C3-954C-83B4-B9BAA5BF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30A7-E9CD-1A4D-99F6-7D60930E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0736-A61F-0848-A877-C526148F64F3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67AE-BE22-3C40-9167-684941B3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B7EA-1AA9-3F4B-AFA1-36EC9EAF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DD9DC-A912-4749-AEBB-681E03D51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B3E86-900E-EF43-96BD-F234F47EF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3B38-1AF7-1540-B46A-F783D5D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9CB-3E6E-7A47-94F7-2A43C74DA23B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4A59-6C19-0D40-96FB-C2D25A0E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17EA-07FA-D842-8A31-AA9754B5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C0D1-155E-5341-9EE5-58EA80A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A46A-1393-E54D-807E-6F3F4ECE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753A-8905-E84D-8E50-3F360BF1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4A93-B4FB-8B4A-808B-2BBF6831E2FE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BD18D-20C1-C241-85D4-6694D0EF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90B5-83A0-0246-B3A8-2E57600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840-804C-6343-B7D4-69EE80E9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918C7-771E-C74B-B9EA-84CAECE4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A1B5-96BC-8846-962F-2E8730D7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3488-797E-3345-989D-EDE4890F92B3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96D5-832F-FC47-A700-9E6254B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0701-FC3D-124D-A7B8-9F49F8AF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7029-757A-6049-B90A-D170FB68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0EF7-5960-7D40-85FA-5C0BCEF62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49176-1302-4940-9FED-A4B0F04A6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D6DE-D22A-6441-9ADE-966F4CB6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FBD3-C2DB-C948-B13A-9763BAB0F9A7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BD0E5-6879-B34C-81F3-6B9EA6ED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61E48-596B-9149-B015-033A445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2A9F-BE27-1040-9758-7A23870E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10C4-12EF-A844-BA4B-858851E6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enorite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C90D6-E87F-694C-94F6-97CBF6B7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C0C47-9A2C-D344-8B3A-8EB65B6ED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enorite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27BA-1CBF-3A4D-A1BD-1A7485EB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enorite" pitchFamily="2" charset="0"/>
              </a:defRPr>
            </a:lvl1pPr>
            <a:lvl2pPr>
              <a:defRPr>
                <a:latin typeface="Tenorite" pitchFamily="2" charset="0"/>
              </a:defRPr>
            </a:lvl2pPr>
            <a:lvl3pPr>
              <a:defRPr>
                <a:latin typeface="Tenorite" pitchFamily="2" charset="0"/>
              </a:defRPr>
            </a:lvl3pPr>
            <a:lvl4pPr>
              <a:defRPr>
                <a:latin typeface="Tenorite" pitchFamily="2" charset="0"/>
              </a:defRPr>
            </a:lvl4pPr>
            <a:lvl5pPr>
              <a:defRPr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D8DF-7AB2-C943-B7C5-D155C461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BD12-27CE-C94A-9951-F179622C35C0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5F7CC-1EB2-2C4F-9739-F3F31A24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AF667-9EAD-EF41-8C78-D15C89E3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07BB-8AFA-BE4B-B4CB-DE459310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B0052-1184-134A-8FDC-F6BBA7F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E765-A30E-3142-8298-8B5F9448DB57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12B8-BE93-3046-B874-26107654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47403-4338-024B-9DA2-3A351C8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FD1F6-6A5F-284E-BF7E-72378A82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CAB-1988-2D45-AB47-A5B627B2C09D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9F22D-A4A4-3341-8DA1-75F52850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C810-6CF1-DC4D-AA26-D1E29518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592B-7153-D24B-B602-B3754C51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E3B8-8FD2-FD49-A961-4C084D83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enorite" pitchFamily="2" charset="0"/>
              </a:defRPr>
            </a:lvl1pPr>
            <a:lvl2pPr>
              <a:defRPr sz="2800">
                <a:latin typeface="Tenorite" pitchFamily="2" charset="0"/>
              </a:defRPr>
            </a:lvl2pPr>
            <a:lvl3pPr>
              <a:defRPr sz="2400">
                <a:latin typeface="Tenorite" pitchFamily="2" charset="0"/>
              </a:defRPr>
            </a:lvl3pPr>
            <a:lvl4pPr>
              <a:defRPr sz="2000">
                <a:latin typeface="Tenorite" pitchFamily="2" charset="0"/>
              </a:defRPr>
            </a:lvl4pPr>
            <a:lvl5pPr>
              <a:defRPr sz="2000">
                <a:latin typeface="Tenorite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6193-2D66-AA48-B595-D04AED75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enorite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0FF4-BA4D-9B4F-B3AB-3ED1200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B0-7EEF-2942-B7F4-7937AF7DB937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548E5-7B12-D247-B72B-857519E4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4F03-A7B7-9D4F-B26D-C9548316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5A3F-8679-864F-8EB4-11B873C8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A750B-92FC-314F-8538-02AF37D2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enorite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87A60-6428-C346-9817-E559384E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enorite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D530-A51D-F249-AE69-37C735AB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DC65-069D-1947-93C8-6A61829A90DF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3591-D272-C145-A2DC-191D261D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EDEC-4429-C64B-9DB9-1E69FA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2723C-7B80-E24C-9AAD-41EE8A71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1196340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6F98-C57A-7647-A232-E84C545B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19" y="1167238"/>
            <a:ext cx="11963399" cy="488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C23B-1750-2947-B620-1CE550AD5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itchFamily="2" charset="0"/>
              </a:defRPr>
            </a:lvl1pPr>
          </a:lstStyle>
          <a:p>
            <a:fld id="{D0AB4CBC-863A-D748-A0D3-5DD75EBED621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04EA-3CE3-AA4B-B41F-7F1B0185F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3493" y="6356350"/>
            <a:ext cx="5898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EDAF-8189-BE4E-90A5-19673FAB1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24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itchFamily="2" charset="0"/>
              </a:defRPr>
            </a:lvl1pPr>
          </a:lstStyle>
          <a:p>
            <a:fld id="{13BF777D-587C-044C-B63D-67D3368F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norit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A49-AA7C-A443-AF01-826D2253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589" y="1122363"/>
            <a:ext cx="10218821" cy="2387600"/>
          </a:xfrm>
        </p:spPr>
        <p:txBody>
          <a:bodyPr/>
          <a:lstStyle/>
          <a:p>
            <a:r>
              <a:rPr lang="en-US" b="1" dirty="0">
                <a:solidFill>
                  <a:srgbClr val="D0232B"/>
                </a:solidFill>
              </a:rPr>
              <a:t>Value-Agnostic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/>
              <a:t>Conversational Semantic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5074-6F6B-6F4A-81FB-6185D97C8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Anthony Platanios, Adam </a:t>
            </a:r>
            <a:r>
              <a:rPr lang="en-US" sz="2000" dirty="0" err="1"/>
              <a:t>Pauls</a:t>
            </a:r>
            <a:r>
              <a:rPr lang="en-US" sz="2000" dirty="0"/>
              <a:t>, Subhro Roy, Yuchen Zhang, Alex </a:t>
            </a:r>
            <a:r>
              <a:rPr lang="en-US" sz="2000" dirty="0" err="1"/>
              <a:t>Kyte</a:t>
            </a:r>
            <a:r>
              <a:rPr lang="en-US" sz="2000" dirty="0"/>
              <a:t>, Alan Guo, Sam Thomson, Jayant Krishnamurthy, Jason Wolfe, Jacob Andreas, Dan Klein</a:t>
            </a:r>
          </a:p>
        </p:txBody>
      </p:sp>
    </p:spTree>
    <p:extLst>
      <p:ext uri="{BB962C8B-B14F-4D97-AF65-F5344CB8AC3E}">
        <p14:creationId xmlns:p14="http://schemas.microsoft.com/office/powerpoint/2010/main" val="6872115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84302-0BA1-814B-8360-02C4AED20787}"/>
              </a:ext>
            </a:extLst>
          </p:cNvPr>
          <p:cNvSpPr txBox="1"/>
          <p:nvPr/>
        </p:nvSpPr>
        <p:spPr>
          <a:xfrm>
            <a:off x="150130" y="1058199"/>
            <a:ext cx="1191548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Our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independence assumptions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,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value hiding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, and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stripped-down dialogue history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representation resulted in: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Significant </a:t>
            </a: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accuracy gains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Improved training speed (</a:t>
            </a: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~10x faster training</a:t>
            </a:r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than Seq2Seq baseline)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Lower prediction latency (</a:t>
            </a: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~10x lower latency</a:t>
            </a:r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than Seq2Seq baseline)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Span copies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and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entity proposers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help significantly in the low data regime.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Also ran experiments on traditional non-contextual semantic parsing datasets and got similar results to current state-of-the-art: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3635F0-F65C-2D48-82D1-EF672CC15C41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Takeaways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FF77C-2E38-6E4C-9585-978C86F2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D64809-7A58-9943-8882-8CBECF3DE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61939"/>
              </p:ext>
            </p:extLst>
          </p:nvPr>
        </p:nvGraphicFramePr>
        <p:xfrm>
          <a:off x="2650733" y="3383345"/>
          <a:ext cx="6820899" cy="321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1097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A49-AA7C-A443-AF01-826D2253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589" y="1122363"/>
            <a:ext cx="10218821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Thank You!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806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49A06A5-5B1F-864D-B20D-A964CA1BEFCD}"/>
              </a:ext>
            </a:extLst>
          </p:cNvPr>
          <p:cNvSpPr/>
          <p:nvPr/>
        </p:nvSpPr>
        <p:spPr>
          <a:xfrm>
            <a:off x="7390073" y="2598065"/>
            <a:ext cx="3859082" cy="830935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8390CB-6531-5948-AB65-3100E0FDDC78}"/>
              </a:ext>
            </a:extLst>
          </p:cNvPr>
          <p:cNvSpPr txBox="1"/>
          <p:nvPr/>
        </p:nvSpPr>
        <p:spPr>
          <a:xfrm>
            <a:off x="7399025" y="2590026"/>
            <a:ext cx="402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 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25C6E6-FF43-DD44-9116-FF9D1C81DF08}"/>
              </a:ext>
            </a:extLst>
          </p:cNvPr>
          <p:cNvSpPr txBox="1"/>
          <p:nvPr/>
        </p:nvSpPr>
        <p:spPr>
          <a:xfrm>
            <a:off x="8583772" y="2600950"/>
            <a:ext cx="1197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Number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15E30-825D-D54B-BA2E-259F4D178557}"/>
              </a:ext>
            </a:extLst>
          </p:cNvPr>
          <p:cNvSpPr txBox="1"/>
          <p:nvPr/>
        </p:nvSpPr>
        <p:spPr>
          <a:xfrm>
            <a:off x="8583772" y="2600950"/>
            <a:ext cx="1197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5D069-4C4D-4242-8673-7E398BE7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norite"/>
              </a:rPr>
              <a:t>Semantic Parsing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Tenorite"/>
              </a:rPr>
              <a:t> / Program Synthesis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9F0A19-CC61-1549-A62C-79CFC10389FF}"/>
              </a:ext>
            </a:extLst>
          </p:cNvPr>
          <p:cNvGrpSpPr/>
          <p:nvPr/>
        </p:nvGrpSpPr>
        <p:grpSpPr>
          <a:xfrm>
            <a:off x="2778734" y="1060061"/>
            <a:ext cx="6634531" cy="853436"/>
            <a:chOff x="3031957" y="1060061"/>
            <a:chExt cx="6634531" cy="8534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3D240D-DF59-E540-B346-4DA4957EC763}"/>
                </a:ext>
              </a:extLst>
            </p:cNvPr>
            <p:cNvGrpSpPr/>
            <p:nvPr/>
          </p:nvGrpSpPr>
          <p:grpSpPr>
            <a:xfrm>
              <a:off x="3031957" y="1060061"/>
              <a:ext cx="2280202" cy="853436"/>
              <a:chOff x="1828799" y="1060061"/>
              <a:chExt cx="2280202" cy="853436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CF12938-1013-9E41-8B12-C4F1F7A3FAA7}"/>
                  </a:ext>
                </a:extLst>
              </p:cNvPr>
              <p:cNvGrpSpPr/>
              <p:nvPr/>
            </p:nvGrpSpPr>
            <p:grpSpPr>
              <a:xfrm>
                <a:off x="1828799" y="1364014"/>
                <a:ext cx="2280202" cy="549483"/>
                <a:chOff x="1852863" y="4020498"/>
                <a:chExt cx="2280202" cy="549483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0D36E19-FA60-2544-B546-D20D5AD01E33}"/>
                    </a:ext>
                  </a:extLst>
                </p:cNvPr>
                <p:cNvSpPr/>
                <p:nvPr/>
              </p:nvSpPr>
              <p:spPr>
                <a:xfrm>
                  <a:off x="1852863" y="4020498"/>
                  <a:ext cx="2280202" cy="447859"/>
                </a:xfrm>
                <a:prstGeom prst="roundRect">
                  <a:avLst>
                    <a:gd name="adj" fmla="val 18446"/>
                  </a:avLst>
                </a:prstGeom>
                <a:solidFill>
                  <a:srgbClr val="D023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/>
                  <a:r>
                    <a:rPr lang="en-US">
                      <a:latin typeface="Tenorite" pitchFamily="2" charset="0"/>
                    </a:rPr>
                    <a:t>What is 1 + 2 + 3?</a:t>
                  </a:r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1DE51D6D-2597-D247-9273-D4CC7AA67C92}"/>
                    </a:ext>
                  </a:extLst>
                </p:cNvPr>
                <p:cNvSpPr/>
                <p:nvPr/>
              </p:nvSpPr>
              <p:spPr>
                <a:xfrm rot="10800000">
                  <a:off x="3703945" y="4468358"/>
                  <a:ext cx="266375" cy="101623"/>
                </a:xfrm>
                <a:prstGeom prst="triangle">
                  <a:avLst>
                    <a:gd name="adj" fmla="val 0"/>
                  </a:avLst>
                </a:prstGeom>
                <a:solidFill>
                  <a:srgbClr val="D023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428F89-3218-574A-91FD-6ADB22D5E0FB}"/>
                  </a:ext>
                </a:extLst>
              </p:cNvPr>
              <p:cNvSpPr txBox="1"/>
              <p:nvPr/>
            </p:nvSpPr>
            <p:spPr>
              <a:xfrm>
                <a:off x="1930648" y="1060061"/>
                <a:ext cx="2080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0232B"/>
                    </a:solidFill>
                    <a:latin typeface="Tenorite" pitchFamily="2" charset="0"/>
                  </a:rPr>
                  <a:t>UTTERANCE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9B2F3F-69F9-6343-8FE4-1AA3DD48F6FA}"/>
                </a:ext>
              </a:extLst>
            </p:cNvPr>
            <p:cNvGrpSpPr/>
            <p:nvPr/>
          </p:nvGrpSpPr>
          <p:grpSpPr>
            <a:xfrm>
              <a:off x="5437701" y="1336815"/>
              <a:ext cx="914400" cy="246221"/>
              <a:chOff x="4234543" y="1336815"/>
              <a:chExt cx="914400" cy="2462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0321B67-5875-BB4E-950D-4D2D8142F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543" y="1568762"/>
                <a:ext cx="914400" cy="0"/>
              </a:xfrm>
              <a:prstGeom prst="straightConnector1">
                <a:avLst/>
              </a:prstGeom>
              <a:ln w="19050" cap="rnd">
                <a:solidFill>
                  <a:schemeClr val="bg2">
                    <a:lumMod val="50000"/>
                  </a:schemeClr>
                </a:solidFill>
                <a:headEnd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289C76-F204-FA44-B5BA-D488F234FEDE}"/>
                  </a:ext>
                </a:extLst>
              </p:cNvPr>
              <p:cNvSpPr txBox="1"/>
              <p:nvPr/>
            </p:nvSpPr>
            <p:spPr>
              <a:xfrm>
                <a:off x="4301702" y="1336815"/>
                <a:ext cx="699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Tenorite" pitchFamily="2" charset="0"/>
                  </a:rPr>
                  <a:t>parsing</a:t>
                </a:r>
                <a:r>
                  <a:rPr kumimoji="0" lang="en-US" sz="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norite" pitchFamily="2" charset="0"/>
                    <a:ea typeface="+mn-ea"/>
                    <a:cs typeface="+mn-cs"/>
                  </a:rPr>
                  <a:t>1</a:t>
                </a: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D9EC7D-E263-2A45-969E-60CC2D01081E}"/>
                </a:ext>
              </a:extLst>
            </p:cNvPr>
            <p:cNvGrpSpPr/>
            <p:nvPr/>
          </p:nvGrpSpPr>
          <p:grpSpPr>
            <a:xfrm>
              <a:off x="6477643" y="1062073"/>
              <a:ext cx="3188845" cy="730634"/>
              <a:chOff x="5274575" y="1265008"/>
              <a:chExt cx="3188845" cy="73063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1390FB-BF60-754D-843C-280B9CD98FB4}"/>
                  </a:ext>
                </a:extLst>
              </p:cNvPr>
              <p:cNvSpPr/>
              <p:nvPr/>
            </p:nvSpPr>
            <p:spPr>
              <a:xfrm>
                <a:off x="5291828" y="1575845"/>
                <a:ext cx="3171592" cy="419797"/>
              </a:xfrm>
              <a:prstGeom prst="rect">
                <a:avLst/>
              </a:prstGeom>
              <a:solidFill>
                <a:srgbClr val="D0232B">
                  <a:alpha val="5098"/>
                </a:srgbClr>
              </a:solidFill>
              <a:ln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06048-70C9-E843-A9F5-020BA4268D82}"/>
                  </a:ext>
                </a:extLst>
              </p:cNvPr>
              <p:cNvSpPr txBox="1"/>
              <p:nvPr/>
            </p:nvSpPr>
            <p:spPr>
              <a:xfrm>
                <a:off x="5309691" y="1619780"/>
                <a:ext cx="3153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+(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+(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1,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2),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3))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04278D2-CDBB-4040-B609-721F2FC23402}"/>
                  </a:ext>
                </a:extLst>
              </p:cNvPr>
              <p:cNvSpPr txBox="1"/>
              <p:nvPr/>
            </p:nvSpPr>
            <p:spPr>
              <a:xfrm>
                <a:off x="5274575" y="1265008"/>
                <a:ext cx="2214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0232B"/>
                    </a:solidFill>
                    <a:latin typeface="Tenorite" pitchFamily="2" charset="0"/>
                  </a:rPr>
                  <a:t>PROGRAM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B3423D-2793-134B-AD3C-7C2333612908}"/>
              </a:ext>
            </a:extLst>
          </p:cNvPr>
          <p:cNvSpPr txBox="1"/>
          <p:nvPr/>
        </p:nvSpPr>
        <p:spPr>
          <a:xfrm>
            <a:off x="277775" y="2250749"/>
            <a:ext cx="16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PRIOR WORK</a:t>
            </a:r>
            <a:endParaRPr lang="en-US" sz="160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AADDD0-88B5-5B45-9CF9-E571A7AF16AE}"/>
              </a:ext>
            </a:extLst>
          </p:cNvPr>
          <p:cNvGrpSpPr/>
          <p:nvPr/>
        </p:nvGrpSpPr>
        <p:grpSpPr>
          <a:xfrm>
            <a:off x="369215" y="2598065"/>
            <a:ext cx="6539585" cy="575595"/>
            <a:chOff x="369215" y="2598065"/>
            <a:chExt cx="6539585" cy="5755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6B179F-CFFB-3946-AF91-B994EE6ADD32}"/>
                </a:ext>
              </a:extLst>
            </p:cNvPr>
            <p:cNvSpPr/>
            <p:nvPr/>
          </p:nvSpPr>
          <p:spPr>
            <a:xfrm>
              <a:off x="369215" y="2598065"/>
              <a:ext cx="6539585" cy="575595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2E169E-E6DE-164F-A720-CEF4924087DB}"/>
                </a:ext>
              </a:extLst>
            </p:cNvPr>
            <p:cNvSpPr/>
            <p:nvPr/>
          </p:nvSpPr>
          <p:spPr>
            <a:xfrm>
              <a:off x="2911063" y="2903991"/>
              <a:ext cx="2880137" cy="222893"/>
            </a:xfrm>
            <a:prstGeom prst="rect">
              <a:avLst/>
            </a:pr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8AFB19-2AD0-0344-8350-C398062A944A}"/>
                </a:ext>
              </a:extLst>
            </p:cNvPr>
            <p:cNvSpPr txBox="1"/>
            <p:nvPr/>
          </p:nvSpPr>
          <p:spPr>
            <a:xfrm>
              <a:off x="369215" y="2609290"/>
              <a:ext cx="2048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enorite" pitchFamily="2" charset="0"/>
                </a:rPr>
                <a:t>Naïve Seq2Seq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[Dong &amp; Lapata 2016]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448F3B-0759-8245-80DD-3D258DDD896C}"/>
                </a:ext>
              </a:extLst>
            </p:cNvPr>
            <p:cNvSpPr txBox="1"/>
            <p:nvPr/>
          </p:nvSpPr>
          <p:spPr>
            <a:xfrm>
              <a:off x="2880584" y="2605177"/>
              <a:ext cx="40254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+ ( x = + ( x = 1 , y = 2 ) , y = 3 ) 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EBF9D-65FA-B046-8562-CEAED8337265}"/>
                </a:ext>
              </a:extLst>
            </p:cNvPr>
            <p:cNvSpPr txBox="1"/>
            <p:nvPr/>
          </p:nvSpPr>
          <p:spPr>
            <a:xfrm>
              <a:off x="2877812" y="2865582"/>
              <a:ext cx="3072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sequence of </a:t>
              </a:r>
              <a:r>
                <a:rPr lang="en-US" sz="1400" b="1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20</a:t>
              </a: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dependent decisions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52231-B301-7C45-A067-250A14D8E9A1}"/>
              </a:ext>
            </a:extLst>
          </p:cNvPr>
          <p:cNvGrpSpPr/>
          <p:nvPr/>
        </p:nvGrpSpPr>
        <p:grpSpPr>
          <a:xfrm>
            <a:off x="369214" y="3283261"/>
            <a:ext cx="6539585" cy="1409667"/>
            <a:chOff x="369214" y="3370818"/>
            <a:chExt cx="6539585" cy="14096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55CB97-2F9C-304A-B47B-6227479877FD}"/>
                </a:ext>
              </a:extLst>
            </p:cNvPr>
            <p:cNvSpPr/>
            <p:nvPr/>
          </p:nvSpPr>
          <p:spPr>
            <a:xfrm>
              <a:off x="369214" y="3370818"/>
              <a:ext cx="6539585" cy="1409667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0CBEEF-F723-E341-941D-99FCF39DE4C9}"/>
                </a:ext>
              </a:extLst>
            </p:cNvPr>
            <p:cNvSpPr/>
            <p:nvPr/>
          </p:nvSpPr>
          <p:spPr>
            <a:xfrm>
              <a:off x="2911063" y="4510252"/>
              <a:ext cx="2880137" cy="222893"/>
            </a:xfrm>
            <a:prstGeom prst="rect">
              <a:avLst/>
            </a:pr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9ED32F-673B-DD4D-A02D-364D6CDD76A0}"/>
                </a:ext>
              </a:extLst>
            </p:cNvPr>
            <p:cNvSpPr txBox="1"/>
            <p:nvPr/>
          </p:nvSpPr>
          <p:spPr>
            <a:xfrm>
              <a:off x="371987" y="3392118"/>
              <a:ext cx="23753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enorite" pitchFamily="2" charset="0"/>
                </a:rPr>
                <a:t>Top-Down Parsing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[Krishnamurthy et al. 2017, Dong &amp; Lapata 2016, 2018]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9D51FA-7ED4-1F4C-87EB-AA8B5E8E3E77}"/>
                </a:ext>
              </a:extLst>
            </p:cNvPr>
            <p:cNvSpPr txBox="1"/>
            <p:nvPr/>
          </p:nvSpPr>
          <p:spPr>
            <a:xfrm>
              <a:off x="2880584" y="3371798"/>
              <a:ext cx="402544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_: Number, 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 _: Number)</a:t>
              </a:r>
            </a:p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 _: Number, 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 _: Number)</a:t>
              </a:r>
            </a:p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30BF4A-AE51-D345-B955-9359B25057D0}"/>
                </a:ext>
              </a:extLst>
            </p:cNvPr>
            <p:cNvSpPr txBox="1"/>
            <p:nvPr/>
          </p:nvSpPr>
          <p:spPr>
            <a:xfrm>
              <a:off x="2877812" y="4472331"/>
              <a:ext cx="4025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sequence of </a:t>
              </a:r>
              <a:r>
                <a:rPr lang="en-US" sz="1400" b="1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5</a:t>
              </a: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dependent decisions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50EDC7-FFFF-964E-9EDF-7E314623898D}"/>
              </a:ext>
            </a:extLst>
          </p:cNvPr>
          <p:cNvGrpSpPr/>
          <p:nvPr/>
        </p:nvGrpSpPr>
        <p:grpSpPr>
          <a:xfrm>
            <a:off x="366442" y="4796463"/>
            <a:ext cx="6539585" cy="1449443"/>
            <a:chOff x="366442" y="5010213"/>
            <a:chExt cx="6539585" cy="14494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0B8B87-4E18-FE4A-8359-013D64593C3E}"/>
                </a:ext>
              </a:extLst>
            </p:cNvPr>
            <p:cNvSpPr/>
            <p:nvPr/>
          </p:nvSpPr>
          <p:spPr>
            <a:xfrm>
              <a:off x="366442" y="5010213"/>
              <a:ext cx="6539585" cy="1449443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FD5F9F-D8D2-6941-B1C0-ABE1E5A5C7EE}"/>
                </a:ext>
              </a:extLst>
            </p:cNvPr>
            <p:cNvSpPr/>
            <p:nvPr/>
          </p:nvSpPr>
          <p:spPr>
            <a:xfrm>
              <a:off x="2911063" y="6188344"/>
              <a:ext cx="2880137" cy="222893"/>
            </a:xfrm>
            <a:prstGeom prst="rect">
              <a:avLst/>
            </a:pr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34EAE-F590-854C-8106-08B52EFD701A}"/>
                </a:ext>
              </a:extLst>
            </p:cNvPr>
            <p:cNvSpPr txBox="1"/>
            <p:nvPr/>
          </p:nvSpPr>
          <p:spPr>
            <a:xfrm>
              <a:off x="369215" y="5018793"/>
              <a:ext cx="23753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enorite" pitchFamily="2" charset="0"/>
                </a:rPr>
                <a:t>Bottom-Up Parsing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Misra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&amp; 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Artzi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2016, Rubin &amp; 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Berant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2020, 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Odena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2020]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8A8B40-0110-8D4A-8EB2-B38A30EC4E11}"/>
                </a:ext>
              </a:extLst>
            </p:cNvPr>
            <p:cNvSpPr txBox="1"/>
            <p:nvPr/>
          </p:nvSpPr>
          <p:spPr>
            <a:xfrm>
              <a:off x="2877811" y="5018793"/>
              <a:ext cx="402544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[0], 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[1])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[2], 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</a:t>
              </a:r>
              <a:r>
                <a:rPr lang="en-US" sz="140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FFAEC-28F4-1746-A1E2-FBC56B350901}"/>
                </a:ext>
              </a:extLst>
            </p:cNvPr>
            <p:cNvSpPr txBox="1"/>
            <p:nvPr/>
          </p:nvSpPr>
          <p:spPr>
            <a:xfrm>
              <a:off x="2877812" y="6151879"/>
              <a:ext cx="4025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sequence of </a:t>
              </a:r>
              <a:r>
                <a:rPr lang="en-US" sz="1400" b="1" i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5</a:t>
              </a:r>
              <a:r>
                <a:rPr lang="en-US" sz="1400" i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dependent decisions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1E67B-2C14-3B4E-BFFE-DF9C6B8E5E71}"/>
              </a:ext>
            </a:extLst>
          </p:cNvPr>
          <p:cNvSpPr txBox="1"/>
          <p:nvPr/>
        </p:nvSpPr>
        <p:spPr>
          <a:xfrm>
            <a:off x="7369232" y="2250749"/>
            <a:ext cx="16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OUR WORK</a:t>
            </a:r>
            <a:endParaRPr lang="en-US" sz="1600" dirty="0">
              <a:solidFill>
                <a:srgbClr val="D0232B"/>
              </a:solidFill>
              <a:latin typeface="Tenorit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27DEF-65A8-444E-A621-3EEB528AA07F}"/>
              </a:ext>
            </a:extLst>
          </p:cNvPr>
          <p:cNvSpPr txBox="1"/>
          <p:nvPr/>
        </p:nvSpPr>
        <p:spPr>
          <a:xfrm>
            <a:off x="7396254" y="2804746"/>
            <a:ext cx="4028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[1]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 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 </a:t>
            </a:r>
            <a:r>
              <a:rPr lang="en-US" sz="1400" noProof="0" dirty="0">
                <a:solidFill>
                  <a:srgbClr val="E7E6E6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7E6E6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6ACE22-DA95-084D-BD6E-270ECF10793E}"/>
              </a:ext>
            </a:extLst>
          </p:cNvPr>
          <p:cNvSpPr txBox="1"/>
          <p:nvPr/>
        </p:nvSpPr>
        <p:spPr>
          <a:xfrm>
            <a:off x="10048636" y="2600950"/>
            <a:ext cx="1087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885077-9F7D-CC4C-BD8A-679D6EF95870}"/>
              </a:ext>
            </a:extLst>
          </p:cNvPr>
          <p:cNvSpPr txBox="1"/>
          <p:nvPr/>
        </p:nvSpPr>
        <p:spPr>
          <a:xfrm>
            <a:off x="10047920" y="2600950"/>
            <a:ext cx="1087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Number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1551B0-2E55-9849-9FA5-AE9032F389AA}"/>
              </a:ext>
            </a:extLst>
          </p:cNvPr>
          <p:cNvSpPr txBox="1"/>
          <p:nvPr/>
        </p:nvSpPr>
        <p:spPr>
          <a:xfrm>
            <a:off x="8584523" y="2815670"/>
            <a:ext cx="1157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9160E0-E409-8243-B626-53BB1547BC00}"/>
              </a:ext>
            </a:extLst>
          </p:cNvPr>
          <p:cNvSpPr txBox="1"/>
          <p:nvPr/>
        </p:nvSpPr>
        <p:spPr>
          <a:xfrm>
            <a:off x="8343802" y="2813555"/>
            <a:ext cx="1307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[0]: Number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6BE6B-6F32-A044-BFE2-94DD1CA85D96}"/>
              </a:ext>
            </a:extLst>
          </p:cNvPr>
          <p:cNvSpPr txBox="1"/>
          <p:nvPr/>
        </p:nvSpPr>
        <p:spPr>
          <a:xfrm>
            <a:off x="10044399" y="2814585"/>
            <a:ext cx="1123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C287A0-60E6-8A44-AE2C-0431CE949023}"/>
              </a:ext>
            </a:extLst>
          </p:cNvPr>
          <p:cNvSpPr txBox="1"/>
          <p:nvPr/>
        </p:nvSpPr>
        <p:spPr>
          <a:xfrm>
            <a:off x="10051407" y="2813555"/>
            <a:ext cx="1197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Number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E0C2C2B-0201-7C40-B8F3-E1923BAFB5FE}"/>
              </a:ext>
            </a:extLst>
          </p:cNvPr>
          <p:cNvGrpSpPr/>
          <p:nvPr/>
        </p:nvGrpSpPr>
        <p:grpSpPr>
          <a:xfrm>
            <a:off x="7422068" y="3082860"/>
            <a:ext cx="3827087" cy="307777"/>
            <a:chOff x="7168291" y="3082860"/>
            <a:chExt cx="3827087" cy="30777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021E8F-36F8-164C-B399-7E8A49BB507A}"/>
                </a:ext>
              </a:extLst>
            </p:cNvPr>
            <p:cNvSpPr/>
            <p:nvPr/>
          </p:nvSpPr>
          <p:spPr>
            <a:xfrm>
              <a:off x="7221775" y="3134931"/>
              <a:ext cx="2770123" cy="222893"/>
            </a:xfrm>
            <a:prstGeom prst="rect">
              <a:avLst/>
            </a:prstGeom>
            <a:solidFill>
              <a:srgbClr val="D0CE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1F9EA3E-E58D-6D42-9AF1-BCA31B0525E2}"/>
                </a:ext>
              </a:extLst>
            </p:cNvPr>
            <p:cNvSpPr txBox="1"/>
            <p:nvPr/>
          </p:nvSpPr>
          <p:spPr>
            <a:xfrm>
              <a:off x="7168291" y="3082860"/>
              <a:ext cx="3827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sequence of </a:t>
              </a:r>
              <a:r>
                <a:rPr lang="en-US" sz="1400" b="1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3</a:t>
              </a: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dependent decisions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DD6E57A-7405-DF40-B206-9C56A9902DFD}"/>
              </a:ext>
            </a:extLst>
          </p:cNvPr>
          <p:cNvSpPr txBox="1"/>
          <p:nvPr/>
        </p:nvSpPr>
        <p:spPr>
          <a:xfrm>
            <a:off x="7475552" y="3614057"/>
            <a:ext cx="382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Hiding values </a:t>
            </a:r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after generating them.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DCECF8-0172-7146-997C-471DC991563E}"/>
              </a:ext>
            </a:extLst>
          </p:cNvPr>
          <p:cNvSpPr txBox="1"/>
          <p:nvPr/>
        </p:nvSpPr>
        <p:spPr>
          <a:xfrm>
            <a:off x="7475552" y="3892171"/>
            <a:ext cx="4247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18288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Shorter dependent action sequences.</a:t>
            </a:r>
          </a:p>
        </p:txBody>
      </p:sp>
    </p:spTree>
    <p:extLst>
      <p:ext uri="{BB962C8B-B14F-4D97-AF65-F5344CB8AC3E}">
        <p14:creationId xmlns:p14="http://schemas.microsoft.com/office/powerpoint/2010/main" val="21115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2" grpId="0"/>
      <p:bldP spid="57" grpId="0"/>
      <p:bldP spid="57" grpId="1"/>
      <p:bldP spid="47" grpId="0"/>
      <p:bldP spid="47" grpId="1"/>
      <p:bldP spid="7" grpId="0"/>
      <p:bldP spid="36" grpId="0"/>
      <p:bldP spid="55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73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49A06A5-5B1F-864D-B20D-A964CA1BEFCD}"/>
              </a:ext>
            </a:extLst>
          </p:cNvPr>
          <p:cNvSpPr/>
          <p:nvPr/>
        </p:nvSpPr>
        <p:spPr>
          <a:xfrm>
            <a:off x="7390073" y="2598065"/>
            <a:ext cx="3859082" cy="830935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8390CB-6531-5948-AB65-3100E0FDDC78}"/>
              </a:ext>
            </a:extLst>
          </p:cNvPr>
          <p:cNvSpPr txBox="1"/>
          <p:nvPr/>
        </p:nvSpPr>
        <p:spPr>
          <a:xfrm>
            <a:off x="7399025" y="2590026"/>
            <a:ext cx="402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 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25C6E6-FF43-DD44-9116-FF9D1C81DF08}"/>
              </a:ext>
            </a:extLst>
          </p:cNvPr>
          <p:cNvSpPr txBox="1"/>
          <p:nvPr/>
        </p:nvSpPr>
        <p:spPr>
          <a:xfrm>
            <a:off x="8583772" y="2600950"/>
            <a:ext cx="1197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Number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9F0A19-CC61-1549-A62C-79CFC10389FF}"/>
              </a:ext>
            </a:extLst>
          </p:cNvPr>
          <p:cNvGrpSpPr/>
          <p:nvPr/>
        </p:nvGrpSpPr>
        <p:grpSpPr>
          <a:xfrm>
            <a:off x="2778734" y="1060061"/>
            <a:ext cx="6634531" cy="853436"/>
            <a:chOff x="3031957" y="1060061"/>
            <a:chExt cx="6634531" cy="8534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3D240D-DF59-E540-B346-4DA4957EC763}"/>
                </a:ext>
              </a:extLst>
            </p:cNvPr>
            <p:cNvGrpSpPr/>
            <p:nvPr/>
          </p:nvGrpSpPr>
          <p:grpSpPr>
            <a:xfrm>
              <a:off x="3031957" y="1060061"/>
              <a:ext cx="2280202" cy="853436"/>
              <a:chOff x="1828799" y="1060061"/>
              <a:chExt cx="2280202" cy="853436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CF12938-1013-9E41-8B12-C4F1F7A3FAA7}"/>
                  </a:ext>
                </a:extLst>
              </p:cNvPr>
              <p:cNvGrpSpPr/>
              <p:nvPr/>
            </p:nvGrpSpPr>
            <p:grpSpPr>
              <a:xfrm>
                <a:off x="1828799" y="1364014"/>
                <a:ext cx="2280202" cy="549483"/>
                <a:chOff x="1852863" y="4020498"/>
                <a:chExt cx="2280202" cy="549483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0D36E19-FA60-2544-B546-D20D5AD01E33}"/>
                    </a:ext>
                  </a:extLst>
                </p:cNvPr>
                <p:cNvSpPr/>
                <p:nvPr/>
              </p:nvSpPr>
              <p:spPr>
                <a:xfrm>
                  <a:off x="1852863" y="4020498"/>
                  <a:ext cx="2280202" cy="447859"/>
                </a:xfrm>
                <a:prstGeom prst="roundRect">
                  <a:avLst>
                    <a:gd name="adj" fmla="val 18446"/>
                  </a:avLst>
                </a:prstGeom>
                <a:solidFill>
                  <a:srgbClr val="D023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/>
                  <a:r>
                    <a:rPr lang="en-US">
                      <a:latin typeface="Tenorite" pitchFamily="2" charset="0"/>
                    </a:rPr>
                    <a:t>What is 1 + 2 + 3?</a:t>
                  </a:r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1DE51D6D-2597-D247-9273-D4CC7AA67C92}"/>
                    </a:ext>
                  </a:extLst>
                </p:cNvPr>
                <p:cNvSpPr/>
                <p:nvPr/>
              </p:nvSpPr>
              <p:spPr>
                <a:xfrm rot="10800000">
                  <a:off x="3703945" y="4468358"/>
                  <a:ext cx="266375" cy="101623"/>
                </a:xfrm>
                <a:prstGeom prst="triangle">
                  <a:avLst>
                    <a:gd name="adj" fmla="val 0"/>
                  </a:avLst>
                </a:prstGeom>
                <a:solidFill>
                  <a:srgbClr val="D023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428F89-3218-574A-91FD-6ADB22D5E0FB}"/>
                  </a:ext>
                </a:extLst>
              </p:cNvPr>
              <p:cNvSpPr txBox="1"/>
              <p:nvPr/>
            </p:nvSpPr>
            <p:spPr>
              <a:xfrm>
                <a:off x="1930648" y="1060061"/>
                <a:ext cx="2080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C00000"/>
                    </a:solidFill>
                    <a:latin typeface="Tenorite" pitchFamily="2" charset="0"/>
                  </a:rPr>
                  <a:t>UTTERANCE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9B2F3F-69F9-6343-8FE4-1AA3DD48F6FA}"/>
                </a:ext>
              </a:extLst>
            </p:cNvPr>
            <p:cNvGrpSpPr/>
            <p:nvPr/>
          </p:nvGrpSpPr>
          <p:grpSpPr>
            <a:xfrm>
              <a:off x="5437701" y="1336815"/>
              <a:ext cx="914400" cy="246221"/>
              <a:chOff x="4234543" y="1336815"/>
              <a:chExt cx="914400" cy="2462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0321B67-5875-BB4E-950D-4D2D8142F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543" y="1568762"/>
                <a:ext cx="914400" cy="0"/>
              </a:xfrm>
              <a:prstGeom prst="straightConnector1">
                <a:avLst/>
              </a:prstGeom>
              <a:ln w="19050" cap="rnd">
                <a:solidFill>
                  <a:schemeClr val="bg2">
                    <a:lumMod val="50000"/>
                  </a:schemeClr>
                </a:solidFill>
                <a:headEnd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289C76-F204-FA44-B5BA-D488F234FEDE}"/>
                  </a:ext>
                </a:extLst>
              </p:cNvPr>
              <p:cNvSpPr txBox="1"/>
              <p:nvPr/>
            </p:nvSpPr>
            <p:spPr>
              <a:xfrm>
                <a:off x="4301702" y="1336815"/>
                <a:ext cx="699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Tenorite" pitchFamily="2" charset="0"/>
                  </a:rPr>
                  <a:t>parsing</a:t>
                </a:r>
                <a:r>
                  <a:rPr kumimoji="0" lang="en-US" sz="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norite" pitchFamily="2" charset="0"/>
                    <a:ea typeface="+mn-ea"/>
                    <a:cs typeface="+mn-cs"/>
                  </a:rPr>
                  <a:t>1</a:t>
                </a: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D9EC7D-E263-2A45-969E-60CC2D01081E}"/>
                </a:ext>
              </a:extLst>
            </p:cNvPr>
            <p:cNvGrpSpPr/>
            <p:nvPr/>
          </p:nvGrpSpPr>
          <p:grpSpPr>
            <a:xfrm>
              <a:off x="6477643" y="1062073"/>
              <a:ext cx="3188845" cy="730634"/>
              <a:chOff x="5274575" y="1265008"/>
              <a:chExt cx="3188845" cy="73063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1390FB-BF60-754D-843C-280B9CD98FB4}"/>
                  </a:ext>
                </a:extLst>
              </p:cNvPr>
              <p:cNvSpPr/>
              <p:nvPr/>
            </p:nvSpPr>
            <p:spPr>
              <a:xfrm>
                <a:off x="5291828" y="1575845"/>
                <a:ext cx="3171592" cy="419797"/>
              </a:xfrm>
              <a:prstGeom prst="rect">
                <a:avLst/>
              </a:prstGeom>
              <a:solidFill>
                <a:srgbClr val="D0232B">
                  <a:alpha val="5098"/>
                </a:srgbClr>
              </a:solidFill>
              <a:ln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06048-70C9-E843-A9F5-020BA4268D82}"/>
                  </a:ext>
                </a:extLst>
              </p:cNvPr>
              <p:cNvSpPr txBox="1"/>
              <p:nvPr/>
            </p:nvSpPr>
            <p:spPr>
              <a:xfrm>
                <a:off x="5309691" y="1619780"/>
                <a:ext cx="3153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+(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+(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1,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2),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3))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04278D2-CDBB-4040-B609-721F2FC23402}"/>
                  </a:ext>
                </a:extLst>
              </p:cNvPr>
              <p:cNvSpPr txBox="1"/>
              <p:nvPr/>
            </p:nvSpPr>
            <p:spPr>
              <a:xfrm>
                <a:off x="5274575" y="1265008"/>
                <a:ext cx="2214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0232B"/>
                    </a:solidFill>
                    <a:latin typeface="Tenorite" pitchFamily="2" charset="0"/>
                  </a:rPr>
                  <a:t>PROGRAM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B3423D-2793-134B-AD3C-7C2333612908}"/>
              </a:ext>
            </a:extLst>
          </p:cNvPr>
          <p:cNvSpPr txBox="1"/>
          <p:nvPr/>
        </p:nvSpPr>
        <p:spPr>
          <a:xfrm>
            <a:off x="277775" y="2250749"/>
            <a:ext cx="16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PRIOR WORK</a:t>
            </a:r>
            <a:endParaRPr lang="en-US" sz="160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AADDD0-88B5-5B45-9CF9-E571A7AF16AE}"/>
              </a:ext>
            </a:extLst>
          </p:cNvPr>
          <p:cNvGrpSpPr/>
          <p:nvPr/>
        </p:nvGrpSpPr>
        <p:grpSpPr>
          <a:xfrm>
            <a:off x="369215" y="2598065"/>
            <a:ext cx="6539585" cy="575595"/>
            <a:chOff x="369215" y="2598065"/>
            <a:chExt cx="6539585" cy="5755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6B179F-CFFB-3946-AF91-B994EE6ADD32}"/>
                </a:ext>
              </a:extLst>
            </p:cNvPr>
            <p:cNvSpPr/>
            <p:nvPr/>
          </p:nvSpPr>
          <p:spPr>
            <a:xfrm>
              <a:off x="369215" y="2598065"/>
              <a:ext cx="6539585" cy="575595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2E169E-E6DE-164F-A720-CEF4924087DB}"/>
                </a:ext>
              </a:extLst>
            </p:cNvPr>
            <p:cNvSpPr/>
            <p:nvPr/>
          </p:nvSpPr>
          <p:spPr>
            <a:xfrm>
              <a:off x="2911063" y="2903991"/>
              <a:ext cx="2880137" cy="222893"/>
            </a:xfrm>
            <a:prstGeom prst="rect">
              <a:avLst/>
            </a:prstGeom>
            <a:solidFill>
              <a:srgbClr val="D0232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8AFB19-2AD0-0344-8350-C398062A944A}"/>
                </a:ext>
              </a:extLst>
            </p:cNvPr>
            <p:cNvSpPr txBox="1"/>
            <p:nvPr/>
          </p:nvSpPr>
          <p:spPr>
            <a:xfrm>
              <a:off x="369215" y="2609290"/>
              <a:ext cx="2048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enorite" pitchFamily="2" charset="0"/>
                </a:rPr>
                <a:t>Naïve Seq2Seq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[Dong &amp; Lapata 2016]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448F3B-0759-8245-80DD-3D258DDD896C}"/>
                </a:ext>
              </a:extLst>
            </p:cNvPr>
            <p:cNvSpPr txBox="1"/>
            <p:nvPr/>
          </p:nvSpPr>
          <p:spPr>
            <a:xfrm>
              <a:off x="2880584" y="2605177"/>
              <a:ext cx="40254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+ ( x = + ( x = 1 , y = 2 ) , y = 3 ) 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BEBF9D-65FA-B046-8562-CEAED8337265}"/>
                </a:ext>
              </a:extLst>
            </p:cNvPr>
            <p:cNvSpPr txBox="1"/>
            <p:nvPr/>
          </p:nvSpPr>
          <p:spPr>
            <a:xfrm>
              <a:off x="2877812" y="2865582"/>
              <a:ext cx="3072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Tenorite" pitchFamily="2" charset="0"/>
                </a:rPr>
                <a:t>sequence of </a:t>
              </a:r>
              <a:r>
                <a:rPr lang="en-US" sz="1400" b="1" i="1" dirty="0">
                  <a:solidFill>
                    <a:schemeClr val="bg1"/>
                  </a:solidFill>
                  <a:latin typeface="Tenorite" pitchFamily="2" charset="0"/>
                </a:rPr>
                <a:t>20</a:t>
              </a:r>
              <a:r>
                <a:rPr lang="en-US" sz="1400" i="1" dirty="0">
                  <a:solidFill>
                    <a:schemeClr val="bg1"/>
                  </a:solidFill>
                  <a:latin typeface="Tenorite" pitchFamily="2" charset="0"/>
                </a:rPr>
                <a:t> dependent decisions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1E67B-2C14-3B4E-BFFE-DF9C6B8E5E71}"/>
              </a:ext>
            </a:extLst>
          </p:cNvPr>
          <p:cNvSpPr txBox="1"/>
          <p:nvPr/>
        </p:nvSpPr>
        <p:spPr>
          <a:xfrm>
            <a:off x="7369232" y="2250749"/>
            <a:ext cx="16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OUR WORK</a:t>
            </a:r>
            <a:endParaRPr lang="en-US" sz="1600" dirty="0">
              <a:solidFill>
                <a:srgbClr val="D0232B"/>
              </a:solidFill>
              <a:latin typeface="Tenorit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27DEF-65A8-444E-A621-3EEB528AA07F}"/>
              </a:ext>
            </a:extLst>
          </p:cNvPr>
          <p:cNvSpPr txBox="1"/>
          <p:nvPr/>
        </p:nvSpPr>
        <p:spPr>
          <a:xfrm>
            <a:off x="7396254" y="2804746"/>
            <a:ext cx="4028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[1]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 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 </a:t>
            </a:r>
            <a:r>
              <a:rPr lang="en-US" sz="1400" noProof="0" dirty="0">
                <a:solidFill>
                  <a:srgbClr val="E7E6E6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7E6E6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885077-9F7D-CC4C-BD8A-679D6EF95870}"/>
              </a:ext>
            </a:extLst>
          </p:cNvPr>
          <p:cNvSpPr txBox="1"/>
          <p:nvPr/>
        </p:nvSpPr>
        <p:spPr>
          <a:xfrm>
            <a:off x="10047920" y="2600950"/>
            <a:ext cx="1087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Number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9160E0-E409-8243-B626-53BB1547BC00}"/>
              </a:ext>
            </a:extLst>
          </p:cNvPr>
          <p:cNvSpPr txBox="1"/>
          <p:nvPr/>
        </p:nvSpPr>
        <p:spPr>
          <a:xfrm>
            <a:off x="8343802" y="2813555"/>
            <a:ext cx="1307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[0]: Number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C287A0-60E6-8A44-AE2C-0431CE949023}"/>
              </a:ext>
            </a:extLst>
          </p:cNvPr>
          <p:cNvSpPr txBox="1"/>
          <p:nvPr/>
        </p:nvSpPr>
        <p:spPr>
          <a:xfrm>
            <a:off x="10051407" y="2813555"/>
            <a:ext cx="1197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Number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E0C2C2B-0201-7C40-B8F3-E1923BAFB5FE}"/>
              </a:ext>
            </a:extLst>
          </p:cNvPr>
          <p:cNvGrpSpPr/>
          <p:nvPr/>
        </p:nvGrpSpPr>
        <p:grpSpPr>
          <a:xfrm>
            <a:off x="7422068" y="3097850"/>
            <a:ext cx="3827087" cy="307777"/>
            <a:chOff x="7168291" y="3097850"/>
            <a:chExt cx="3827087" cy="30777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021E8F-36F8-164C-B399-7E8A49BB507A}"/>
                </a:ext>
              </a:extLst>
            </p:cNvPr>
            <p:cNvSpPr/>
            <p:nvPr/>
          </p:nvSpPr>
          <p:spPr>
            <a:xfrm>
              <a:off x="7221775" y="3134931"/>
              <a:ext cx="2770123" cy="222893"/>
            </a:xfrm>
            <a:prstGeom prst="rect">
              <a:avLst/>
            </a:prstGeom>
            <a:solidFill>
              <a:srgbClr val="D0232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1F9EA3E-E58D-6D42-9AF1-BCA31B0525E2}"/>
                </a:ext>
              </a:extLst>
            </p:cNvPr>
            <p:cNvSpPr txBox="1"/>
            <p:nvPr/>
          </p:nvSpPr>
          <p:spPr>
            <a:xfrm>
              <a:off x="7168291" y="3097850"/>
              <a:ext cx="3827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Tenorite" pitchFamily="2" charset="0"/>
                </a:rPr>
                <a:t>sequence of </a:t>
              </a:r>
              <a:r>
                <a:rPr lang="en-US" sz="1400" b="1" i="1" dirty="0">
                  <a:solidFill>
                    <a:schemeClr val="bg1"/>
                  </a:solidFill>
                  <a:latin typeface="Tenorite" pitchFamily="2" charset="0"/>
                </a:rPr>
                <a:t>3</a:t>
              </a:r>
              <a:r>
                <a:rPr lang="en-US" sz="1400" i="1" dirty="0">
                  <a:solidFill>
                    <a:schemeClr val="bg1"/>
                  </a:solidFill>
                  <a:latin typeface="Tenorite" pitchFamily="2" charset="0"/>
                </a:rPr>
                <a:t> dependent decisions</a:t>
              </a: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FF8027C3-055C-154D-A8E2-22501524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51E645A4-981F-8B4D-AF4E-F1F6D1B8D4D0}"/>
              </a:ext>
            </a:extLst>
          </p:cNvPr>
          <p:cNvSpPr txBox="1">
            <a:spLocks/>
          </p:cNvSpPr>
          <p:nvPr/>
        </p:nvSpPr>
        <p:spPr>
          <a:xfrm>
            <a:off x="5574161" y="138830"/>
            <a:ext cx="6539585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Independence Assumptions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B81AB16-75B7-1441-806A-D1E877828B0A}"/>
              </a:ext>
            </a:extLst>
          </p:cNvPr>
          <p:cNvGrpSpPr/>
          <p:nvPr/>
        </p:nvGrpSpPr>
        <p:grpSpPr>
          <a:xfrm>
            <a:off x="1018624" y="4297532"/>
            <a:ext cx="5249886" cy="789133"/>
            <a:chOff x="369215" y="3704339"/>
            <a:chExt cx="5249886" cy="7891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01C28-F952-E74D-B29D-ED8D854E02DA}"/>
                </a:ext>
              </a:extLst>
            </p:cNvPr>
            <p:cNvSpPr txBox="1"/>
            <p:nvPr/>
          </p:nvSpPr>
          <p:spPr>
            <a:xfrm>
              <a:off x="369215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F28D44-AE1F-FB46-9835-EFEE060B386B}"/>
                </a:ext>
              </a:extLst>
            </p:cNvPr>
            <p:cNvCxnSpPr>
              <a:cxnSpLocks/>
              <a:stCxn id="25" idx="3"/>
              <a:endCxn id="35" idx="1"/>
            </p:cNvCxnSpPr>
            <p:nvPr/>
          </p:nvCxnSpPr>
          <p:spPr>
            <a:xfrm>
              <a:off x="662199" y="3858228"/>
              <a:ext cx="203851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6D9CAE-3D86-2642-8CB1-B026143838E3}"/>
                </a:ext>
              </a:extLst>
            </p:cNvPr>
            <p:cNvSpPr txBox="1"/>
            <p:nvPr/>
          </p:nvSpPr>
          <p:spPr>
            <a:xfrm>
              <a:off x="866050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81A3005-D897-4A4C-8F76-7D451222CA22}"/>
                </a:ext>
              </a:extLst>
            </p:cNvPr>
            <p:cNvCxnSpPr>
              <a:cxnSpLocks/>
              <a:stCxn id="35" idx="3"/>
              <a:endCxn id="77" idx="1"/>
            </p:cNvCxnSpPr>
            <p:nvPr/>
          </p:nvCxnSpPr>
          <p:spPr>
            <a:xfrm>
              <a:off x="1159034" y="3858228"/>
              <a:ext cx="203851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548B4D-1D8C-EC46-943F-F6C16DAF8050}"/>
                </a:ext>
              </a:extLst>
            </p:cNvPr>
            <p:cNvSpPr txBox="1"/>
            <p:nvPr/>
          </p:nvSpPr>
          <p:spPr>
            <a:xfrm>
              <a:off x="1362885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41816A1-D992-CE40-9F0B-4FEED487DB28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>
              <a:off x="1655869" y="3858228"/>
              <a:ext cx="205920" cy="1327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9B998E0-984F-BE48-8ED8-6DD4B535421F}"/>
                </a:ext>
              </a:extLst>
            </p:cNvPr>
            <p:cNvSpPr txBox="1"/>
            <p:nvPr/>
          </p:nvSpPr>
          <p:spPr>
            <a:xfrm>
              <a:off x="1861789" y="3705666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9AD00C7-9CE5-A64E-BCE6-4A9F16E82D40}"/>
                </a:ext>
              </a:extLst>
            </p:cNvPr>
            <p:cNvCxnSpPr>
              <a:cxnSpLocks/>
              <a:stCxn id="79" idx="3"/>
              <a:endCxn id="81" idx="1"/>
            </p:cNvCxnSpPr>
            <p:nvPr/>
          </p:nvCxnSpPr>
          <p:spPr>
            <a:xfrm flipV="1">
              <a:off x="2154773" y="3858228"/>
              <a:ext cx="205920" cy="1327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992BAF-2A8D-2F46-A9C9-E44CB6383034}"/>
                </a:ext>
              </a:extLst>
            </p:cNvPr>
            <p:cNvSpPr txBox="1"/>
            <p:nvPr/>
          </p:nvSpPr>
          <p:spPr>
            <a:xfrm>
              <a:off x="2360693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9004CC6-33F9-C54C-BF99-D3AB9B5369D9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2653677" y="3858228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085EAE-F4E6-EA40-9286-C6FA7661DAF4}"/>
                </a:ext>
              </a:extLst>
            </p:cNvPr>
            <p:cNvSpPr txBox="1"/>
            <p:nvPr/>
          </p:nvSpPr>
          <p:spPr>
            <a:xfrm>
              <a:off x="2856256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51BEEB-DD31-2841-9B0D-F04D46A1621E}"/>
                </a:ext>
              </a:extLst>
            </p:cNvPr>
            <p:cNvCxnSpPr>
              <a:cxnSpLocks/>
              <a:stCxn id="83" idx="3"/>
              <a:endCxn id="87" idx="1"/>
            </p:cNvCxnSpPr>
            <p:nvPr/>
          </p:nvCxnSpPr>
          <p:spPr>
            <a:xfrm>
              <a:off x="3149240" y="3858228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CDCDAA1-F8B8-7349-9781-62617FE7C258}"/>
                </a:ext>
              </a:extLst>
            </p:cNvPr>
            <p:cNvSpPr txBox="1"/>
            <p:nvPr/>
          </p:nvSpPr>
          <p:spPr>
            <a:xfrm>
              <a:off x="3351819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28D38D4-FAF8-9F45-B77F-194667FD5EF4}"/>
                </a:ext>
              </a:extLst>
            </p:cNvPr>
            <p:cNvCxnSpPr>
              <a:cxnSpLocks/>
              <a:stCxn id="87" idx="3"/>
              <a:endCxn id="90" idx="1"/>
            </p:cNvCxnSpPr>
            <p:nvPr/>
          </p:nvCxnSpPr>
          <p:spPr>
            <a:xfrm>
              <a:off x="3644803" y="3858228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0D5A07A-B681-1742-99C4-9419C446B91F}"/>
                </a:ext>
              </a:extLst>
            </p:cNvPr>
            <p:cNvSpPr txBox="1"/>
            <p:nvPr/>
          </p:nvSpPr>
          <p:spPr>
            <a:xfrm>
              <a:off x="3847382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A75B7A7-B0FA-9E46-9734-0CE9A98C326F}"/>
                </a:ext>
              </a:extLst>
            </p:cNvPr>
            <p:cNvCxnSpPr>
              <a:cxnSpLocks/>
              <a:stCxn id="90" idx="3"/>
              <a:endCxn id="94" idx="1"/>
            </p:cNvCxnSpPr>
            <p:nvPr/>
          </p:nvCxnSpPr>
          <p:spPr>
            <a:xfrm>
              <a:off x="4140366" y="3858228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1B703E-0949-D641-8199-6FE5F1FCF293}"/>
                </a:ext>
              </a:extLst>
            </p:cNvPr>
            <p:cNvSpPr txBox="1"/>
            <p:nvPr/>
          </p:nvSpPr>
          <p:spPr>
            <a:xfrm>
              <a:off x="4342945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DB41C51-A571-DC48-A790-FAFFACE7024A}"/>
                </a:ext>
              </a:extLst>
            </p:cNvPr>
            <p:cNvCxnSpPr>
              <a:cxnSpLocks/>
              <a:stCxn id="94" idx="3"/>
              <a:endCxn id="97" idx="1"/>
            </p:cNvCxnSpPr>
            <p:nvPr/>
          </p:nvCxnSpPr>
          <p:spPr>
            <a:xfrm>
              <a:off x="4635929" y="3858228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9CF2940-257F-754B-AEE3-80D1E5094232}"/>
                </a:ext>
              </a:extLst>
            </p:cNvPr>
            <p:cNvSpPr txBox="1"/>
            <p:nvPr/>
          </p:nvSpPr>
          <p:spPr>
            <a:xfrm>
              <a:off x="4838508" y="3704339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250E45B-352A-7945-8FAA-3E08D192451C}"/>
                </a:ext>
              </a:extLst>
            </p:cNvPr>
            <p:cNvSpPr txBox="1"/>
            <p:nvPr/>
          </p:nvSpPr>
          <p:spPr>
            <a:xfrm>
              <a:off x="866050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0BEF413-1109-1C47-BD7A-928D5E94449E}"/>
                </a:ext>
              </a:extLst>
            </p:cNvPr>
            <p:cNvCxnSpPr>
              <a:cxnSpLocks/>
              <a:stCxn id="101" idx="3"/>
              <a:endCxn id="105" idx="1"/>
            </p:cNvCxnSpPr>
            <p:nvPr/>
          </p:nvCxnSpPr>
          <p:spPr>
            <a:xfrm>
              <a:off x="1159034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24090A-C1D4-E545-A221-617F5086C5C6}"/>
                </a:ext>
              </a:extLst>
            </p:cNvPr>
            <p:cNvSpPr txBox="1"/>
            <p:nvPr/>
          </p:nvSpPr>
          <p:spPr>
            <a:xfrm>
              <a:off x="1361613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3548B7B-C94C-384F-AAE8-19EBECADA5D9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1654597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0CF812-46DE-704E-80CA-3ADB4DAE9282}"/>
                </a:ext>
              </a:extLst>
            </p:cNvPr>
            <p:cNvSpPr txBox="1"/>
            <p:nvPr/>
          </p:nvSpPr>
          <p:spPr>
            <a:xfrm>
              <a:off x="1857176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96CE1EC-0766-2F4E-8B85-4265A5AA4FB1}"/>
                </a:ext>
              </a:extLst>
            </p:cNvPr>
            <p:cNvCxnSpPr>
              <a:cxnSpLocks/>
              <a:stCxn id="108" idx="3"/>
              <a:endCxn id="110" idx="1"/>
            </p:cNvCxnSpPr>
            <p:nvPr/>
          </p:nvCxnSpPr>
          <p:spPr>
            <a:xfrm>
              <a:off x="2150160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AA8272E-365C-7647-A0E3-3E80E3F46572}"/>
                </a:ext>
              </a:extLst>
            </p:cNvPr>
            <p:cNvSpPr txBox="1"/>
            <p:nvPr/>
          </p:nvSpPr>
          <p:spPr>
            <a:xfrm>
              <a:off x="2352739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4474C2-A9EE-D34D-A525-854CA06EC2EC}"/>
                </a:ext>
              </a:extLst>
            </p:cNvPr>
            <p:cNvCxnSpPr>
              <a:cxnSpLocks/>
              <a:stCxn id="110" idx="3"/>
              <a:endCxn id="113" idx="1"/>
            </p:cNvCxnSpPr>
            <p:nvPr/>
          </p:nvCxnSpPr>
          <p:spPr>
            <a:xfrm>
              <a:off x="2645723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2FEC942-4CA7-6740-8972-A1E692BCC28B}"/>
                </a:ext>
              </a:extLst>
            </p:cNvPr>
            <p:cNvSpPr txBox="1"/>
            <p:nvPr/>
          </p:nvSpPr>
          <p:spPr>
            <a:xfrm>
              <a:off x="2848302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25853C4-7227-5A4C-9EBE-3D1C6C722B41}"/>
                </a:ext>
              </a:extLst>
            </p:cNvPr>
            <p:cNvCxnSpPr>
              <a:cxnSpLocks/>
              <a:stCxn id="113" idx="3"/>
              <a:endCxn id="116" idx="1"/>
            </p:cNvCxnSpPr>
            <p:nvPr/>
          </p:nvCxnSpPr>
          <p:spPr>
            <a:xfrm>
              <a:off x="3141286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073DCA4-90F3-7345-B945-64C871C42AF5}"/>
                </a:ext>
              </a:extLst>
            </p:cNvPr>
            <p:cNvSpPr txBox="1"/>
            <p:nvPr/>
          </p:nvSpPr>
          <p:spPr>
            <a:xfrm>
              <a:off x="3343865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C8E54C0-ADDF-C74F-910F-B76DEDC68BED}"/>
                </a:ext>
              </a:extLst>
            </p:cNvPr>
            <p:cNvCxnSpPr>
              <a:cxnSpLocks/>
              <a:stCxn id="116" idx="3"/>
              <a:endCxn id="120" idx="1"/>
            </p:cNvCxnSpPr>
            <p:nvPr/>
          </p:nvCxnSpPr>
          <p:spPr>
            <a:xfrm>
              <a:off x="3636849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A9D50B4-2B27-AA48-9696-32313CEDE3C8}"/>
                </a:ext>
              </a:extLst>
            </p:cNvPr>
            <p:cNvSpPr txBox="1"/>
            <p:nvPr/>
          </p:nvSpPr>
          <p:spPr>
            <a:xfrm>
              <a:off x="3839428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03FF2BB-79AD-5149-B9BA-C631D8732F1E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4132412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679A98-0988-0E4C-9F51-8ABE23F30280}"/>
                </a:ext>
              </a:extLst>
            </p:cNvPr>
            <p:cNvSpPr txBox="1"/>
            <p:nvPr/>
          </p:nvSpPr>
          <p:spPr>
            <a:xfrm>
              <a:off x="4334991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4080BD-74A6-AD40-819E-5330C48DF012}"/>
                </a:ext>
              </a:extLst>
            </p:cNvPr>
            <p:cNvCxnSpPr>
              <a:cxnSpLocks/>
              <a:stCxn id="123" idx="3"/>
              <a:endCxn id="125" idx="1"/>
            </p:cNvCxnSpPr>
            <p:nvPr/>
          </p:nvCxnSpPr>
          <p:spPr>
            <a:xfrm>
              <a:off x="4627975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255C450-1465-A04B-A359-A4477F34271A}"/>
                </a:ext>
              </a:extLst>
            </p:cNvPr>
            <p:cNvSpPr txBox="1"/>
            <p:nvPr/>
          </p:nvSpPr>
          <p:spPr>
            <a:xfrm>
              <a:off x="4830554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27957EC-CAAA-D848-95E3-B7D9DCCE9DFE}"/>
                </a:ext>
              </a:extLst>
            </p:cNvPr>
            <p:cNvCxnSpPr>
              <a:cxnSpLocks/>
              <a:stCxn id="125" idx="3"/>
              <a:endCxn id="128" idx="1"/>
            </p:cNvCxnSpPr>
            <p:nvPr/>
          </p:nvCxnSpPr>
          <p:spPr>
            <a:xfrm>
              <a:off x="5123538" y="4339584"/>
              <a:ext cx="2025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DBB1A2C-5EB1-AC4F-BF69-E617F65B0830}"/>
                </a:ext>
              </a:extLst>
            </p:cNvPr>
            <p:cNvSpPr txBox="1"/>
            <p:nvPr/>
          </p:nvSpPr>
          <p:spPr>
            <a:xfrm>
              <a:off x="5326117" y="4185695"/>
              <a:ext cx="292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32" name="Curved Connector 131">
              <a:extLst>
                <a:ext uri="{FF2B5EF4-FFF2-40B4-BE49-F238E27FC236}">
                  <a16:creationId xmlns:a16="http://schemas.microsoft.com/office/drawing/2014/main" id="{8DBECCF8-71DB-DB46-BFD4-342347073333}"/>
                </a:ext>
              </a:extLst>
            </p:cNvPr>
            <p:cNvCxnSpPr>
              <a:stCxn id="97" idx="3"/>
              <a:endCxn id="101" idx="1"/>
            </p:cNvCxnSpPr>
            <p:nvPr/>
          </p:nvCxnSpPr>
          <p:spPr>
            <a:xfrm flipH="1">
              <a:off x="866050" y="3858228"/>
              <a:ext cx="4265442" cy="481356"/>
            </a:xfrm>
            <a:prstGeom prst="bentConnector5">
              <a:avLst>
                <a:gd name="adj1" fmla="val -5359"/>
                <a:gd name="adj2" fmla="val 50000"/>
                <a:gd name="adj3" fmla="val 105359"/>
              </a:avLst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8BF20C3-8CD7-1E42-971B-1B9373750F3E}"/>
              </a:ext>
            </a:extLst>
          </p:cNvPr>
          <p:cNvGrpSpPr/>
          <p:nvPr/>
        </p:nvGrpSpPr>
        <p:grpSpPr>
          <a:xfrm>
            <a:off x="7636887" y="3763599"/>
            <a:ext cx="4028214" cy="1838493"/>
            <a:chOff x="7000366" y="4153340"/>
            <a:chExt cx="4028214" cy="183849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B04BDB9-11E8-4C4B-A794-BA2A30F03812}"/>
                </a:ext>
              </a:extLst>
            </p:cNvPr>
            <p:cNvSpPr txBox="1"/>
            <p:nvPr/>
          </p:nvSpPr>
          <p:spPr>
            <a:xfrm>
              <a:off x="7000366" y="4153340"/>
              <a:ext cx="36871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+(x = _: Number, y = _: Number)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1FFC1CB-0DF1-664F-AE9E-56EF8519D420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05" y="4509724"/>
              <a:ext cx="0" cy="205151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D056891-A8AD-7946-83BC-840D8D5A901E}"/>
                </a:ext>
              </a:extLst>
            </p:cNvPr>
            <p:cNvCxnSpPr>
              <a:cxnSpLocks/>
            </p:cNvCxnSpPr>
            <p:nvPr/>
          </p:nvCxnSpPr>
          <p:spPr>
            <a:xfrm>
              <a:off x="9598698" y="4516685"/>
              <a:ext cx="0" cy="205151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6A8085-5E9A-C246-92F3-C257F0423AC0}"/>
                </a:ext>
              </a:extLst>
            </p:cNvPr>
            <p:cNvSpPr txBox="1"/>
            <p:nvPr/>
          </p:nvSpPr>
          <p:spPr>
            <a:xfrm>
              <a:off x="7978215" y="4714875"/>
              <a:ext cx="2929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4FA349D-A391-9F46-9641-4BDCB935F834}"/>
                </a:ext>
              </a:extLst>
            </p:cNvPr>
            <p:cNvSpPr txBox="1"/>
            <p:nvPr/>
          </p:nvSpPr>
          <p:spPr>
            <a:xfrm>
              <a:off x="9457865" y="4717374"/>
              <a:ext cx="2929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46A986D-AE02-7140-A9D8-9EFD24595445}"/>
                </a:ext>
              </a:extLst>
            </p:cNvPr>
            <p:cNvCxnSpPr>
              <a:cxnSpLocks/>
            </p:cNvCxnSpPr>
            <p:nvPr/>
          </p:nvCxnSpPr>
          <p:spPr>
            <a:xfrm>
              <a:off x="7236378" y="4509723"/>
              <a:ext cx="0" cy="612798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DC8601F-9C08-7E49-95D9-46391151D0AC}"/>
                </a:ext>
              </a:extLst>
            </p:cNvPr>
            <p:cNvSpPr txBox="1"/>
            <p:nvPr/>
          </p:nvSpPr>
          <p:spPr>
            <a:xfrm>
              <a:off x="7000366" y="5122521"/>
              <a:ext cx="40282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[1] +(x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_: Number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 y </a:t>
              </a:r>
              <a:r>
                <a:rPr lang="en-US" sz="1400" noProof="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_: Number)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C21978F-ED0C-494A-8607-D36921332871}"/>
                </a:ext>
              </a:extLst>
            </p:cNvPr>
            <p:cNvCxnSpPr>
              <a:cxnSpLocks/>
            </p:cNvCxnSpPr>
            <p:nvPr/>
          </p:nvCxnSpPr>
          <p:spPr>
            <a:xfrm>
              <a:off x="8125684" y="5476406"/>
              <a:ext cx="0" cy="205151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2489072-6353-544A-86E5-3B8C2FAA0AA6}"/>
                </a:ext>
              </a:extLst>
            </p:cNvPr>
            <p:cNvCxnSpPr>
              <a:cxnSpLocks/>
            </p:cNvCxnSpPr>
            <p:nvPr/>
          </p:nvCxnSpPr>
          <p:spPr>
            <a:xfrm>
              <a:off x="9599677" y="5483367"/>
              <a:ext cx="0" cy="205151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96829BB-00B0-7540-BDFF-124922D8386A}"/>
                </a:ext>
              </a:extLst>
            </p:cNvPr>
            <p:cNvSpPr txBox="1"/>
            <p:nvPr/>
          </p:nvSpPr>
          <p:spPr>
            <a:xfrm>
              <a:off x="7867343" y="5681557"/>
              <a:ext cx="514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2217FF7-1A0C-AC42-8115-68D10E4EE2BA}"/>
                </a:ext>
              </a:extLst>
            </p:cNvPr>
            <p:cNvSpPr txBox="1"/>
            <p:nvPr/>
          </p:nvSpPr>
          <p:spPr>
            <a:xfrm>
              <a:off x="9458844" y="5684056"/>
              <a:ext cx="2929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2E2919CF-BDFD-D049-945A-4F4D82D2B383}"/>
              </a:ext>
            </a:extLst>
          </p:cNvPr>
          <p:cNvSpPr txBox="1"/>
          <p:nvPr/>
        </p:nvSpPr>
        <p:spPr>
          <a:xfrm>
            <a:off x="1860045" y="5887012"/>
            <a:ext cx="3912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i="1" dirty="0">
                <a:solidFill>
                  <a:srgbClr val="D0232B"/>
                </a:solidFill>
                <a:latin typeface="Tenorite" pitchFamily="2" charset="0"/>
              </a:rPr>
              <a:t>longest path = </a:t>
            </a:r>
            <a:r>
              <a:rPr lang="en-US" sz="1600" b="1" i="1" dirty="0">
                <a:solidFill>
                  <a:srgbClr val="D0232B"/>
                </a:solidFill>
                <a:latin typeface="Tenorite" pitchFamily="2" charset="0"/>
              </a:rPr>
              <a:t>20</a:t>
            </a:r>
            <a:r>
              <a:rPr lang="en-US" sz="1600" i="1" dirty="0">
                <a:solidFill>
                  <a:srgbClr val="D0232B"/>
                </a:solidFill>
                <a:latin typeface="Tenorite" pitchFamily="2" charset="0"/>
              </a:rPr>
              <a:t> dependent decisions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0D46E90-CE05-8C4B-A798-20AD95F6668E}"/>
              </a:ext>
            </a:extLst>
          </p:cNvPr>
          <p:cNvSpPr txBox="1"/>
          <p:nvPr/>
        </p:nvSpPr>
        <p:spPr>
          <a:xfrm>
            <a:off x="7379160" y="5887012"/>
            <a:ext cx="3912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i="1" dirty="0">
                <a:solidFill>
                  <a:srgbClr val="D0232B"/>
                </a:solidFill>
                <a:latin typeface="Tenorite" pitchFamily="2" charset="0"/>
              </a:rPr>
              <a:t>longest path = </a:t>
            </a:r>
            <a:r>
              <a:rPr lang="en-US" sz="1600" b="1" i="1" dirty="0">
                <a:solidFill>
                  <a:srgbClr val="D0232B"/>
                </a:solidFill>
                <a:latin typeface="Tenorite" pitchFamily="2" charset="0"/>
              </a:rPr>
              <a:t>3</a:t>
            </a:r>
            <a:r>
              <a:rPr lang="en-US" sz="1600" i="1" dirty="0">
                <a:solidFill>
                  <a:srgbClr val="D0232B"/>
                </a:solidFill>
                <a:latin typeface="Tenorite" pitchFamily="2" charset="0"/>
              </a:rPr>
              <a:t> dependent decisions</a:t>
            </a:r>
          </a:p>
        </p:txBody>
      </p:sp>
    </p:spTree>
    <p:extLst>
      <p:ext uri="{BB962C8B-B14F-4D97-AF65-F5344CB8AC3E}">
        <p14:creationId xmlns:p14="http://schemas.microsoft.com/office/powerpoint/2010/main" val="36769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13</a:t>
            </a:fld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3767926-DCF4-ED4C-A867-D836751B0699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/ Encoder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79735-0D54-C74D-ADBE-54051AC9ED06}"/>
              </a:ext>
            </a:extLst>
          </p:cNvPr>
          <p:cNvSpPr txBox="1"/>
          <p:nvPr/>
        </p:nvSpPr>
        <p:spPr>
          <a:xfrm>
            <a:off x="150131" y="2250895"/>
            <a:ext cx="5571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ENCODER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Reduce the dependence on the dialogue history using </a:t>
            </a:r>
            <a:r>
              <a:rPr lang="en-US" sz="1600" b="1" i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meta-computation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operators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[SM et al., 2020]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. E.g.: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DA0ADE-8EE5-1641-B092-5E62D5B9DB7D}"/>
              </a:ext>
            </a:extLst>
          </p:cNvPr>
          <p:cNvSpPr/>
          <p:nvPr/>
        </p:nvSpPr>
        <p:spPr>
          <a:xfrm>
            <a:off x="475174" y="4451092"/>
            <a:ext cx="4344441" cy="1998722"/>
          </a:xfrm>
          <a:prstGeom prst="rect">
            <a:avLst/>
          </a:prstGeom>
          <a:solidFill>
            <a:srgbClr val="0091C7">
              <a:alpha val="1961"/>
            </a:srgbClr>
          </a:solidFill>
          <a:ln>
            <a:solidFill>
              <a:srgbClr val="009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3F8D5-5435-A946-B7CB-FCC3A0C542C9}"/>
              </a:ext>
            </a:extLst>
          </p:cNvPr>
          <p:cNvSpPr txBox="1"/>
          <p:nvPr/>
        </p:nvSpPr>
        <p:spPr>
          <a:xfrm>
            <a:off x="493038" y="4774647"/>
            <a:ext cx="43265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delete(find(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Constraint[Event](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~=("holiday shopping"),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meridiem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PM),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meridiem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PM)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8767F-63E7-044F-8D36-8255D56985FA}"/>
              </a:ext>
            </a:extLst>
          </p:cNvPr>
          <p:cNvSpPr txBox="1"/>
          <p:nvPr/>
        </p:nvSpPr>
        <p:spPr>
          <a:xfrm>
            <a:off x="475174" y="4455971"/>
            <a:ext cx="22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91C7"/>
                </a:solidFill>
                <a:latin typeface="Tenorite" pitchFamily="2" charset="0"/>
              </a:rPr>
              <a:t>PREVIOUS PROGRAM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41A5DD-38C2-CD4F-A9AA-8C71B02A5811}"/>
              </a:ext>
            </a:extLst>
          </p:cNvPr>
          <p:cNvGrpSpPr/>
          <p:nvPr/>
        </p:nvGrpSpPr>
        <p:grpSpPr>
          <a:xfrm>
            <a:off x="1889710" y="3429000"/>
            <a:ext cx="2929905" cy="824877"/>
            <a:chOff x="1203159" y="3186533"/>
            <a:chExt cx="2929905" cy="82487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B2A98CB-74B1-114B-955D-A308FB53EBA6}"/>
                </a:ext>
              </a:extLst>
            </p:cNvPr>
            <p:cNvSpPr/>
            <p:nvPr/>
          </p:nvSpPr>
          <p:spPr>
            <a:xfrm>
              <a:off x="1251285" y="3487223"/>
              <a:ext cx="2881779" cy="422563"/>
            </a:xfrm>
            <a:prstGeom prst="roundRect">
              <a:avLst>
                <a:gd name="adj" fmla="val 18446"/>
              </a:avLst>
            </a:prstGeom>
            <a:solidFill>
              <a:srgbClr val="D0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dirty="0">
                  <a:latin typeface="Tenorite" pitchFamily="2" charset="0"/>
                </a:rPr>
                <a:t>It actually starts at 3pm.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BEF90FC-2061-7744-A8E7-A46924DF9A2D}"/>
                </a:ext>
              </a:extLst>
            </p:cNvPr>
            <p:cNvSpPr/>
            <p:nvPr/>
          </p:nvSpPr>
          <p:spPr>
            <a:xfrm rot="10800000">
              <a:off x="3703945" y="3909787"/>
              <a:ext cx="266375" cy="101623"/>
            </a:xfrm>
            <a:prstGeom prst="triangle">
              <a:avLst>
                <a:gd name="adj" fmla="val 0"/>
              </a:avLst>
            </a:prstGeom>
            <a:solidFill>
              <a:srgbClr val="D0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9133BF-3492-DB45-9ABC-01158F8E49B2}"/>
                </a:ext>
              </a:extLst>
            </p:cNvPr>
            <p:cNvSpPr txBox="1"/>
            <p:nvPr/>
          </p:nvSpPr>
          <p:spPr>
            <a:xfrm>
              <a:off x="1203159" y="3186533"/>
              <a:ext cx="28316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D0232B"/>
                  </a:solidFill>
                  <a:latin typeface="Tenorite" pitchFamily="2" charset="0"/>
                </a:rPr>
                <a:t>CURRENT USER UTTERANCE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DE192-609B-8649-8A2A-24F9B6EC28FB}"/>
              </a:ext>
            </a:extLst>
          </p:cNvPr>
          <p:cNvSpPr/>
          <p:nvPr/>
        </p:nvSpPr>
        <p:spPr>
          <a:xfrm>
            <a:off x="5832557" y="4451092"/>
            <a:ext cx="4344441" cy="1998722"/>
          </a:xfrm>
          <a:prstGeom prst="rect">
            <a:avLst/>
          </a:prstGeom>
          <a:solidFill>
            <a:srgbClr val="181717">
              <a:alpha val="1961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FAF3C5-05B5-8144-8131-05802BF71FE5}"/>
              </a:ext>
            </a:extLst>
          </p:cNvPr>
          <p:cNvSpPr txBox="1"/>
          <p:nvPr/>
        </p:nvSpPr>
        <p:spPr>
          <a:xfrm>
            <a:off x="5850421" y="4774647"/>
            <a:ext cx="43265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delete(find(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Constraint[Event](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~=("holiday shopping"),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400" dirty="0">
                <a:solidFill>
                  <a:srgbClr val="D0232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Time(</a:t>
            </a:r>
            <a:r>
              <a:rPr lang="en-US" sz="1400" dirty="0">
                <a:solidFill>
                  <a:srgbClr val="BC6B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 = </a:t>
            </a:r>
            <a:r>
              <a:rPr lang="en-US" sz="1400" dirty="0">
                <a:solidFill>
                  <a:srgbClr val="D0232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C6B6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meridiem = </a:t>
            </a:r>
            <a:r>
              <a:rPr lang="en-US" sz="1400" dirty="0">
                <a:solidFill>
                  <a:srgbClr val="D0232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PM)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meridiem =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PM)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0874E2-6E89-1749-9F39-9E9095DE4147}"/>
              </a:ext>
            </a:extLst>
          </p:cNvPr>
          <p:cNvSpPr txBox="1"/>
          <p:nvPr/>
        </p:nvSpPr>
        <p:spPr>
          <a:xfrm>
            <a:off x="5832556" y="4455971"/>
            <a:ext cx="413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CURRENT PROGRAM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without revision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01897F-B85F-B546-9574-1035DB16AD6B}"/>
              </a:ext>
            </a:extLst>
          </p:cNvPr>
          <p:cNvGrpSpPr/>
          <p:nvPr/>
        </p:nvGrpSpPr>
        <p:grpSpPr>
          <a:xfrm>
            <a:off x="5832557" y="2574834"/>
            <a:ext cx="4344442" cy="1577121"/>
            <a:chOff x="5274575" y="1109014"/>
            <a:chExt cx="4344442" cy="15771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B99CF7-37FD-5B4B-9887-BC68F5CCE671}"/>
                </a:ext>
              </a:extLst>
            </p:cNvPr>
            <p:cNvSpPr/>
            <p:nvPr/>
          </p:nvSpPr>
          <p:spPr>
            <a:xfrm>
              <a:off x="5274576" y="1109014"/>
              <a:ext cx="4344441" cy="1577121"/>
            </a:xfrm>
            <a:prstGeom prst="rect">
              <a:avLst/>
            </a:prstGeom>
            <a:solidFill>
              <a:srgbClr val="D0232B">
                <a:alpha val="1961"/>
              </a:srgbClr>
            </a:solidFill>
            <a:ln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0CB1FB-D878-A54F-867E-DAE8B6EA8405}"/>
                </a:ext>
              </a:extLst>
            </p:cNvPr>
            <p:cNvSpPr txBox="1"/>
            <p:nvPr/>
          </p:nvSpPr>
          <p:spPr>
            <a:xfrm>
              <a:off x="5292440" y="1432569"/>
              <a:ext cx="43265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revise(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oldLoc =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Constraint[Event](),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rootLoc =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RoleConstraint(</a:t>
              </a:r>
              <a:r>
                <a:rPr lang="en-US" sz="14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 = </a:t>
              </a:r>
              <a:r>
                <a:rPr lang="en-US" sz="14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Time(</a:t>
              </a:r>
              <a:r>
                <a:rPr lang="en-US" sz="1400" dirty="0">
                  <a:solidFill>
                    <a:srgbClr val="BC6B6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hour = </a:t>
              </a:r>
              <a:r>
                <a:rPr lang="en-US" sz="14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BC6B6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meridiem = </a:t>
              </a:r>
              <a:r>
                <a:rPr lang="en-US" sz="14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PM)</a:t>
              </a:r>
              <a:endParaRPr lang="en-US" sz="1400" b="1" dirty="0">
                <a:solidFill>
                  <a:srgbClr val="D0232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9D5284-87A3-1841-9CCB-B1282A8E7FCC}"/>
                </a:ext>
              </a:extLst>
            </p:cNvPr>
            <p:cNvSpPr txBox="1"/>
            <p:nvPr/>
          </p:nvSpPr>
          <p:spPr>
            <a:xfrm>
              <a:off x="5274575" y="1113893"/>
              <a:ext cx="4139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0232B"/>
                  </a:solidFill>
                  <a:latin typeface="Tenorite" pitchFamily="2" charset="0"/>
                </a:rPr>
                <a:t>CURRENT PROGRAM </a:t>
              </a:r>
              <a:r>
                <a:rPr lang="en-US" sz="1600" dirty="0">
                  <a:solidFill>
                    <a:srgbClr val="D0232B"/>
                  </a:solidFill>
                  <a:latin typeface="Tenorite" pitchFamily="2" charset="0"/>
                </a:rPr>
                <a:t>with revision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904CCC-51E8-5F4B-8CE8-8744263E96B0}"/>
              </a:ext>
            </a:extLst>
          </p:cNvPr>
          <p:cNvGrpSpPr/>
          <p:nvPr/>
        </p:nvGrpSpPr>
        <p:grpSpPr>
          <a:xfrm>
            <a:off x="9389699" y="2216250"/>
            <a:ext cx="2497556" cy="842684"/>
            <a:chOff x="5314206" y="4367796"/>
            <a:chExt cx="2497556" cy="84268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829093-47D1-2449-9430-E1F48E271C4A}"/>
                </a:ext>
              </a:extLst>
            </p:cNvPr>
            <p:cNvSpPr/>
            <p:nvPr/>
          </p:nvSpPr>
          <p:spPr>
            <a:xfrm>
              <a:off x="5314208" y="4379483"/>
              <a:ext cx="2497554" cy="830997"/>
            </a:xfrm>
            <a:prstGeom prst="rect">
              <a:avLst/>
            </a:prstGeom>
            <a:solidFill>
              <a:srgbClr val="F9D6D7"/>
            </a:solidFill>
            <a:ln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A6E5BA-7636-4A4D-AE5D-ABE9B8F22DE3}"/>
                </a:ext>
              </a:extLst>
            </p:cNvPr>
            <p:cNvSpPr txBox="1"/>
            <p:nvPr/>
          </p:nvSpPr>
          <p:spPr>
            <a:xfrm>
              <a:off x="5314206" y="4367796"/>
              <a:ext cx="2497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rgbClr val="D0232B"/>
                  </a:solidFill>
                  <a:latin typeface="Tenorite" pitchFamily="2" charset="0"/>
                </a:rPr>
                <a:t>Only contains information</a:t>
              </a:r>
              <a:r>
                <a:rPr lang="en-US" sz="1600" i="1" dirty="0">
                  <a:solidFill>
                    <a:srgbClr val="D0232B"/>
                  </a:solidFill>
                  <a:latin typeface="Tenorite" pitchFamily="2" charset="0"/>
                </a:rPr>
                <a:t> </a:t>
              </a:r>
              <a:r>
                <a:rPr lang="en-US" sz="1600" dirty="0">
                  <a:solidFill>
                    <a:srgbClr val="D0232B"/>
                  </a:solidFill>
                  <a:latin typeface="Tenorite" pitchFamily="2" charset="0"/>
                </a:rPr>
                <a:t>that is mentioned in the current user utterance.</a:t>
              </a:r>
              <a:endParaRPr lang="en-US" sz="1600" b="1" dirty="0">
                <a:solidFill>
                  <a:srgbClr val="D0232B"/>
                </a:solidFill>
                <a:latin typeface="Tenorite" pitchFamily="2" charset="0"/>
              </a:endParaRPr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1FAD8916-99B4-4348-B2D3-C2DCD80ED28A}"/>
              </a:ext>
            </a:extLst>
          </p:cNvPr>
          <p:cNvSpPr/>
          <p:nvPr/>
        </p:nvSpPr>
        <p:spPr>
          <a:xfrm>
            <a:off x="6276697" y="3267743"/>
            <a:ext cx="4670810" cy="2744762"/>
          </a:xfrm>
          <a:custGeom>
            <a:avLst/>
            <a:gdLst>
              <a:gd name="connsiteX0" fmla="*/ 0 w 1604191"/>
              <a:gd name="connsiteY0" fmla="*/ 2310063 h 2310063"/>
              <a:gd name="connsiteX1" fmla="*/ 1588169 w 1604191"/>
              <a:gd name="connsiteY1" fmla="*/ 1167063 h 2310063"/>
              <a:gd name="connsiteX2" fmla="*/ 806116 w 1604191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491916"/>
              <a:gd name="connsiteY0" fmla="*/ 2310063 h 2310063"/>
              <a:gd name="connsiteX1" fmla="*/ 1491916 w 1491916"/>
              <a:gd name="connsiteY1" fmla="*/ 1395663 h 2310063"/>
              <a:gd name="connsiteX2" fmla="*/ 806116 w 1491916"/>
              <a:gd name="connsiteY2" fmla="*/ 0 h 2310063"/>
              <a:gd name="connsiteX0" fmla="*/ 0 w 1492004"/>
              <a:gd name="connsiteY0" fmla="*/ 2310063 h 2310063"/>
              <a:gd name="connsiteX1" fmla="*/ 1491916 w 1492004"/>
              <a:gd name="connsiteY1" fmla="*/ 1395663 h 2310063"/>
              <a:gd name="connsiteX2" fmla="*/ 806116 w 1492004"/>
              <a:gd name="connsiteY2" fmla="*/ 0 h 2310063"/>
              <a:gd name="connsiteX0" fmla="*/ 0 w 1287494"/>
              <a:gd name="connsiteY0" fmla="*/ 2310063 h 2310063"/>
              <a:gd name="connsiteX1" fmla="*/ 1287379 w 1287494"/>
              <a:gd name="connsiteY1" fmla="*/ 1034716 h 2310063"/>
              <a:gd name="connsiteX2" fmla="*/ 806116 w 1287494"/>
              <a:gd name="connsiteY2" fmla="*/ 0 h 2310063"/>
              <a:gd name="connsiteX0" fmla="*/ 0 w 1287494"/>
              <a:gd name="connsiteY0" fmla="*/ 2310063 h 2310063"/>
              <a:gd name="connsiteX1" fmla="*/ 1287379 w 1287494"/>
              <a:gd name="connsiteY1" fmla="*/ 1034716 h 2310063"/>
              <a:gd name="connsiteX2" fmla="*/ 806116 w 1287494"/>
              <a:gd name="connsiteY2" fmla="*/ 0 h 2310063"/>
              <a:gd name="connsiteX0" fmla="*/ 0 w 1431851"/>
              <a:gd name="connsiteY0" fmla="*/ 2310063 h 2310063"/>
              <a:gd name="connsiteX1" fmla="*/ 1431757 w 1431851"/>
              <a:gd name="connsiteY1" fmla="*/ 1070811 h 2310063"/>
              <a:gd name="connsiteX2" fmla="*/ 806116 w 1431851"/>
              <a:gd name="connsiteY2" fmla="*/ 0 h 2310063"/>
              <a:gd name="connsiteX0" fmla="*/ 0 w 1432241"/>
              <a:gd name="connsiteY0" fmla="*/ 2310063 h 2310063"/>
              <a:gd name="connsiteX1" fmla="*/ 1431757 w 1432241"/>
              <a:gd name="connsiteY1" fmla="*/ 1070811 h 2310063"/>
              <a:gd name="connsiteX2" fmla="*/ 806116 w 1432241"/>
              <a:gd name="connsiteY2" fmla="*/ 0 h 2310063"/>
              <a:gd name="connsiteX0" fmla="*/ 0 w 1432241"/>
              <a:gd name="connsiteY0" fmla="*/ 2310063 h 2310063"/>
              <a:gd name="connsiteX1" fmla="*/ 1431757 w 1432241"/>
              <a:gd name="connsiteY1" fmla="*/ 1070811 h 2310063"/>
              <a:gd name="connsiteX2" fmla="*/ 806116 w 1432241"/>
              <a:gd name="connsiteY2" fmla="*/ 0 h 2310063"/>
              <a:gd name="connsiteX0" fmla="*/ 0 w 1439141"/>
              <a:gd name="connsiteY0" fmla="*/ 2310063 h 2310063"/>
              <a:gd name="connsiteX1" fmla="*/ 1431757 w 1439141"/>
              <a:gd name="connsiteY1" fmla="*/ 1070811 h 2310063"/>
              <a:gd name="connsiteX2" fmla="*/ 806116 w 1439141"/>
              <a:gd name="connsiteY2" fmla="*/ 0 h 2310063"/>
              <a:gd name="connsiteX0" fmla="*/ 0 w 1392010"/>
              <a:gd name="connsiteY0" fmla="*/ 2310063 h 2310063"/>
              <a:gd name="connsiteX1" fmla="*/ 1383631 w 1392010"/>
              <a:gd name="connsiteY1" fmla="*/ 1167063 h 2310063"/>
              <a:gd name="connsiteX2" fmla="*/ 806116 w 1392010"/>
              <a:gd name="connsiteY2" fmla="*/ 0 h 2310063"/>
              <a:gd name="connsiteX0" fmla="*/ 0 w 1397960"/>
              <a:gd name="connsiteY0" fmla="*/ 2310063 h 2310063"/>
              <a:gd name="connsiteX1" fmla="*/ 1383631 w 1397960"/>
              <a:gd name="connsiteY1" fmla="*/ 1167063 h 2310063"/>
              <a:gd name="connsiteX2" fmla="*/ 806116 w 1397960"/>
              <a:gd name="connsiteY2" fmla="*/ 0 h 2310063"/>
              <a:gd name="connsiteX0" fmla="*/ 0 w 1444560"/>
              <a:gd name="connsiteY0" fmla="*/ 2310063 h 2310063"/>
              <a:gd name="connsiteX1" fmla="*/ 1431758 w 1444560"/>
              <a:gd name="connsiteY1" fmla="*/ 1251284 h 2310063"/>
              <a:gd name="connsiteX2" fmla="*/ 806116 w 1444560"/>
              <a:gd name="connsiteY2" fmla="*/ 0 h 2310063"/>
              <a:gd name="connsiteX0" fmla="*/ 0 w 1453648"/>
              <a:gd name="connsiteY0" fmla="*/ 2310063 h 2310063"/>
              <a:gd name="connsiteX1" fmla="*/ 1431758 w 1453648"/>
              <a:gd name="connsiteY1" fmla="*/ 1251284 h 2310063"/>
              <a:gd name="connsiteX2" fmla="*/ 806116 w 1453648"/>
              <a:gd name="connsiteY2" fmla="*/ 0 h 2310063"/>
              <a:gd name="connsiteX0" fmla="*/ 0 w 1485227"/>
              <a:gd name="connsiteY0" fmla="*/ 2310063 h 2310063"/>
              <a:gd name="connsiteX1" fmla="*/ 1431758 w 1485227"/>
              <a:gd name="connsiteY1" fmla="*/ 1251284 h 2310063"/>
              <a:gd name="connsiteX2" fmla="*/ 806116 w 1485227"/>
              <a:gd name="connsiteY2" fmla="*/ 0 h 2310063"/>
              <a:gd name="connsiteX0" fmla="*/ 0 w 1485227"/>
              <a:gd name="connsiteY0" fmla="*/ 2310063 h 2310063"/>
              <a:gd name="connsiteX1" fmla="*/ 1431758 w 1485227"/>
              <a:gd name="connsiteY1" fmla="*/ 1251284 h 2310063"/>
              <a:gd name="connsiteX2" fmla="*/ 806116 w 1485227"/>
              <a:gd name="connsiteY2" fmla="*/ 0 h 2310063"/>
              <a:gd name="connsiteX0" fmla="*/ 0 w 1517437"/>
              <a:gd name="connsiteY0" fmla="*/ 2310063 h 2310063"/>
              <a:gd name="connsiteX1" fmla="*/ 1467853 w 1517437"/>
              <a:gd name="connsiteY1" fmla="*/ 1263316 h 2310063"/>
              <a:gd name="connsiteX2" fmla="*/ 806116 w 1517437"/>
              <a:gd name="connsiteY2" fmla="*/ 0 h 2310063"/>
              <a:gd name="connsiteX0" fmla="*/ 2731168 w 4204557"/>
              <a:gd name="connsiteY0" fmla="*/ 1708484 h 1708484"/>
              <a:gd name="connsiteX1" fmla="*/ 4199021 w 4204557"/>
              <a:gd name="connsiteY1" fmla="*/ 661737 h 1708484"/>
              <a:gd name="connsiteX2" fmla="*/ 0 w 4204557"/>
              <a:gd name="connsiteY2" fmla="*/ 0 h 1708484"/>
              <a:gd name="connsiteX0" fmla="*/ 2731168 w 4204730"/>
              <a:gd name="connsiteY0" fmla="*/ 1708484 h 1708484"/>
              <a:gd name="connsiteX1" fmla="*/ 4199021 w 4204730"/>
              <a:gd name="connsiteY1" fmla="*/ 661737 h 1708484"/>
              <a:gd name="connsiteX2" fmla="*/ 0 w 4204730"/>
              <a:gd name="connsiteY2" fmla="*/ 0 h 1708484"/>
              <a:gd name="connsiteX0" fmla="*/ 2731168 w 3424145"/>
              <a:gd name="connsiteY0" fmla="*/ 1708484 h 1708484"/>
              <a:gd name="connsiteX1" fmla="*/ 3416969 w 3424145"/>
              <a:gd name="connsiteY1" fmla="*/ 890337 h 1708484"/>
              <a:gd name="connsiteX2" fmla="*/ 0 w 3424145"/>
              <a:gd name="connsiteY2" fmla="*/ 0 h 1708484"/>
              <a:gd name="connsiteX0" fmla="*/ 2731168 w 3424145"/>
              <a:gd name="connsiteY0" fmla="*/ 1708484 h 1708484"/>
              <a:gd name="connsiteX1" fmla="*/ 3416969 w 3424145"/>
              <a:gd name="connsiteY1" fmla="*/ 890337 h 1708484"/>
              <a:gd name="connsiteX2" fmla="*/ 0 w 3424145"/>
              <a:gd name="connsiteY2" fmla="*/ 0 h 1708484"/>
              <a:gd name="connsiteX0" fmla="*/ 2731168 w 3418129"/>
              <a:gd name="connsiteY0" fmla="*/ 1708484 h 1708484"/>
              <a:gd name="connsiteX1" fmla="*/ 3416969 w 3418129"/>
              <a:gd name="connsiteY1" fmla="*/ 890337 h 1708484"/>
              <a:gd name="connsiteX2" fmla="*/ 0 w 3418129"/>
              <a:gd name="connsiteY2" fmla="*/ 0 h 1708484"/>
              <a:gd name="connsiteX0" fmla="*/ 2731168 w 3274527"/>
              <a:gd name="connsiteY0" fmla="*/ 1708484 h 1708484"/>
              <a:gd name="connsiteX1" fmla="*/ 3260559 w 3274527"/>
              <a:gd name="connsiteY1" fmla="*/ 938463 h 1708484"/>
              <a:gd name="connsiteX2" fmla="*/ 0 w 3274527"/>
              <a:gd name="connsiteY2" fmla="*/ 0 h 1708484"/>
              <a:gd name="connsiteX0" fmla="*/ 2731168 w 3279781"/>
              <a:gd name="connsiteY0" fmla="*/ 1708484 h 1708484"/>
              <a:gd name="connsiteX1" fmla="*/ 3260559 w 3279781"/>
              <a:gd name="connsiteY1" fmla="*/ 938463 h 1708484"/>
              <a:gd name="connsiteX2" fmla="*/ 0 w 3279781"/>
              <a:gd name="connsiteY2" fmla="*/ 0 h 1708484"/>
              <a:gd name="connsiteX0" fmla="*/ 2731168 w 3262974"/>
              <a:gd name="connsiteY0" fmla="*/ 1708484 h 1708484"/>
              <a:gd name="connsiteX1" fmla="*/ 3260559 w 3262974"/>
              <a:gd name="connsiteY1" fmla="*/ 938463 h 1708484"/>
              <a:gd name="connsiteX2" fmla="*/ 0 w 3262974"/>
              <a:gd name="connsiteY2" fmla="*/ 0 h 1708484"/>
              <a:gd name="connsiteX0" fmla="*/ 2731168 w 3279595"/>
              <a:gd name="connsiteY0" fmla="*/ 1708484 h 1708484"/>
              <a:gd name="connsiteX1" fmla="*/ 3260559 w 3279595"/>
              <a:gd name="connsiteY1" fmla="*/ 938463 h 1708484"/>
              <a:gd name="connsiteX2" fmla="*/ 0 w 3279595"/>
              <a:gd name="connsiteY2" fmla="*/ 0 h 1708484"/>
              <a:gd name="connsiteX0" fmla="*/ 2731168 w 3283907"/>
              <a:gd name="connsiteY0" fmla="*/ 1708484 h 1708484"/>
              <a:gd name="connsiteX1" fmla="*/ 3260559 w 3283907"/>
              <a:gd name="connsiteY1" fmla="*/ 938463 h 1708484"/>
              <a:gd name="connsiteX2" fmla="*/ 0 w 3283907"/>
              <a:gd name="connsiteY2" fmla="*/ 0 h 1708484"/>
              <a:gd name="connsiteX0" fmla="*/ 890493 w 1443232"/>
              <a:gd name="connsiteY0" fmla="*/ 873202 h 3000477"/>
              <a:gd name="connsiteX1" fmla="*/ 1419884 w 1443232"/>
              <a:gd name="connsiteY1" fmla="*/ 103181 h 3000477"/>
              <a:gd name="connsiteX2" fmla="*/ 0 w 1443232"/>
              <a:gd name="connsiteY2" fmla="*/ 3000448 h 3000477"/>
              <a:gd name="connsiteX0" fmla="*/ 1068623 w 1473550"/>
              <a:gd name="connsiteY0" fmla="*/ 1063208 h 3000477"/>
              <a:gd name="connsiteX1" fmla="*/ 1419884 w 1473550"/>
              <a:gd name="connsiteY1" fmla="*/ 103181 h 3000477"/>
              <a:gd name="connsiteX2" fmla="*/ 0 w 1473550"/>
              <a:gd name="connsiteY2" fmla="*/ 3000448 h 3000477"/>
              <a:gd name="connsiteX0" fmla="*/ 1068623 w 1835616"/>
              <a:gd name="connsiteY0" fmla="*/ 1201 h 1938493"/>
              <a:gd name="connsiteX1" fmla="*/ 1823645 w 1835616"/>
              <a:gd name="connsiteY1" fmla="*/ 656218 h 1938493"/>
              <a:gd name="connsiteX2" fmla="*/ 0 w 1835616"/>
              <a:gd name="connsiteY2" fmla="*/ 1938441 h 1938493"/>
              <a:gd name="connsiteX0" fmla="*/ 1068623 w 1835616"/>
              <a:gd name="connsiteY0" fmla="*/ 1201 h 1938939"/>
              <a:gd name="connsiteX1" fmla="*/ 1823645 w 1835616"/>
              <a:gd name="connsiteY1" fmla="*/ 656218 h 1938939"/>
              <a:gd name="connsiteX2" fmla="*/ 0 w 1835616"/>
              <a:gd name="connsiteY2" fmla="*/ 1938441 h 1938939"/>
              <a:gd name="connsiteX0" fmla="*/ 1068623 w 1828195"/>
              <a:gd name="connsiteY0" fmla="*/ 5902 h 1943640"/>
              <a:gd name="connsiteX1" fmla="*/ 1823645 w 1828195"/>
              <a:gd name="connsiteY1" fmla="*/ 660919 h 1943640"/>
              <a:gd name="connsiteX2" fmla="*/ 0 w 1828195"/>
              <a:gd name="connsiteY2" fmla="*/ 1943142 h 1943640"/>
              <a:gd name="connsiteX0" fmla="*/ 1068623 w 2276935"/>
              <a:gd name="connsiteY0" fmla="*/ 3464 h 1942217"/>
              <a:gd name="connsiteX1" fmla="*/ 2274907 w 2276935"/>
              <a:gd name="connsiteY1" fmla="*/ 824736 h 1942217"/>
              <a:gd name="connsiteX2" fmla="*/ 0 w 2276935"/>
              <a:gd name="connsiteY2" fmla="*/ 1940704 h 1942217"/>
              <a:gd name="connsiteX0" fmla="*/ 2766794 w 3975106"/>
              <a:gd name="connsiteY0" fmla="*/ 3464 h 2795847"/>
              <a:gd name="connsiteX1" fmla="*/ 3973078 w 3975106"/>
              <a:gd name="connsiteY1" fmla="*/ 824736 h 2795847"/>
              <a:gd name="connsiteX2" fmla="*/ 0 w 3975106"/>
              <a:gd name="connsiteY2" fmla="*/ 2795727 h 2795847"/>
              <a:gd name="connsiteX0" fmla="*/ 2766794 w 3975106"/>
              <a:gd name="connsiteY0" fmla="*/ 3464 h 2795727"/>
              <a:gd name="connsiteX1" fmla="*/ 3973078 w 3975106"/>
              <a:gd name="connsiteY1" fmla="*/ 824736 h 2795727"/>
              <a:gd name="connsiteX2" fmla="*/ 0 w 3975106"/>
              <a:gd name="connsiteY2" fmla="*/ 2795727 h 2795727"/>
              <a:gd name="connsiteX0" fmla="*/ 2766794 w 4118128"/>
              <a:gd name="connsiteY0" fmla="*/ 3464 h 2795727"/>
              <a:gd name="connsiteX1" fmla="*/ 3973078 w 4118128"/>
              <a:gd name="connsiteY1" fmla="*/ 824736 h 2795727"/>
              <a:gd name="connsiteX2" fmla="*/ 0 w 4118128"/>
              <a:gd name="connsiteY2" fmla="*/ 2795727 h 2795727"/>
              <a:gd name="connsiteX0" fmla="*/ 2766794 w 4596064"/>
              <a:gd name="connsiteY0" fmla="*/ 1517 h 2797175"/>
              <a:gd name="connsiteX1" fmla="*/ 4483716 w 4596064"/>
              <a:gd name="connsiteY1" fmla="*/ 1321553 h 2797175"/>
              <a:gd name="connsiteX2" fmla="*/ 0 w 4596064"/>
              <a:gd name="connsiteY2" fmla="*/ 2793780 h 2797175"/>
              <a:gd name="connsiteX0" fmla="*/ 2766794 w 4596064"/>
              <a:gd name="connsiteY0" fmla="*/ 1864 h 2797522"/>
              <a:gd name="connsiteX1" fmla="*/ 4483716 w 4596064"/>
              <a:gd name="connsiteY1" fmla="*/ 1321900 h 2797522"/>
              <a:gd name="connsiteX2" fmla="*/ 0 w 4596064"/>
              <a:gd name="connsiteY2" fmla="*/ 2794127 h 2797522"/>
              <a:gd name="connsiteX0" fmla="*/ 2766794 w 4641185"/>
              <a:gd name="connsiteY0" fmla="*/ 2106 h 2794708"/>
              <a:gd name="connsiteX1" fmla="*/ 4531217 w 4641185"/>
              <a:gd name="connsiteY1" fmla="*/ 1239015 h 2794708"/>
              <a:gd name="connsiteX2" fmla="*/ 0 w 4641185"/>
              <a:gd name="connsiteY2" fmla="*/ 2794369 h 2794708"/>
              <a:gd name="connsiteX0" fmla="*/ 2766794 w 4537093"/>
              <a:gd name="connsiteY0" fmla="*/ 2106 h 2806383"/>
              <a:gd name="connsiteX1" fmla="*/ 4531217 w 4537093"/>
              <a:gd name="connsiteY1" fmla="*/ 1239015 h 2806383"/>
              <a:gd name="connsiteX2" fmla="*/ 0 w 4537093"/>
              <a:gd name="connsiteY2" fmla="*/ 2794369 h 2806383"/>
              <a:gd name="connsiteX0" fmla="*/ 2766794 w 4537522"/>
              <a:gd name="connsiteY0" fmla="*/ 2106 h 2801667"/>
              <a:gd name="connsiteX1" fmla="*/ 4531217 w 4537522"/>
              <a:gd name="connsiteY1" fmla="*/ 1239015 h 2801667"/>
              <a:gd name="connsiteX2" fmla="*/ 0 w 4537522"/>
              <a:gd name="connsiteY2" fmla="*/ 2794369 h 2801667"/>
              <a:gd name="connsiteX0" fmla="*/ 2766794 w 4537522"/>
              <a:gd name="connsiteY0" fmla="*/ 5504 h 2805065"/>
              <a:gd name="connsiteX1" fmla="*/ 4531217 w 4537522"/>
              <a:gd name="connsiteY1" fmla="*/ 1242413 h 2805065"/>
              <a:gd name="connsiteX2" fmla="*/ 0 w 4537522"/>
              <a:gd name="connsiteY2" fmla="*/ 2797767 h 2805065"/>
              <a:gd name="connsiteX0" fmla="*/ 2790545 w 4537522"/>
              <a:gd name="connsiteY0" fmla="*/ 6615 h 2758675"/>
              <a:gd name="connsiteX1" fmla="*/ 4531217 w 4537522"/>
              <a:gd name="connsiteY1" fmla="*/ 1196023 h 2758675"/>
              <a:gd name="connsiteX2" fmla="*/ 0 w 4537522"/>
              <a:gd name="connsiteY2" fmla="*/ 2751377 h 2758675"/>
              <a:gd name="connsiteX0" fmla="*/ 2790545 w 4537522"/>
              <a:gd name="connsiteY0" fmla="*/ 283 h 2752343"/>
              <a:gd name="connsiteX1" fmla="*/ 4531217 w 4537522"/>
              <a:gd name="connsiteY1" fmla="*/ 1189691 h 2752343"/>
              <a:gd name="connsiteX2" fmla="*/ 0 w 4537522"/>
              <a:gd name="connsiteY2" fmla="*/ 2745045 h 2752343"/>
              <a:gd name="connsiteX0" fmla="*/ 2790545 w 4667493"/>
              <a:gd name="connsiteY0" fmla="*/ 237 h 2755235"/>
              <a:gd name="connsiteX1" fmla="*/ 4661846 w 4667493"/>
              <a:gd name="connsiteY1" fmla="*/ 1213395 h 2755235"/>
              <a:gd name="connsiteX2" fmla="*/ 0 w 4667493"/>
              <a:gd name="connsiteY2" fmla="*/ 2744999 h 2755235"/>
              <a:gd name="connsiteX0" fmla="*/ 2790545 w 4667493"/>
              <a:gd name="connsiteY0" fmla="*/ 237 h 2744999"/>
              <a:gd name="connsiteX1" fmla="*/ 4661846 w 4667493"/>
              <a:gd name="connsiteY1" fmla="*/ 1213395 h 2744999"/>
              <a:gd name="connsiteX2" fmla="*/ 0 w 4667493"/>
              <a:gd name="connsiteY2" fmla="*/ 2744999 h 2744999"/>
              <a:gd name="connsiteX0" fmla="*/ 2790545 w 4667493"/>
              <a:gd name="connsiteY0" fmla="*/ 77 h 2744839"/>
              <a:gd name="connsiteX1" fmla="*/ 4661846 w 4667493"/>
              <a:gd name="connsiteY1" fmla="*/ 1213235 h 2744839"/>
              <a:gd name="connsiteX2" fmla="*/ 0 w 4667493"/>
              <a:gd name="connsiteY2" fmla="*/ 2744839 h 2744839"/>
              <a:gd name="connsiteX0" fmla="*/ 2790545 w 4670810"/>
              <a:gd name="connsiteY0" fmla="*/ 77 h 2745846"/>
              <a:gd name="connsiteX1" fmla="*/ 4661846 w 4670810"/>
              <a:gd name="connsiteY1" fmla="*/ 1213235 h 2745846"/>
              <a:gd name="connsiteX2" fmla="*/ 0 w 4670810"/>
              <a:gd name="connsiteY2" fmla="*/ 2744839 h 2745846"/>
              <a:gd name="connsiteX0" fmla="*/ 2790545 w 4670810"/>
              <a:gd name="connsiteY0" fmla="*/ 77 h 2744839"/>
              <a:gd name="connsiteX1" fmla="*/ 4661846 w 4670810"/>
              <a:gd name="connsiteY1" fmla="*/ 1213235 h 2744839"/>
              <a:gd name="connsiteX2" fmla="*/ 0 w 4670810"/>
              <a:gd name="connsiteY2" fmla="*/ 2744839 h 2744839"/>
              <a:gd name="connsiteX0" fmla="*/ 2790545 w 4670810"/>
              <a:gd name="connsiteY0" fmla="*/ 81 h 2744843"/>
              <a:gd name="connsiteX1" fmla="*/ 4661846 w 4670810"/>
              <a:gd name="connsiteY1" fmla="*/ 1213239 h 2744843"/>
              <a:gd name="connsiteX2" fmla="*/ 0 w 4670810"/>
              <a:gd name="connsiteY2" fmla="*/ 2744843 h 2744843"/>
              <a:gd name="connsiteX0" fmla="*/ 2747002 w 4670810"/>
              <a:gd name="connsiteY0" fmla="*/ 81 h 2744843"/>
              <a:gd name="connsiteX1" fmla="*/ 4661846 w 4670810"/>
              <a:gd name="connsiteY1" fmla="*/ 1213239 h 2744843"/>
              <a:gd name="connsiteX2" fmla="*/ 0 w 4670810"/>
              <a:gd name="connsiteY2" fmla="*/ 2744843 h 2744843"/>
              <a:gd name="connsiteX0" fmla="*/ 2747002 w 4670810"/>
              <a:gd name="connsiteY0" fmla="*/ 81 h 2744843"/>
              <a:gd name="connsiteX1" fmla="*/ 4661846 w 4670810"/>
              <a:gd name="connsiteY1" fmla="*/ 1213239 h 2744843"/>
              <a:gd name="connsiteX2" fmla="*/ 0 w 4670810"/>
              <a:gd name="connsiteY2" fmla="*/ 2744843 h 2744843"/>
              <a:gd name="connsiteX0" fmla="*/ 2747002 w 4670810"/>
              <a:gd name="connsiteY0" fmla="*/ 0 h 2744762"/>
              <a:gd name="connsiteX1" fmla="*/ 4661846 w 4670810"/>
              <a:gd name="connsiteY1" fmla="*/ 1213158 h 2744762"/>
              <a:gd name="connsiteX2" fmla="*/ 0 w 4670810"/>
              <a:gd name="connsiteY2" fmla="*/ 2744762 h 2744762"/>
              <a:gd name="connsiteX0" fmla="*/ 2747002 w 4670810"/>
              <a:gd name="connsiteY0" fmla="*/ 0 h 2744762"/>
              <a:gd name="connsiteX1" fmla="*/ 4661846 w 4670810"/>
              <a:gd name="connsiteY1" fmla="*/ 1213158 h 2744762"/>
              <a:gd name="connsiteX2" fmla="*/ 0 w 4670810"/>
              <a:gd name="connsiteY2" fmla="*/ 2744762 h 274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0810" h="2744762">
                <a:moveTo>
                  <a:pt x="2747002" y="0"/>
                </a:moveTo>
                <a:cubicBezTo>
                  <a:pt x="3872171" y="19641"/>
                  <a:pt x="4552869" y="373823"/>
                  <a:pt x="4661846" y="1213158"/>
                </a:cubicBezTo>
                <a:cubicBezTo>
                  <a:pt x="4756667" y="2741170"/>
                  <a:pt x="4158358" y="2741357"/>
                  <a:pt x="0" y="2744762"/>
                </a:cubicBezTo>
              </a:path>
            </a:pathLst>
          </a:custGeom>
          <a:noFill/>
          <a:ln w="19050" cap="rnd">
            <a:solidFill>
              <a:schemeClr val="bg2">
                <a:lumMod val="50000"/>
              </a:schemeClr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0C48743-56C8-9E47-A215-D37C4D1D1CC7}"/>
              </a:ext>
            </a:extLst>
          </p:cNvPr>
          <p:cNvSpPr/>
          <p:nvPr/>
        </p:nvSpPr>
        <p:spPr>
          <a:xfrm>
            <a:off x="9314203" y="3490371"/>
            <a:ext cx="1405065" cy="2063250"/>
          </a:xfrm>
          <a:custGeom>
            <a:avLst/>
            <a:gdLst>
              <a:gd name="connsiteX0" fmla="*/ 0 w 1604191"/>
              <a:gd name="connsiteY0" fmla="*/ 2310063 h 2310063"/>
              <a:gd name="connsiteX1" fmla="*/ 1588169 w 1604191"/>
              <a:gd name="connsiteY1" fmla="*/ 1167063 h 2310063"/>
              <a:gd name="connsiteX2" fmla="*/ 806116 w 1604191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509979"/>
              <a:gd name="connsiteY0" fmla="*/ 2310063 h 2310063"/>
              <a:gd name="connsiteX1" fmla="*/ 1491916 w 1509979"/>
              <a:gd name="connsiteY1" fmla="*/ 1395663 h 2310063"/>
              <a:gd name="connsiteX2" fmla="*/ 806116 w 1509979"/>
              <a:gd name="connsiteY2" fmla="*/ 0 h 2310063"/>
              <a:gd name="connsiteX0" fmla="*/ 0 w 1491916"/>
              <a:gd name="connsiteY0" fmla="*/ 2310063 h 2310063"/>
              <a:gd name="connsiteX1" fmla="*/ 1491916 w 1491916"/>
              <a:gd name="connsiteY1" fmla="*/ 1395663 h 2310063"/>
              <a:gd name="connsiteX2" fmla="*/ 806116 w 1491916"/>
              <a:gd name="connsiteY2" fmla="*/ 0 h 2310063"/>
              <a:gd name="connsiteX0" fmla="*/ 0 w 1492004"/>
              <a:gd name="connsiteY0" fmla="*/ 2310063 h 2310063"/>
              <a:gd name="connsiteX1" fmla="*/ 1491916 w 1492004"/>
              <a:gd name="connsiteY1" fmla="*/ 1395663 h 2310063"/>
              <a:gd name="connsiteX2" fmla="*/ 806116 w 1492004"/>
              <a:gd name="connsiteY2" fmla="*/ 0 h 2310063"/>
              <a:gd name="connsiteX0" fmla="*/ 0 w 1287494"/>
              <a:gd name="connsiteY0" fmla="*/ 2310063 h 2310063"/>
              <a:gd name="connsiteX1" fmla="*/ 1287379 w 1287494"/>
              <a:gd name="connsiteY1" fmla="*/ 1034716 h 2310063"/>
              <a:gd name="connsiteX2" fmla="*/ 806116 w 1287494"/>
              <a:gd name="connsiteY2" fmla="*/ 0 h 2310063"/>
              <a:gd name="connsiteX0" fmla="*/ 0 w 1287494"/>
              <a:gd name="connsiteY0" fmla="*/ 2310063 h 2310063"/>
              <a:gd name="connsiteX1" fmla="*/ 1287379 w 1287494"/>
              <a:gd name="connsiteY1" fmla="*/ 1034716 h 2310063"/>
              <a:gd name="connsiteX2" fmla="*/ 806116 w 1287494"/>
              <a:gd name="connsiteY2" fmla="*/ 0 h 2310063"/>
              <a:gd name="connsiteX0" fmla="*/ 0 w 1431851"/>
              <a:gd name="connsiteY0" fmla="*/ 2310063 h 2310063"/>
              <a:gd name="connsiteX1" fmla="*/ 1431757 w 1431851"/>
              <a:gd name="connsiteY1" fmla="*/ 1070811 h 2310063"/>
              <a:gd name="connsiteX2" fmla="*/ 806116 w 1431851"/>
              <a:gd name="connsiteY2" fmla="*/ 0 h 2310063"/>
              <a:gd name="connsiteX0" fmla="*/ 0 w 1432241"/>
              <a:gd name="connsiteY0" fmla="*/ 2310063 h 2310063"/>
              <a:gd name="connsiteX1" fmla="*/ 1431757 w 1432241"/>
              <a:gd name="connsiteY1" fmla="*/ 1070811 h 2310063"/>
              <a:gd name="connsiteX2" fmla="*/ 806116 w 1432241"/>
              <a:gd name="connsiteY2" fmla="*/ 0 h 2310063"/>
              <a:gd name="connsiteX0" fmla="*/ 0 w 1432241"/>
              <a:gd name="connsiteY0" fmla="*/ 2310063 h 2310063"/>
              <a:gd name="connsiteX1" fmla="*/ 1431757 w 1432241"/>
              <a:gd name="connsiteY1" fmla="*/ 1070811 h 2310063"/>
              <a:gd name="connsiteX2" fmla="*/ 806116 w 1432241"/>
              <a:gd name="connsiteY2" fmla="*/ 0 h 2310063"/>
              <a:gd name="connsiteX0" fmla="*/ 0 w 1439141"/>
              <a:gd name="connsiteY0" fmla="*/ 2310063 h 2310063"/>
              <a:gd name="connsiteX1" fmla="*/ 1431757 w 1439141"/>
              <a:gd name="connsiteY1" fmla="*/ 1070811 h 2310063"/>
              <a:gd name="connsiteX2" fmla="*/ 806116 w 1439141"/>
              <a:gd name="connsiteY2" fmla="*/ 0 h 2310063"/>
              <a:gd name="connsiteX0" fmla="*/ 0 w 1392010"/>
              <a:gd name="connsiteY0" fmla="*/ 2310063 h 2310063"/>
              <a:gd name="connsiteX1" fmla="*/ 1383631 w 1392010"/>
              <a:gd name="connsiteY1" fmla="*/ 1167063 h 2310063"/>
              <a:gd name="connsiteX2" fmla="*/ 806116 w 1392010"/>
              <a:gd name="connsiteY2" fmla="*/ 0 h 2310063"/>
              <a:gd name="connsiteX0" fmla="*/ 0 w 1397960"/>
              <a:gd name="connsiteY0" fmla="*/ 2310063 h 2310063"/>
              <a:gd name="connsiteX1" fmla="*/ 1383631 w 1397960"/>
              <a:gd name="connsiteY1" fmla="*/ 1167063 h 2310063"/>
              <a:gd name="connsiteX2" fmla="*/ 806116 w 1397960"/>
              <a:gd name="connsiteY2" fmla="*/ 0 h 2310063"/>
              <a:gd name="connsiteX0" fmla="*/ 0 w 1444560"/>
              <a:gd name="connsiteY0" fmla="*/ 2310063 h 2310063"/>
              <a:gd name="connsiteX1" fmla="*/ 1431758 w 1444560"/>
              <a:gd name="connsiteY1" fmla="*/ 1251284 h 2310063"/>
              <a:gd name="connsiteX2" fmla="*/ 806116 w 1444560"/>
              <a:gd name="connsiteY2" fmla="*/ 0 h 2310063"/>
              <a:gd name="connsiteX0" fmla="*/ 0 w 1453648"/>
              <a:gd name="connsiteY0" fmla="*/ 2310063 h 2310063"/>
              <a:gd name="connsiteX1" fmla="*/ 1431758 w 1453648"/>
              <a:gd name="connsiteY1" fmla="*/ 1251284 h 2310063"/>
              <a:gd name="connsiteX2" fmla="*/ 806116 w 1453648"/>
              <a:gd name="connsiteY2" fmla="*/ 0 h 2310063"/>
              <a:gd name="connsiteX0" fmla="*/ 0 w 1485227"/>
              <a:gd name="connsiteY0" fmla="*/ 2310063 h 2310063"/>
              <a:gd name="connsiteX1" fmla="*/ 1431758 w 1485227"/>
              <a:gd name="connsiteY1" fmla="*/ 1251284 h 2310063"/>
              <a:gd name="connsiteX2" fmla="*/ 806116 w 1485227"/>
              <a:gd name="connsiteY2" fmla="*/ 0 h 2310063"/>
              <a:gd name="connsiteX0" fmla="*/ 0 w 1485227"/>
              <a:gd name="connsiteY0" fmla="*/ 2310063 h 2310063"/>
              <a:gd name="connsiteX1" fmla="*/ 1431758 w 1485227"/>
              <a:gd name="connsiteY1" fmla="*/ 1251284 h 2310063"/>
              <a:gd name="connsiteX2" fmla="*/ 806116 w 1485227"/>
              <a:gd name="connsiteY2" fmla="*/ 0 h 2310063"/>
              <a:gd name="connsiteX0" fmla="*/ 0 w 1517437"/>
              <a:gd name="connsiteY0" fmla="*/ 2310063 h 2310063"/>
              <a:gd name="connsiteX1" fmla="*/ 1467853 w 1517437"/>
              <a:gd name="connsiteY1" fmla="*/ 1263316 h 2310063"/>
              <a:gd name="connsiteX2" fmla="*/ 806116 w 1517437"/>
              <a:gd name="connsiteY2" fmla="*/ 0 h 2310063"/>
              <a:gd name="connsiteX0" fmla="*/ 2731168 w 4204557"/>
              <a:gd name="connsiteY0" fmla="*/ 1708484 h 1708484"/>
              <a:gd name="connsiteX1" fmla="*/ 4199021 w 4204557"/>
              <a:gd name="connsiteY1" fmla="*/ 661737 h 1708484"/>
              <a:gd name="connsiteX2" fmla="*/ 0 w 4204557"/>
              <a:gd name="connsiteY2" fmla="*/ 0 h 1708484"/>
              <a:gd name="connsiteX0" fmla="*/ 2731168 w 4204730"/>
              <a:gd name="connsiteY0" fmla="*/ 1708484 h 1708484"/>
              <a:gd name="connsiteX1" fmla="*/ 4199021 w 4204730"/>
              <a:gd name="connsiteY1" fmla="*/ 661737 h 1708484"/>
              <a:gd name="connsiteX2" fmla="*/ 0 w 4204730"/>
              <a:gd name="connsiteY2" fmla="*/ 0 h 1708484"/>
              <a:gd name="connsiteX0" fmla="*/ 2731168 w 3424145"/>
              <a:gd name="connsiteY0" fmla="*/ 1708484 h 1708484"/>
              <a:gd name="connsiteX1" fmla="*/ 3416969 w 3424145"/>
              <a:gd name="connsiteY1" fmla="*/ 890337 h 1708484"/>
              <a:gd name="connsiteX2" fmla="*/ 0 w 3424145"/>
              <a:gd name="connsiteY2" fmla="*/ 0 h 1708484"/>
              <a:gd name="connsiteX0" fmla="*/ 2731168 w 3424145"/>
              <a:gd name="connsiteY0" fmla="*/ 1708484 h 1708484"/>
              <a:gd name="connsiteX1" fmla="*/ 3416969 w 3424145"/>
              <a:gd name="connsiteY1" fmla="*/ 890337 h 1708484"/>
              <a:gd name="connsiteX2" fmla="*/ 0 w 3424145"/>
              <a:gd name="connsiteY2" fmla="*/ 0 h 1708484"/>
              <a:gd name="connsiteX0" fmla="*/ 2731168 w 3418129"/>
              <a:gd name="connsiteY0" fmla="*/ 1708484 h 1708484"/>
              <a:gd name="connsiteX1" fmla="*/ 3416969 w 3418129"/>
              <a:gd name="connsiteY1" fmla="*/ 890337 h 1708484"/>
              <a:gd name="connsiteX2" fmla="*/ 0 w 3418129"/>
              <a:gd name="connsiteY2" fmla="*/ 0 h 1708484"/>
              <a:gd name="connsiteX0" fmla="*/ 2731168 w 3274527"/>
              <a:gd name="connsiteY0" fmla="*/ 1708484 h 1708484"/>
              <a:gd name="connsiteX1" fmla="*/ 3260559 w 3274527"/>
              <a:gd name="connsiteY1" fmla="*/ 938463 h 1708484"/>
              <a:gd name="connsiteX2" fmla="*/ 0 w 3274527"/>
              <a:gd name="connsiteY2" fmla="*/ 0 h 1708484"/>
              <a:gd name="connsiteX0" fmla="*/ 2731168 w 3279781"/>
              <a:gd name="connsiteY0" fmla="*/ 1708484 h 1708484"/>
              <a:gd name="connsiteX1" fmla="*/ 3260559 w 3279781"/>
              <a:gd name="connsiteY1" fmla="*/ 938463 h 1708484"/>
              <a:gd name="connsiteX2" fmla="*/ 0 w 3279781"/>
              <a:gd name="connsiteY2" fmla="*/ 0 h 1708484"/>
              <a:gd name="connsiteX0" fmla="*/ 2731168 w 3262974"/>
              <a:gd name="connsiteY0" fmla="*/ 1708484 h 1708484"/>
              <a:gd name="connsiteX1" fmla="*/ 3260559 w 3262974"/>
              <a:gd name="connsiteY1" fmla="*/ 938463 h 1708484"/>
              <a:gd name="connsiteX2" fmla="*/ 0 w 3262974"/>
              <a:gd name="connsiteY2" fmla="*/ 0 h 1708484"/>
              <a:gd name="connsiteX0" fmla="*/ 2731168 w 3279595"/>
              <a:gd name="connsiteY0" fmla="*/ 1708484 h 1708484"/>
              <a:gd name="connsiteX1" fmla="*/ 3260559 w 3279595"/>
              <a:gd name="connsiteY1" fmla="*/ 938463 h 1708484"/>
              <a:gd name="connsiteX2" fmla="*/ 0 w 3279595"/>
              <a:gd name="connsiteY2" fmla="*/ 0 h 1708484"/>
              <a:gd name="connsiteX0" fmla="*/ 2731168 w 3283907"/>
              <a:gd name="connsiteY0" fmla="*/ 1708484 h 1708484"/>
              <a:gd name="connsiteX1" fmla="*/ 3260559 w 3283907"/>
              <a:gd name="connsiteY1" fmla="*/ 938463 h 1708484"/>
              <a:gd name="connsiteX2" fmla="*/ 0 w 3283907"/>
              <a:gd name="connsiteY2" fmla="*/ 0 h 1708484"/>
              <a:gd name="connsiteX0" fmla="*/ 890493 w 1443232"/>
              <a:gd name="connsiteY0" fmla="*/ 873202 h 3000477"/>
              <a:gd name="connsiteX1" fmla="*/ 1419884 w 1443232"/>
              <a:gd name="connsiteY1" fmla="*/ 103181 h 3000477"/>
              <a:gd name="connsiteX2" fmla="*/ 0 w 1443232"/>
              <a:gd name="connsiteY2" fmla="*/ 3000448 h 3000477"/>
              <a:gd name="connsiteX0" fmla="*/ 1068623 w 1473550"/>
              <a:gd name="connsiteY0" fmla="*/ 1063208 h 3000477"/>
              <a:gd name="connsiteX1" fmla="*/ 1419884 w 1473550"/>
              <a:gd name="connsiteY1" fmla="*/ 103181 h 3000477"/>
              <a:gd name="connsiteX2" fmla="*/ 0 w 1473550"/>
              <a:gd name="connsiteY2" fmla="*/ 3000448 h 3000477"/>
              <a:gd name="connsiteX0" fmla="*/ 1068623 w 1835616"/>
              <a:gd name="connsiteY0" fmla="*/ 1201 h 1938493"/>
              <a:gd name="connsiteX1" fmla="*/ 1823645 w 1835616"/>
              <a:gd name="connsiteY1" fmla="*/ 656218 h 1938493"/>
              <a:gd name="connsiteX2" fmla="*/ 0 w 1835616"/>
              <a:gd name="connsiteY2" fmla="*/ 1938441 h 1938493"/>
              <a:gd name="connsiteX0" fmla="*/ 1068623 w 1835616"/>
              <a:gd name="connsiteY0" fmla="*/ 1201 h 1938939"/>
              <a:gd name="connsiteX1" fmla="*/ 1823645 w 1835616"/>
              <a:gd name="connsiteY1" fmla="*/ 656218 h 1938939"/>
              <a:gd name="connsiteX2" fmla="*/ 0 w 1835616"/>
              <a:gd name="connsiteY2" fmla="*/ 1938441 h 1938939"/>
              <a:gd name="connsiteX0" fmla="*/ 1068623 w 1828195"/>
              <a:gd name="connsiteY0" fmla="*/ 5902 h 1943640"/>
              <a:gd name="connsiteX1" fmla="*/ 1823645 w 1828195"/>
              <a:gd name="connsiteY1" fmla="*/ 660919 h 1943640"/>
              <a:gd name="connsiteX2" fmla="*/ 0 w 1828195"/>
              <a:gd name="connsiteY2" fmla="*/ 1943142 h 1943640"/>
              <a:gd name="connsiteX0" fmla="*/ 1068623 w 2276935"/>
              <a:gd name="connsiteY0" fmla="*/ 3464 h 1942217"/>
              <a:gd name="connsiteX1" fmla="*/ 2274907 w 2276935"/>
              <a:gd name="connsiteY1" fmla="*/ 824736 h 1942217"/>
              <a:gd name="connsiteX2" fmla="*/ 0 w 2276935"/>
              <a:gd name="connsiteY2" fmla="*/ 1940704 h 1942217"/>
              <a:gd name="connsiteX0" fmla="*/ 2766794 w 3975106"/>
              <a:gd name="connsiteY0" fmla="*/ 3464 h 2795847"/>
              <a:gd name="connsiteX1" fmla="*/ 3973078 w 3975106"/>
              <a:gd name="connsiteY1" fmla="*/ 824736 h 2795847"/>
              <a:gd name="connsiteX2" fmla="*/ 0 w 3975106"/>
              <a:gd name="connsiteY2" fmla="*/ 2795727 h 2795847"/>
              <a:gd name="connsiteX0" fmla="*/ 2766794 w 3975106"/>
              <a:gd name="connsiteY0" fmla="*/ 3464 h 2795727"/>
              <a:gd name="connsiteX1" fmla="*/ 3973078 w 3975106"/>
              <a:gd name="connsiteY1" fmla="*/ 824736 h 2795727"/>
              <a:gd name="connsiteX2" fmla="*/ 0 w 3975106"/>
              <a:gd name="connsiteY2" fmla="*/ 2795727 h 2795727"/>
              <a:gd name="connsiteX0" fmla="*/ 2766794 w 4118128"/>
              <a:gd name="connsiteY0" fmla="*/ 3464 h 2795727"/>
              <a:gd name="connsiteX1" fmla="*/ 3973078 w 4118128"/>
              <a:gd name="connsiteY1" fmla="*/ 824736 h 2795727"/>
              <a:gd name="connsiteX2" fmla="*/ 0 w 4118128"/>
              <a:gd name="connsiteY2" fmla="*/ 2795727 h 2795727"/>
              <a:gd name="connsiteX0" fmla="*/ 2766794 w 4596064"/>
              <a:gd name="connsiteY0" fmla="*/ 1517 h 2797175"/>
              <a:gd name="connsiteX1" fmla="*/ 4483716 w 4596064"/>
              <a:gd name="connsiteY1" fmla="*/ 1321553 h 2797175"/>
              <a:gd name="connsiteX2" fmla="*/ 0 w 4596064"/>
              <a:gd name="connsiteY2" fmla="*/ 2793780 h 2797175"/>
              <a:gd name="connsiteX0" fmla="*/ 2766794 w 4596064"/>
              <a:gd name="connsiteY0" fmla="*/ 1864 h 2797522"/>
              <a:gd name="connsiteX1" fmla="*/ 4483716 w 4596064"/>
              <a:gd name="connsiteY1" fmla="*/ 1321900 h 2797522"/>
              <a:gd name="connsiteX2" fmla="*/ 0 w 4596064"/>
              <a:gd name="connsiteY2" fmla="*/ 2794127 h 2797522"/>
              <a:gd name="connsiteX0" fmla="*/ 2766794 w 4641185"/>
              <a:gd name="connsiteY0" fmla="*/ 2106 h 2794708"/>
              <a:gd name="connsiteX1" fmla="*/ 4531217 w 4641185"/>
              <a:gd name="connsiteY1" fmla="*/ 1239015 h 2794708"/>
              <a:gd name="connsiteX2" fmla="*/ 0 w 4641185"/>
              <a:gd name="connsiteY2" fmla="*/ 2794369 h 2794708"/>
              <a:gd name="connsiteX0" fmla="*/ 2766794 w 4537093"/>
              <a:gd name="connsiteY0" fmla="*/ 2106 h 2806383"/>
              <a:gd name="connsiteX1" fmla="*/ 4531217 w 4537093"/>
              <a:gd name="connsiteY1" fmla="*/ 1239015 h 2806383"/>
              <a:gd name="connsiteX2" fmla="*/ 0 w 4537093"/>
              <a:gd name="connsiteY2" fmla="*/ 2794369 h 2806383"/>
              <a:gd name="connsiteX0" fmla="*/ 2766794 w 4537522"/>
              <a:gd name="connsiteY0" fmla="*/ 2106 h 2801667"/>
              <a:gd name="connsiteX1" fmla="*/ 4531217 w 4537522"/>
              <a:gd name="connsiteY1" fmla="*/ 1239015 h 2801667"/>
              <a:gd name="connsiteX2" fmla="*/ 0 w 4537522"/>
              <a:gd name="connsiteY2" fmla="*/ 2794369 h 2801667"/>
              <a:gd name="connsiteX0" fmla="*/ 2766794 w 4537522"/>
              <a:gd name="connsiteY0" fmla="*/ 5504 h 2805065"/>
              <a:gd name="connsiteX1" fmla="*/ 4531217 w 4537522"/>
              <a:gd name="connsiteY1" fmla="*/ 1242413 h 2805065"/>
              <a:gd name="connsiteX2" fmla="*/ 0 w 4537522"/>
              <a:gd name="connsiteY2" fmla="*/ 2797767 h 2805065"/>
              <a:gd name="connsiteX0" fmla="*/ 2790545 w 4537522"/>
              <a:gd name="connsiteY0" fmla="*/ 6615 h 2758675"/>
              <a:gd name="connsiteX1" fmla="*/ 4531217 w 4537522"/>
              <a:gd name="connsiteY1" fmla="*/ 1196023 h 2758675"/>
              <a:gd name="connsiteX2" fmla="*/ 0 w 4537522"/>
              <a:gd name="connsiteY2" fmla="*/ 2751377 h 2758675"/>
              <a:gd name="connsiteX0" fmla="*/ 2790545 w 4537522"/>
              <a:gd name="connsiteY0" fmla="*/ 283 h 2752343"/>
              <a:gd name="connsiteX1" fmla="*/ 4531217 w 4537522"/>
              <a:gd name="connsiteY1" fmla="*/ 1189691 h 2752343"/>
              <a:gd name="connsiteX2" fmla="*/ 0 w 4537522"/>
              <a:gd name="connsiteY2" fmla="*/ 2745045 h 2752343"/>
              <a:gd name="connsiteX0" fmla="*/ 2790545 w 4667493"/>
              <a:gd name="connsiteY0" fmla="*/ 237 h 2755235"/>
              <a:gd name="connsiteX1" fmla="*/ 4661846 w 4667493"/>
              <a:gd name="connsiteY1" fmla="*/ 1213395 h 2755235"/>
              <a:gd name="connsiteX2" fmla="*/ 0 w 4667493"/>
              <a:gd name="connsiteY2" fmla="*/ 2744999 h 2755235"/>
              <a:gd name="connsiteX0" fmla="*/ 2790545 w 4667493"/>
              <a:gd name="connsiteY0" fmla="*/ 237 h 2744999"/>
              <a:gd name="connsiteX1" fmla="*/ 4661846 w 4667493"/>
              <a:gd name="connsiteY1" fmla="*/ 1213395 h 2744999"/>
              <a:gd name="connsiteX2" fmla="*/ 0 w 4667493"/>
              <a:gd name="connsiteY2" fmla="*/ 2744999 h 2744999"/>
              <a:gd name="connsiteX0" fmla="*/ 2790545 w 4667493"/>
              <a:gd name="connsiteY0" fmla="*/ 77 h 2744839"/>
              <a:gd name="connsiteX1" fmla="*/ 4661846 w 4667493"/>
              <a:gd name="connsiteY1" fmla="*/ 1213235 h 2744839"/>
              <a:gd name="connsiteX2" fmla="*/ 0 w 4667493"/>
              <a:gd name="connsiteY2" fmla="*/ 2744839 h 2744839"/>
              <a:gd name="connsiteX0" fmla="*/ 3360560 w 4667493"/>
              <a:gd name="connsiteY0" fmla="*/ 40444 h 2132063"/>
              <a:gd name="connsiteX1" fmla="*/ 4661846 w 4667493"/>
              <a:gd name="connsiteY1" fmla="*/ 600459 h 2132063"/>
              <a:gd name="connsiteX2" fmla="*/ 0 w 4667493"/>
              <a:gd name="connsiteY2" fmla="*/ 2132063 h 2132063"/>
              <a:gd name="connsiteX0" fmla="*/ 3360560 w 4561143"/>
              <a:gd name="connsiteY0" fmla="*/ 75 h 2274044"/>
              <a:gd name="connsiteX1" fmla="*/ 4554968 w 4561143"/>
              <a:gd name="connsiteY1" fmla="*/ 1225109 h 2274044"/>
              <a:gd name="connsiteX2" fmla="*/ 0 w 4561143"/>
              <a:gd name="connsiteY2" fmla="*/ 2091694 h 2274044"/>
              <a:gd name="connsiteX0" fmla="*/ 3360560 w 4561143"/>
              <a:gd name="connsiteY0" fmla="*/ 42 h 2274011"/>
              <a:gd name="connsiteX1" fmla="*/ 4554968 w 4561143"/>
              <a:gd name="connsiteY1" fmla="*/ 1225076 h 2274011"/>
              <a:gd name="connsiteX2" fmla="*/ 0 w 4561143"/>
              <a:gd name="connsiteY2" fmla="*/ 2091661 h 2274011"/>
              <a:gd name="connsiteX0" fmla="*/ 3360560 w 4554968"/>
              <a:gd name="connsiteY0" fmla="*/ 42 h 2091661"/>
              <a:gd name="connsiteX1" fmla="*/ 4554968 w 4554968"/>
              <a:gd name="connsiteY1" fmla="*/ 1225076 h 2091661"/>
              <a:gd name="connsiteX2" fmla="*/ 0 w 4554968"/>
              <a:gd name="connsiteY2" fmla="*/ 2091661 h 2091661"/>
              <a:gd name="connsiteX0" fmla="*/ 0 w 2514715"/>
              <a:gd name="connsiteY0" fmla="*/ 42 h 2056035"/>
              <a:gd name="connsiteX1" fmla="*/ 1194408 w 2514715"/>
              <a:gd name="connsiteY1" fmla="*/ 1225076 h 2056035"/>
              <a:gd name="connsiteX2" fmla="*/ 760177 w 2514715"/>
              <a:gd name="connsiteY2" fmla="*/ 2056035 h 2056035"/>
              <a:gd name="connsiteX0" fmla="*/ 0 w 1194408"/>
              <a:gd name="connsiteY0" fmla="*/ 42 h 2056035"/>
              <a:gd name="connsiteX1" fmla="*/ 1194408 w 1194408"/>
              <a:gd name="connsiteY1" fmla="*/ 1225076 h 2056035"/>
              <a:gd name="connsiteX2" fmla="*/ 760177 w 1194408"/>
              <a:gd name="connsiteY2" fmla="*/ 2056035 h 2056035"/>
              <a:gd name="connsiteX0" fmla="*/ 0 w 1194408"/>
              <a:gd name="connsiteY0" fmla="*/ 42 h 2070549"/>
              <a:gd name="connsiteX1" fmla="*/ 1194408 w 1194408"/>
              <a:gd name="connsiteY1" fmla="*/ 1225076 h 2070549"/>
              <a:gd name="connsiteX2" fmla="*/ 702119 w 1194408"/>
              <a:gd name="connsiteY2" fmla="*/ 2070549 h 2070549"/>
              <a:gd name="connsiteX0" fmla="*/ 0 w 1194408"/>
              <a:gd name="connsiteY0" fmla="*/ 42 h 2063292"/>
              <a:gd name="connsiteX1" fmla="*/ 1194408 w 1194408"/>
              <a:gd name="connsiteY1" fmla="*/ 1225076 h 2063292"/>
              <a:gd name="connsiteX2" fmla="*/ 738405 w 1194408"/>
              <a:gd name="connsiteY2" fmla="*/ 2063292 h 2063292"/>
              <a:gd name="connsiteX0" fmla="*/ 0 w 1195050"/>
              <a:gd name="connsiteY0" fmla="*/ 42 h 2063292"/>
              <a:gd name="connsiteX1" fmla="*/ 1194408 w 1195050"/>
              <a:gd name="connsiteY1" fmla="*/ 1225076 h 2063292"/>
              <a:gd name="connsiteX2" fmla="*/ 738405 w 1195050"/>
              <a:gd name="connsiteY2" fmla="*/ 2063292 h 2063292"/>
              <a:gd name="connsiteX0" fmla="*/ 0 w 1455665"/>
              <a:gd name="connsiteY0" fmla="*/ 42 h 2063292"/>
              <a:gd name="connsiteX1" fmla="*/ 1455665 w 1455665"/>
              <a:gd name="connsiteY1" fmla="*/ 1225076 h 2063292"/>
              <a:gd name="connsiteX2" fmla="*/ 738405 w 1455665"/>
              <a:gd name="connsiteY2" fmla="*/ 2063292 h 2063292"/>
              <a:gd name="connsiteX0" fmla="*/ 0 w 1455665"/>
              <a:gd name="connsiteY0" fmla="*/ 51 h 2063301"/>
              <a:gd name="connsiteX1" fmla="*/ 1455665 w 1455665"/>
              <a:gd name="connsiteY1" fmla="*/ 1225085 h 2063301"/>
              <a:gd name="connsiteX2" fmla="*/ 738405 w 1455665"/>
              <a:gd name="connsiteY2" fmla="*/ 2063301 h 2063301"/>
              <a:gd name="connsiteX0" fmla="*/ 0 w 1455665"/>
              <a:gd name="connsiteY0" fmla="*/ 0 h 2063250"/>
              <a:gd name="connsiteX1" fmla="*/ 1455665 w 1455665"/>
              <a:gd name="connsiteY1" fmla="*/ 1225034 h 2063250"/>
              <a:gd name="connsiteX2" fmla="*/ 738405 w 1455665"/>
              <a:gd name="connsiteY2" fmla="*/ 2063250 h 2063250"/>
              <a:gd name="connsiteX0" fmla="*/ 0 w 1455665"/>
              <a:gd name="connsiteY0" fmla="*/ 0 h 2063250"/>
              <a:gd name="connsiteX1" fmla="*/ 1455665 w 1455665"/>
              <a:gd name="connsiteY1" fmla="*/ 1225034 h 2063250"/>
              <a:gd name="connsiteX2" fmla="*/ 738405 w 1455665"/>
              <a:gd name="connsiteY2" fmla="*/ 2063250 h 2063250"/>
              <a:gd name="connsiteX0" fmla="*/ 0 w 1455665"/>
              <a:gd name="connsiteY0" fmla="*/ 0 h 2063250"/>
              <a:gd name="connsiteX1" fmla="*/ 1455665 w 1455665"/>
              <a:gd name="connsiteY1" fmla="*/ 1225034 h 2063250"/>
              <a:gd name="connsiteX2" fmla="*/ 738405 w 1455665"/>
              <a:gd name="connsiteY2" fmla="*/ 2063250 h 2063250"/>
              <a:gd name="connsiteX0" fmla="*/ 0 w 1455823"/>
              <a:gd name="connsiteY0" fmla="*/ 0 h 2063250"/>
              <a:gd name="connsiteX1" fmla="*/ 1455665 w 1455823"/>
              <a:gd name="connsiteY1" fmla="*/ 1225034 h 2063250"/>
              <a:gd name="connsiteX2" fmla="*/ 738405 w 1455823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  <a:gd name="connsiteX0" fmla="*/ 0 w 1405065"/>
              <a:gd name="connsiteY0" fmla="*/ 0 h 2063250"/>
              <a:gd name="connsiteX1" fmla="*/ 1404865 w 1405065"/>
              <a:gd name="connsiteY1" fmla="*/ 1203263 h 2063250"/>
              <a:gd name="connsiteX2" fmla="*/ 738405 w 1405065"/>
              <a:gd name="connsiteY2" fmla="*/ 2063250 h 2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065" h="2063250">
                <a:moveTo>
                  <a:pt x="0" y="0"/>
                </a:moveTo>
                <a:cubicBezTo>
                  <a:pt x="676150" y="23205"/>
                  <a:pt x="1399994" y="406416"/>
                  <a:pt x="1404865" y="1203263"/>
                </a:cubicBezTo>
                <a:cubicBezTo>
                  <a:pt x="1411940" y="1614335"/>
                  <a:pt x="1232886" y="2058789"/>
                  <a:pt x="738405" y="2063250"/>
                </a:cubicBezTo>
              </a:path>
            </a:pathLst>
          </a:custGeom>
          <a:noFill/>
          <a:ln w="19050" cap="rnd">
            <a:solidFill>
              <a:schemeClr val="bg2">
                <a:lumMod val="50000"/>
              </a:schemeClr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54085D-3F3A-0143-98CF-5C6240AB67D0}"/>
              </a:ext>
            </a:extLst>
          </p:cNvPr>
          <p:cNvSpPr/>
          <p:nvPr/>
        </p:nvSpPr>
        <p:spPr>
          <a:xfrm>
            <a:off x="9389700" y="4104195"/>
            <a:ext cx="2497554" cy="830997"/>
          </a:xfrm>
          <a:prstGeom prst="rect">
            <a:avLst/>
          </a:prstGeom>
          <a:solidFill>
            <a:srgbClr val="D4EAF5"/>
          </a:solidFill>
          <a:ln>
            <a:solidFill>
              <a:srgbClr val="009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BDA8C8-80E0-C346-B942-A046AA85FFC7}"/>
              </a:ext>
            </a:extLst>
          </p:cNvPr>
          <p:cNvSpPr txBox="1"/>
          <p:nvPr/>
        </p:nvSpPr>
        <p:spPr>
          <a:xfrm>
            <a:off x="9389700" y="4124560"/>
            <a:ext cx="249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91C7"/>
                </a:solidFill>
                <a:latin typeface="Tenorite" pitchFamily="2" charset="0"/>
              </a:rPr>
              <a:t>Contains information</a:t>
            </a:r>
            <a:r>
              <a:rPr lang="en-US" sz="1600" i="1" dirty="0">
                <a:solidFill>
                  <a:srgbClr val="0091C7"/>
                </a:solidFill>
                <a:latin typeface="Tenorite" pitchFamily="2" charset="0"/>
              </a:rPr>
              <a:t> </a:t>
            </a:r>
            <a:r>
              <a:rPr lang="en-US" sz="1600" dirty="0">
                <a:solidFill>
                  <a:srgbClr val="0091C7"/>
                </a:solidFill>
                <a:latin typeface="Tenorite" pitchFamily="2" charset="0"/>
              </a:rPr>
              <a:t>that is not mentioned in the current user utterance.</a:t>
            </a:r>
            <a:endParaRPr lang="en-US" sz="1600" b="1" dirty="0">
              <a:solidFill>
                <a:srgbClr val="0091C7"/>
              </a:solidFill>
              <a:latin typeface="Tenorit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E5CBD0-0FF5-684F-A2B8-5B8FD7E62086}"/>
                  </a:ext>
                </a:extLst>
              </p:cNvPr>
              <p:cNvSpPr txBox="1"/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E5CBD0-0FF5-684F-A2B8-5B8FD7E6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737DD8-9745-D640-847B-229EAAFCF620}"/>
              </a:ext>
            </a:extLst>
          </p:cNvPr>
          <p:cNvSpPr txBox="1"/>
          <p:nvPr/>
        </p:nvSpPr>
        <p:spPr>
          <a:xfrm>
            <a:off x="1794714" y="1816148"/>
            <a:ext cx="342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D0232B"/>
                </a:solidFill>
                <a:latin typeface="Tenorite" pitchFamily="2" charset="0"/>
              </a:rPr>
              <a:t>neural encoder-decoder architecture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5371B5-629F-C54D-AB63-5341828423F6}"/>
              </a:ext>
            </a:extLst>
          </p:cNvPr>
          <p:cNvCxnSpPr>
            <a:cxnSpLocks/>
          </p:cNvCxnSpPr>
          <p:nvPr/>
        </p:nvCxnSpPr>
        <p:spPr>
          <a:xfrm>
            <a:off x="3505003" y="1596930"/>
            <a:ext cx="0" cy="256064"/>
          </a:xfrm>
          <a:prstGeom prst="straightConnector1">
            <a:avLst/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EA24FB-5583-A647-9ABF-FBCBF2223E90}"/>
              </a:ext>
            </a:extLst>
          </p:cNvPr>
          <p:cNvCxnSpPr>
            <a:cxnSpLocks/>
          </p:cNvCxnSpPr>
          <p:nvPr/>
        </p:nvCxnSpPr>
        <p:spPr>
          <a:xfrm>
            <a:off x="2791328" y="1596930"/>
            <a:ext cx="1464659" cy="0"/>
          </a:xfrm>
          <a:prstGeom prst="line">
            <a:avLst/>
          </a:prstGeom>
          <a:ln w="1905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3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  <p:bldP spid="18" grpId="0"/>
      <p:bldP spid="18" grpId="1"/>
      <p:bldP spid="26" grpId="0" animBg="1"/>
      <p:bldP spid="27" grpId="0"/>
      <p:bldP spid="27" grpId="1"/>
      <p:bldP spid="28" grpId="0"/>
      <p:bldP spid="28" grpId="1"/>
      <p:bldP spid="60" grpId="0" animBg="1"/>
      <p:bldP spid="61" grpId="0" animBg="1"/>
      <p:bldP spid="30" grpId="0" animBg="1"/>
      <p:bldP spid="31" grpId="0"/>
      <p:bldP spid="31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14</a:t>
            </a:fld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3767926-DCF4-ED4C-A867-D836751B0699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/ Decoder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FAE475-E460-BB4F-AAC2-AA7601FF3A90}"/>
              </a:ext>
            </a:extLst>
          </p:cNvPr>
          <p:cNvGrpSpPr/>
          <p:nvPr/>
        </p:nvGrpSpPr>
        <p:grpSpPr>
          <a:xfrm>
            <a:off x="457820" y="4672588"/>
            <a:ext cx="5573366" cy="946154"/>
            <a:chOff x="457820" y="4672588"/>
            <a:chExt cx="5573366" cy="946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0E8007-4D98-6744-922B-D86B0ADBD3CE}"/>
                    </a:ext>
                  </a:extLst>
                </p:cNvPr>
                <p:cNvSpPr txBox="1"/>
                <p:nvPr/>
              </p:nvSpPr>
              <p:spPr>
                <a:xfrm>
                  <a:off x="3184049" y="4803428"/>
                  <a:ext cx="4142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0E8007-4D98-6744-922B-D86B0ADBD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049" y="4803428"/>
                  <a:ext cx="41426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1ADDAA-6104-7546-B404-49F7E36E516C}"/>
                </a:ext>
              </a:extLst>
            </p:cNvPr>
            <p:cNvSpPr txBox="1"/>
            <p:nvPr/>
          </p:nvSpPr>
          <p:spPr>
            <a:xfrm>
              <a:off x="457820" y="4672588"/>
              <a:ext cx="11060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history</a:t>
              </a:r>
              <a:endParaRPr lang="en-US" sz="1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E35CC8-FF9C-754F-A748-8DC41754C136}"/>
                </a:ext>
              </a:extLst>
            </p:cNvPr>
            <p:cNvSpPr txBox="1"/>
            <p:nvPr/>
          </p:nvSpPr>
          <p:spPr>
            <a:xfrm>
              <a:off x="457822" y="5145232"/>
              <a:ext cx="11060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utterance</a:t>
              </a:r>
              <a:endParaRPr lang="en-US" sz="1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F590D40-E93F-9141-ADA9-C65E7BA07250}"/>
                </a:ext>
              </a:extLst>
            </p:cNvPr>
            <p:cNvCxnSpPr>
              <a:cxnSpLocks/>
            </p:cNvCxnSpPr>
            <p:nvPr/>
          </p:nvCxnSpPr>
          <p:spPr>
            <a:xfrm>
              <a:off x="1629325" y="4830290"/>
              <a:ext cx="193831" cy="0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4B87516-8EA6-B642-9B2F-9FC6EF0F5C91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10" y="5303623"/>
              <a:ext cx="1953034" cy="0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7796105-5D4C-9A47-8A54-8CC365D2422A}"/>
                </a:ext>
              </a:extLst>
            </p:cNvPr>
            <p:cNvSpPr txBox="1"/>
            <p:nvPr/>
          </p:nvSpPr>
          <p:spPr>
            <a:xfrm>
              <a:off x="5114367" y="4884055"/>
              <a:ext cx="916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decoder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6FD8802-9E21-8A4F-A877-14A2CCDE0C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6682" y="4827832"/>
              <a:ext cx="387662" cy="0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345D08D-2BAD-5947-B94B-555DE582D51B}"/>
                </a:ext>
              </a:extLst>
            </p:cNvPr>
            <p:cNvSpPr txBox="1"/>
            <p:nvPr/>
          </p:nvSpPr>
          <p:spPr>
            <a:xfrm>
              <a:off x="1824851" y="4672588"/>
              <a:ext cx="1371831" cy="3077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Tenorite" pitchFamily="2" charset="0"/>
                </a:rPr>
                <a:t>types extractor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72AA721-ACC4-A140-830C-C962D6C2925D}"/>
                </a:ext>
              </a:extLst>
            </p:cNvPr>
            <p:cNvCxnSpPr>
              <a:cxnSpLocks/>
            </p:cNvCxnSpPr>
            <p:nvPr/>
          </p:nvCxnSpPr>
          <p:spPr>
            <a:xfrm>
              <a:off x="4920536" y="5056809"/>
              <a:ext cx="193831" cy="0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04F263-F6F8-0F46-BAED-82B6CCBB2517}"/>
                </a:ext>
              </a:extLst>
            </p:cNvPr>
            <p:cNvSpPr/>
            <p:nvPr/>
          </p:nvSpPr>
          <p:spPr>
            <a:xfrm>
              <a:off x="3584344" y="4672588"/>
              <a:ext cx="1336192" cy="7614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enorite" pitchFamily="2" charset="0"/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42170C8-B9F7-7A4E-BA2F-A7AF2077CDE4}"/>
                    </a:ext>
                  </a:extLst>
                </p:cNvPr>
                <p:cNvSpPr txBox="1"/>
                <p:nvPr/>
              </p:nvSpPr>
              <p:spPr>
                <a:xfrm>
                  <a:off x="3183381" y="5249410"/>
                  <a:ext cx="4142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42170C8-B9F7-7A4E-BA2F-A7AF2077C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381" y="5249410"/>
                  <a:ext cx="41426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417B6E-47D9-EC45-B2BC-1E66A0DE868E}"/>
              </a:ext>
            </a:extLst>
          </p:cNvPr>
          <p:cNvSpPr txBox="1"/>
          <p:nvPr/>
        </p:nvSpPr>
        <p:spPr>
          <a:xfrm>
            <a:off x="150131" y="2250895"/>
            <a:ext cx="5571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ENCODER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Reduce the dependence on the dialogue history using </a:t>
            </a: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meta-computation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operators [SM et al., 2020].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Encode 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stripped-down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 version of the dialogue history.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7DFB84-42B9-A949-82D7-FC3A90B0800C}"/>
                  </a:ext>
                </a:extLst>
              </p:cNvPr>
              <p:cNvSpPr txBox="1"/>
              <p:nvPr/>
            </p:nvSpPr>
            <p:spPr>
              <a:xfrm>
                <a:off x="6704828" y="996766"/>
                <a:ext cx="4246739" cy="73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7DFB84-42B9-A949-82D7-FC3A90B08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828" y="996766"/>
                <a:ext cx="4246739" cy="737847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4685FB8-871F-284C-B94D-0BB08CEA3FA2}"/>
              </a:ext>
            </a:extLst>
          </p:cNvPr>
          <p:cNvGrpSpPr/>
          <p:nvPr/>
        </p:nvGrpSpPr>
        <p:grpSpPr>
          <a:xfrm>
            <a:off x="7969416" y="1589570"/>
            <a:ext cx="1295852" cy="728430"/>
            <a:chOff x="2877096" y="1975302"/>
            <a:chExt cx="1295852" cy="8012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A816C2-3C21-434B-93FA-62C41A4A970F}"/>
                </a:ext>
              </a:extLst>
            </p:cNvPr>
            <p:cNvSpPr txBox="1"/>
            <p:nvPr/>
          </p:nvSpPr>
          <p:spPr>
            <a:xfrm>
              <a:off x="2877096" y="2201034"/>
              <a:ext cx="1295852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D0232B"/>
                  </a:solidFill>
                  <a:latin typeface="Tenorite" pitchFamily="2" charset="0"/>
                </a:rPr>
                <a:t>function scoring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C4518CC-1635-C248-B9B2-8E512A1D7BB7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66" y="1975302"/>
              <a:ext cx="0" cy="249377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CBACE8-F037-A446-A624-4997EB7B6A28}"/>
                </a:ext>
              </a:extLst>
            </p:cNvPr>
            <p:cNvCxnSpPr>
              <a:cxnSpLocks/>
            </p:cNvCxnSpPr>
            <p:nvPr/>
          </p:nvCxnSpPr>
          <p:spPr>
            <a:xfrm>
              <a:off x="3044487" y="1975302"/>
              <a:ext cx="961071" cy="0"/>
            </a:xfrm>
            <a:prstGeom prst="line">
              <a:avLst/>
            </a:prstGeom>
            <a:ln w="1905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66441A-CBF2-0641-9FC4-954DC2135E3C}"/>
                  </a:ext>
                </a:extLst>
              </p:cNvPr>
              <p:cNvSpPr txBox="1"/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66441A-CBF2-0641-9FC4-954DC2135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0ED4DFA-0B67-C94C-9DF1-A14C4E4D1493}"/>
              </a:ext>
            </a:extLst>
          </p:cNvPr>
          <p:cNvSpPr txBox="1"/>
          <p:nvPr/>
        </p:nvSpPr>
        <p:spPr>
          <a:xfrm>
            <a:off x="1794714" y="1816148"/>
            <a:ext cx="342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neural encoder-decoder architecture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F53CB4-B98B-CF4C-8B48-F16D224442B5}"/>
              </a:ext>
            </a:extLst>
          </p:cNvPr>
          <p:cNvCxnSpPr>
            <a:cxnSpLocks/>
          </p:cNvCxnSpPr>
          <p:nvPr/>
        </p:nvCxnSpPr>
        <p:spPr>
          <a:xfrm>
            <a:off x="3505003" y="1596930"/>
            <a:ext cx="0" cy="256064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B7D832-CD77-0F4B-91B5-2BB5EC74516E}"/>
              </a:ext>
            </a:extLst>
          </p:cNvPr>
          <p:cNvCxnSpPr>
            <a:cxnSpLocks/>
          </p:cNvCxnSpPr>
          <p:nvPr/>
        </p:nvCxnSpPr>
        <p:spPr>
          <a:xfrm>
            <a:off x="2791328" y="1596930"/>
            <a:ext cx="1464659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873872-9F38-5042-B24E-E2B5BA388F12}"/>
              </a:ext>
            </a:extLst>
          </p:cNvPr>
          <p:cNvSpPr txBox="1"/>
          <p:nvPr/>
        </p:nvSpPr>
        <p:spPr>
          <a:xfrm>
            <a:off x="6470469" y="2258015"/>
            <a:ext cx="5571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Tenorite" pitchFamily="2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The independence assumptions help improve both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efficiency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 (and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latency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) and generalization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accuracy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37BFB1-DD60-0541-8FFF-F488C703109B}"/>
              </a:ext>
            </a:extLst>
          </p:cNvPr>
          <p:cNvSpPr txBox="1"/>
          <p:nvPr/>
        </p:nvSpPr>
        <p:spPr>
          <a:xfrm>
            <a:off x="6470469" y="2258015"/>
            <a:ext cx="557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AEE83-441D-6B47-A5DB-CA02A58A1970}"/>
              </a:ext>
            </a:extLst>
          </p:cNvPr>
          <p:cNvSpPr txBox="1"/>
          <p:nvPr/>
        </p:nvSpPr>
        <p:spPr>
          <a:xfrm>
            <a:off x="6470469" y="3070277"/>
            <a:ext cx="557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Function Scoring: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Autoregressive Transformer with a function signature embedding component.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24B42E-5EA5-4C43-BB6E-8DDB9EFCFC72}"/>
              </a:ext>
            </a:extLst>
          </p:cNvPr>
          <p:cNvSpPr/>
          <p:nvPr/>
        </p:nvSpPr>
        <p:spPr>
          <a:xfrm>
            <a:off x="6834992" y="4661281"/>
            <a:ext cx="3514566" cy="1645314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439BDE-A615-3D4D-8D56-9D3019360536}"/>
              </a:ext>
            </a:extLst>
          </p:cNvPr>
          <p:cNvSpPr txBox="1"/>
          <p:nvPr/>
        </p:nvSpPr>
        <p:spPr>
          <a:xfrm>
            <a:off x="6819090" y="6061376"/>
            <a:ext cx="1967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0232B"/>
                </a:solidFill>
                <a:latin typeface="Tenorite" pitchFamily="2" charset="0"/>
              </a:rPr>
              <a:t>FUNCTION EMBEDDER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ACCC94-BB18-4846-9176-FAF2762DE29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126587" y="4957280"/>
            <a:ext cx="0" cy="2244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5DC721-2CDF-0C49-BCD6-B660725276FD}"/>
              </a:ext>
            </a:extLst>
          </p:cNvPr>
          <p:cNvCxnSpPr>
            <a:cxnSpLocks/>
          </p:cNvCxnSpPr>
          <p:nvPr/>
        </p:nvCxnSpPr>
        <p:spPr>
          <a:xfrm>
            <a:off x="7709702" y="4957280"/>
            <a:ext cx="0" cy="2244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4750BA-4F2F-9C42-ACA8-21A85E4FC65D}"/>
              </a:ext>
            </a:extLst>
          </p:cNvPr>
          <p:cNvSpPr/>
          <p:nvPr/>
        </p:nvSpPr>
        <p:spPr>
          <a:xfrm>
            <a:off x="7034717" y="4785888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DFD09-FBC9-A84B-B196-FA6A5848E744}"/>
              </a:ext>
            </a:extLst>
          </p:cNvPr>
          <p:cNvSpPr/>
          <p:nvPr/>
        </p:nvSpPr>
        <p:spPr>
          <a:xfrm>
            <a:off x="7617832" y="4785888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9467E6-255C-F340-B15C-FE5B536B0E08}"/>
              </a:ext>
            </a:extLst>
          </p:cNvPr>
          <p:cNvCxnSpPr>
            <a:cxnSpLocks/>
          </p:cNvCxnSpPr>
          <p:nvPr/>
        </p:nvCxnSpPr>
        <p:spPr>
          <a:xfrm>
            <a:off x="8613276" y="4957280"/>
            <a:ext cx="0" cy="2244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884E94-3E34-2643-A76B-1887FE7D3945}"/>
              </a:ext>
            </a:extLst>
          </p:cNvPr>
          <p:cNvCxnSpPr>
            <a:cxnSpLocks/>
          </p:cNvCxnSpPr>
          <p:nvPr/>
        </p:nvCxnSpPr>
        <p:spPr>
          <a:xfrm>
            <a:off x="9703844" y="4957280"/>
            <a:ext cx="0" cy="2244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60C8A93-00C9-FA4D-8623-FA313F4E19AF}"/>
              </a:ext>
            </a:extLst>
          </p:cNvPr>
          <p:cNvSpPr/>
          <p:nvPr/>
        </p:nvSpPr>
        <p:spPr>
          <a:xfrm>
            <a:off x="8521406" y="4785888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854689-1753-1049-AED7-21861E671195}"/>
              </a:ext>
            </a:extLst>
          </p:cNvPr>
          <p:cNvSpPr/>
          <p:nvPr/>
        </p:nvSpPr>
        <p:spPr>
          <a:xfrm>
            <a:off x="9611974" y="4785888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295A0-98EE-6B40-86BF-7C5E06CB130E}"/>
              </a:ext>
            </a:extLst>
          </p:cNvPr>
          <p:cNvSpPr/>
          <p:nvPr/>
        </p:nvSpPr>
        <p:spPr>
          <a:xfrm>
            <a:off x="6834993" y="3726663"/>
            <a:ext cx="5201349" cy="842750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4329E-C9BC-D04C-A26F-98C95EE1D461}"/>
              </a:ext>
            </a:extLst>
          </p:cNvPr>
          <p:cNvSpPr txBox="1"/>
          <p:nvPr/>
        </p:nvSpPr>
        <p:spPr>
          <a:xfrm>
            <a:off x="6819092" y="3731541"/>
            <a:ext cx="2886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0232B"/>
                </a:solidFill>
                <a:latin typeface="Tenorite" pitchFamily="2" charset="0"/>
              </a:rPr>
              <a:t>FUNCTION SIGNATURE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D1C3E0-D48E-F044-87F8-77919BE10936}"/>
              </a:ext>
            </a:extLst>
          </p:cNvPr>
          <p:cNvSpPr txBox="1"/>
          <p:nvPr/>
        </p:nvSpPr>
        <p:spPr>
          <a:xfrm>
            <a:off x="6834992" y="4027032"/>
            <a:ext cx="5226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Book[Flight](from: City, to: City): Booking[Flight]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37595B-F8EA-CA41-B262-2C6E545277C1}"/>
              </a:ext>
            </a:extLst>
          </p:cNvPr>
          <p:cNvCxnSpPr>
            <a:stCxn id="59" idx="2"/>
            <a:endCxn id="66" idx="1"/>
          </p:cNvCxnSpPr>
          <p:nvPr/>
        </p:nvCxnSpPr>
        <p:spPr>
          <a:xfrm rot="16200000" flipH="1">
            <a:off x="7709105" y="5062201"/>
            <a:ext cx="315759" cy="903573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C73D5C2-8468-454A-AEDB-F4245C2942C2}"/>
              </a:ext>
            </a:extLst>
          </p:cNvPr>
          <p:cNvSpPr/>
          <p:nvPr/>
        </p:nvSpPr>
        <p:spPr>
          <a:xfrm>
            <a:off x="7028823" y="5184717"/>
            <a:ext cx="772749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enorite" pitchFamily="2" charset="0"/>
              </a:rPr>
              <a:t>+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70C421C-C99B-9B46-A3E6-E067895E1F5B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 flipV="1">
            <a:off x="9091520" y="4960278"/>
            <a:ext cx="1012934" cy="711590"/>
          </a:xfrm>
          <a:prstGeom prst="bentConnector3">
            <a:avLst>
              <a:gd name="adj1" fmla="val -702"/>
            </a:avLst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EA2494D-D328-F446-8FFB-A3498151AEEE}"/>
              </a:ext>
            </a:extLst>
          </p:cNvPr>
          <p:cNvSpPr/>
          <p:nvPr/>
        </p:nvSpPr>
        <p:spPr>
          <a:xfrm>
            <a:off x="10012582" y="4785888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DC96CD-EF8F-4A43-B6BC-720D4EA968B4}"/>
              </a:ext>
            </a:extLst>
          </p:cNvPr>
          <p:cNvCxnSpPr>
            <a:cxnSpLocks/>
          </p:cNvCxnSpPr>
          <p:nvPr/>
        </p:nvCxnSpPr>
        <p:spPr>
          <a:xfrm>
            <a:off x="8705145" y="5361734"/>
            <a:ext cx="0" cy="2244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987396-3CB3-B543-BD93-163AA7BF4390}"/>
              </a:ext>
            </a:extLst>
          </p:cNvPr>
          <p:cNvSpPr/>
          <p:nvPr/>
        </p:nvSpPr>
        <p:spPr>
          <a:xfrm>
            <a:off x="8521406" y="5184717"/>
            <a:ext cx="1274308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enorite" pitchFamily="2" charset="0"/>
              </a:rPr>
              <a:t>pooling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04284B9-6CC0-1D42-8B11-692D801E78DA}"/>
              </a:ext>
            </a:extLst>
          </p:cNvPr>
          <p:cNvCxnSpPr>
            <a:cxnSpLocks/>
            <a:stCxn id="66" idx="2"/>
            <a:endCxn id="65" idx="1"/>
          </p:cNvCxnSpPr>
          <p:nvPr/>
        </p:nvCxnSpPr>
        <p:spPr>
          <a:xfrm rot="16200000" flipH="1">
            <a:off x="8710751" y="5751959"/>
            <a:ext cx="154298" cy="165508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637A87-3F71-1A4E-AA8C-B2D7E37A118C}"/>
              </a:ext>
            </a:extLst>
          </p:cNvPr>
          <p:cNvSpPr txBox="1"/>
          <p:nvPr/>
        </p:nvSpPr>
        <p:spPr>
          <a:xfrm>
            <a:off x="8870654" y="5788751"/>
            <a:ext cx="14107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0232B"/>
                </a:solidFill>
                <a:latin typeface="Tenorite" pitchFamily="2" charset="0"/>
              </a:rPr>
              <a:t>function embedding</a:t>
            </a:r>
            <a:endParaRPr lang="en-US" sz="1000" dirty="0">
              <a:solidFill>
                <a:srgbClr val="D0232B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744769-3B14-2E4A-9167-DD9A26A6E4CF}"/>
              </a:ext>
            </a:extLst>
          </p:cNvPr>
          <p:cNvSpPr/>
          <p:nvPr/>
        </p:nvSpPr>
        <p:spPr>
          <a:xfrm>
            <a:off x="8318771" y="5586172"/>
            <a:ext cx="772749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enorite" pitchFamily="2" charset="0"/>
              </a:rPr>
              <a:t>+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94CD00-9ABE-B545-8D54-4E72971731CE}"/>
              </a:ext>
            </a:extLst>
          </p:cNvPr>
          <p:cNvSpPr/>
          <p:nvPr/>
        </p:nvSpPr>
        <p:spPr>
          <a:xfrm>
            <a:off x="10441428" y="4661281"/>
            <a:ext cx="1594914" cy="1645314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B11A57-C20D-FB41-BE2C-B44BDB604184}"/>
              </a:ext>
            </a:extLst>
          </p:cNvPr>
          <p:cNvSpPr txBox="1"/>
          <p:nvPr/>
        </p:nvSpPr>
        <p:spPr>
          <a:xfrm>
            <a:off x="10420177" y="6061376"/>
            <a:ext cx="162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D0232B"/>
                </a:solidFill>
                <a:latin typeface="Tenorite" pitchFamily="2" charset="0"/>
              </a:rPr>
              <a:t>ARGUMENT EMBEDDER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4BCA6-87D0-514D-A31D-62DD85A94158}"/>
              </a:ext>
            </a:extLst>
          </p:cNvPr>
          <p:cNvSpPr txBox="1"/>
          <p:nvPr/>
        </p:nvSpPr>
        <p:spPr>
          <a:xfrm>
            <a:off x="10827876" y="4667407"/>
            <a:ext cx="119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from: City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EF65A2-A484-1B4D-8CCF-C45FCAAB7684}"/>
              </a:ext>
            </a:extLst>
          </p:cNvPr>
          <p:cNvSpPr/>
          <p:nvPr/>
        </p:nvSpPr>
        <p:spPr>
          <a:xfrm>
            <a:off x="10947875" y="4982952"/>
            <a:ext cx="385419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4A004B-9212-794F-A418-BFEAF95EC1F2}"/>
              </a:ext>
            </a:extLst>
          </p:cNvPr>
          <p:cNvSpPr/>
          <p:nvPr/>
        </p:nvSpPr>
        <p:spPr>
          <a:xfrm>
            <a:off x="11541041" y="4982953"/>
            <a:ext cx="385419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type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B074F9-CCBA-A642-95A2-094DF0FC0F88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1153091" y="5436382"/>
            <a:ext cx="0" cy="13021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71ECA8-DB41-0147-A1A4-187D4DBBDE31}"/>
              </a:ext>
            </a:extLst>
          </p:cNvPr>
          <p:cNvCxnSpPr>
            <a:cxnSpLocks/>
          </p:cNvCxnSpPr>
          <p:nvPr/>
        </p:nvCxnSpPr>
        <p:spPr>
          <a:xfrm>
            <a:off x="11736206" y="5436382"/>
            <a:ext cx="0" cy="13021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98B002-A95D-D94B-B7F9-D47DAA9352C7}"/>
              </a:ext>
            </a:extLst>
          </p:cNvPr>
          <p:cNvSpPr/>
          <p:nvPr/>
        </p:nvSpPr>
        <p:spPr>
          <a:xfrm>
            <a:off x="11061221" y="5264990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C14456-E364-DF4F-8B7A-206F3399358D}"/>
              </a:ext>
            </a:extLst>
          </p:cNvPr>
          <p:cNvSpPr/>
          <p:nvPr/>
        </p:nvSpPr>
        <p:spPr>
          <a:xfrm>
            <a:off x="11644336" y="5264990"/>
            <a:ext cx="183740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enorite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1D972B-8F50-D64E-9EDA-A8E0EDC2EAF2}"/>
              </a:ext>
            </a:extLst>
          </p:cNvPr>
          <p:cNvSpPr/>
          <p:nvPr/>
        </p:nvSpPr>
        <p:spPr>
          <a:xfrm>
            <a:off x="11055327" y="5566597"/>
            <a:ext cx="772749" cy="171392"/>
          </a:xfrm>
          <a:prstGeom prst="rect">
            <a:avLst/>
          </a:prstGeom>
          <a:solidFill>
            <a:srgbClr val="D0232B"/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enorite" pitchFamily="2" charset="0"/>
              </a:rPr>
              <a:t>+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D99C990-5F24-5149-9429-1D0832D5B561}"/>
              </a:ext>
            </a:extLst>
          </p:cNvPr>
          <p:cNvCxnSpPr>
            <a:cxnSpLocks/>
          </p:cNvCxnSpPr>
          <p:nvPr/>
        </p:nvCxnSpPr>
        <p:spPr>
          <a:xfrm>
            <a:off x="11155762" y="5134775"/>
            <a:ext cx="0" cy="13021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FC3404D-1ABA-814A-AE4C-F6FBBAE7707A}"/>
              </a:ext>
            </a:extLst>
          </p:cNvPr>
          <p:cNvCxnSpPr>
            <a:cxnSpLocks/>
          </p:cNvCxnSpPr>
          <p:nvPr/>
        </p:nvCxnSpPr>
        <p:spPr>
          <a:xfrm>
            <a:off x="11738877" y="5134775"/>
            <a:ext cx="0" cy="13021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B6150F-9376-B245-8AF6-392C9E255968}"/>
              </a:ext>
            </a:extLst>
          </p:cNvPr>
          <p:cNvCxnSpPr>
            <a:cxnSpLocks/>
          </p:cNvCxnSpPr>
          <p:nvPr/>
        </p:nvCxnSpPr>
        <p:spPr>
          <a:xfrm rot="5400000">
            <a:off x="11277951" y="5743364"/>
            <a:ext cx="161992" cy="165508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2D6696-8FBE-C44E-AE88-2BE67024AE8F}"/>
              </a:ext>
            </a:extLst>
          </p:cNvPr>
          <p:cNvSpPr txBox="1"/>
          <p:nvPr/>
        </p:nvSpPr>
        <p:spPr>
          <a:xfrm>
            <a:off x="10362368" y="5710960"/>
            <a:ext cx="913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D0232B"/>
                </a:solidFill>
                <a:latin typeface="Tenorite" pitchFamily="2" charset="0"/>
              </a:rPr>
              <a:t>argument embedding</a:t>
            </a:r>
            <a:endParaRPr lang="en-US" sz="1000" dirty="0">
              <a:solidFill>
                <a:srgbClr val="D0232B"/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CACA553-DA81-6C49-B78C-7605F808DBDD}"/>
              </a:ext>
            </a:extLst>
          </p:cNvPr>
          <p:cNvSpPr/>
          <p:nvPr/>
        </p:nvSpPr>
        <p:spPr>
          <a:xfrm>
            <a:off x="8193209" y="4070095"/>
            <a:ext cx="1004489" cy="226254"/>
          </a:xfrm>
          <a:prstGeom prst="roundRect">
            <a:avLst/>
          </a:prstGeom>
          <a:noFill/>
          <a:ln w="1270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98F3790-CDDC-3247-992E-215612B2E2A9}"/>
              </a:ext>
            </a:extLst>
          </p:cNvPr>
          <p:cNvSpPr/>
          <p:nvPr/>
        </p:nvSpPr>
        <p:spPr>
          <a:xfrm>
            <a:off x="10931834" y="4707076"/>
            <a:ext cx="1004489" cy="226254"/>
          </a:xfrm>
          <a:prstGeom prst="roundRect">
            <a:avLst/>
          </a:prstGeom>
          <a:noFill/>
          <a:ln w="1270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D081D3FB-47B3-624A-95B1-246E7A0B73E5}"/>
              </a:ext>
            </a:extLst>
          </p:cNvPr>
          <p:cNvSpPr/>
          <p:nvPr/>
        </p:nvSpPr>
        <p:spPr>
          <a:xfrm>
            <a:off x="9186157" y="3921000"/>
            <a:ext cx="2908230" cy="793007"/>
          </a:xfrm>
          <a:custGeom>
            <a:avLst/>
            <a:gdLst>
              <a:gd name="connsiteX0" fmla="*/ 0 w 3255384"/>
              <a:gd name="connsiteY0" fmla="*/ 246303 h 877534"/>
              <a:gd name="connsiteX1" fmla="*/ 3091262 w 3255384"/>
              <a:gd name="connsiteY1" fmla="*/ 33926 h 877534"/>
              <a:gd name="connsiteX2" fmla="*/ 2861188 w 3255384"/>
              <a:gd name="connsiteY2" fmla="*/ 877534 h 877534"/>
              <a:gd name="connsiteX0" fmla="*/ 0 w 3274550"/>
              <a:gd name="connsiteY0" fmla="*/ 246303 h 877534"/>
              <a:gd name="connsiteX1" fmla="*/ 3091262 w 3274550"/>
              <a:gd name="connsiteY1" fmla="*/ 33926 h 877534"/>
              <a:gd name="connsiteX2" fmla="*/ 2861188 w 3274550"/>
              <a:gd name="connsiteY2" fmla="*/ 877534 h 877534"/>
              <a:gd name="connsiteX0" fmla="*/ 0 w 3073847"/>
              <a:gd name="connsiteY0" fmla="*/ 211178 h 842409"/>
              <a:gd name="connsiteX1" fmla="*/ 2819892 w 3073847"/>
              <a:gd name="connsiteY1" fmla="*/ 40097 h 842409"/>
              <a:gd name="connsiteX2" fmla="*/ 2861188 w 3073847"/>
              <a:gd name="connsiteY2" fmla="*/ 842409 h 842409"/>
              <a:gd name="connsiteX0" fmla="*/ 0 w 3134352"/>
              <a:gd name="connsiteY0" fmla="*/ 206323 h 837554"/>
              <a:gd name="connsiteX1" fmla="*/ 2908382 w 3134352"/>
              <a:gd name="connsiteY1" fmla="*/ 41142 h 837554"/>
              <a:gd name="connsiteX2" fmla="*/ 2861188 w 3134352"/>
              <a:gd name="connsiteY2" fmla="*/ 837554 h 837554"/>
              <a:gd name="connsiteX0" fmla="*/ 0 w 3134352"/>
              <a:gd name="connsiteY0" fmla="*/ 221019 h 852250"/>
              <a:gd name="connsiteX1" fmla="*/ 2908382 w 3134352"/>
              <a:gd name="connsiteY1" fmla="*/ 38140 h 852250"/>
              <a:gd name="connsiteX2" fmla="*/ 2861188 w 3134352"/>
              <a:gd name="connsiteY2" fmla="*/ 852250 h 852250"/>
              <a:gd name="connsiteX0" fmla="*/ 0 w 3109442"/>
              <a:gd name="connsiteY0" fmla="*/ 211177 h 842408"/>
              <a:gd name="connsiteX1" fmla="*/ 2872986 w 3109442"/>
              <a:gd name="connsiteY1" fmla="*/ 40097 h 842408"/>
              <a:gd name="connsiteX2" fmla="*/ 2861188 w 3109442"/>
              <a:gd name="connsiteY2" fmla="*/ 842408 h 842408"/>
              <a:gd name="connsiteX0" fmla="*/ 0 w 3040710"/>
              <a:gd name="connsiteY0" fmla="*/ 256643 h 887874"/>
              <a:gd name="connsiteX1" fmla="*/ 2766797 w 3040710"/>
              <a:gd name="connsiteY1" fmla="*/ 32469 h 887874"/>
              <a:gd name="connsiteX2" fmla="*/ 2861188 w 3040710"/>
              <a:gd name="connsiteY2" fmla="*/ 887874 h 887874"/>
              <a:gd name="connsiteX0" fmla="*/ 0 w 3013654"/>
              <a:gd name="connsiteY0" fmla="*/ 192056 h 823287"/>
              <a:gd name="connsiteX1" fmla="*/ 2719602 w 3013654"/>
              <a:gd name="connsiteY1" fmla="*/ 44574 h 823287"/>
              <a:gd name="connsiteX2" fmla="*/ 2861188 w 3013654"/>
              <a:gd name="connsiteY2" fmla="*/ 823287 h 823287"/>
              <a:gd name="connsiteX0" fmla="*/ 0 w 3001073"/>
              <a:gd name="connsiteY0" fmla="*/ 169443 h 800674"/>
              <a:gd name="connsiteX1" fmla="*/ 2696005 w 3001073"/>
              <a:gd name="connsiteY1" fmla="*/ 51457 h 800674"/>
              <a:gd name="connsiteX2" fmla="*/ 2861188 w 3001073"/>
              <a:gd name="connsiteY2" fmla="*/ 800674 h 800674"/>
              <a:gd name="connsiteX0" fmla="*/ 0 w 2965062"/>
              <a:gd name="connsiteY0" fmla="*/ 201515 h 832746"/>
              <a:gd name="connsiteX1" fmla="*/ 2619314 w 2965062"/>
              <a:gd name="connsiteY1" fmla="*/ 42233 h 832746"/>
              <a:gd name="connsiteX2" fmla="*/ 2861188 w 2965062"/>
              <a:gd name="connsiteY2" fmla="*/ 832746 h 832746"/>
              <a:gd name="connsiteX0" fmla="*/ 0 w 2998033"/>
              <a:gd name="connsiteY0" fmla="*/ 196760 h 827991"/>
              <a:gd name="connsiteX1" fmla="*/ 2690106 w 2998033"/>
              <a:gd name="connsiteY1" fmla="*/ 43377 h 827991"/>
              <a:gd name="connsiteX2" fmla="*/ 2861188 w 2998033"/>
              <a:gd name="connsiteY2" fmla="*/ 827991 h 827991"/>
              <a:gd name="connsiteX0" fmla="*/ 0 w 2843297"/>
              <a:gd name="connsiteY0" fmla="*/ 196760 h 835943"/>
              <a:gd name="connsiteX1" fmla="*/ 2690106 w 2843297"/>
              <a:gd name="connsiteY1" fmla="*/ 43377 h 835943"/>
              <a:gd name="connsiteX2" fmla="*/ 2272791 w 2843297"/>
              <a:gd name="connsiteY2" fmla="*/ 835943 h 835943"/>
              <a:gd name="connsiteX0" fmla="*/ 0 w 2833894"/>
              <a:gd name="connsiteY0" fmla="*/ 127877 h 767060"/>
              <a:gd name="connsiteX1" fmla="*/ 2679220 w 2833894"/>
              <a:gd name="connsiteY1" fmla="*/ 72465 h 767060"/>
              <a:gd name="connsiteX2" fmla="*/ 2272791 w 2833894"/>
              <a:gd name="connsiteY2" fmla="*/ 767060 h 767060"/>
              <a:gd name="connsiteX0" fmla="*/ 0 w 2920988"/>
              <a:gd name="connsiteY0" fmla="*/ 127877 h 767060"/>
              <a:gd name="connsiteX1" fmla="*/ 2679220 w 2920988"/>
              <a:gd name="connsiteY1" fmla="*/ 72465 h 767060"/>
              <a:gd name="connsiteX2" fmla="*/ 2272791 w 2920988"/>
              <a:gd name="connsiteY2" fmla="*/ 767060 h 767060"/>
              <a:gd name="connsiteX0" fmla="*/ 0 w 2920988"/>
              <a:gd name="connsiteY0" fmla="*/ 174121 h 813304"/>
              <a:gd name="connsiteX1" fmla="*/ 2679220 w 2920988"/>
              <a:gd name="connsiteY1" fmla="*/ 118709 h 813304"/>
              <a:gd name="connsiteX2" fmla="*/ 2272791 w 2920988"/>
              <a:gd name="connsiteY2" fmla="*/ 813304 h 813304"/>
              <a:gd name="connsiteX0" fmla="*/ 0 w 2899264"/>
              <a:gd name="connsiteY0" fmla="*/ 174121 h 813304"/>
              <a:gd name="connsiteX1" fmla="*/ 2679220 w 2899264"/>
              <a:gd name="connsiteY1" fmla="*/ 118709 h 813304"/>
              <a:gd name="connsiteX2" fmla="*/ 2272791 w 2899264"/>
              <a:gd name="connsiteY2" fmla="*/ 813304 h 813304"/>
              <a:gd name="connsiteX0" fmla="*/ 0 w 2902400"/>
              <a:gd name="connsiteY0" fmla="*/ 174121 h 818747"/>
              <a:gd name="connsiteX1" fmla="*/ 2679220 w 2902400"/>
              <a:gd name="connsiteY1" fmla="*/ 118709 h 818747"/>
              <a:gd name="connsiteX2" fmla="*/ 2283677 w 2902400"/>
              <a:gd name="connsiteY2" fmla="*/ 818747 h 818747"/>
              <a:gd name="connsiteX0" fmla="*/ 0 w 2894536"/>
              <a:gd name="connsiteY0" fmla="*/ 174121 h 818747"/>
              <a:gd name="connsiteX1" fmla="*/ 2679220 w 2894536"/>
              <a:gd name="connsiteY1" fmla="*/ 118709 h 818747"/>
              <a:gd name="connsiteX2" fmla="*/ 2283677 w 2894536"/>
              <a:gd name="connsiteY2" fmla="*/ 818747 h 818747"/>
              <a:gd name="connsiteX0" fmla="*/ 0 w 2894536"/>
              <a:gd name="connsiteY0" fmla="*/ 174121 h 802418"/>
              <a:gd name="connsiteX1" fmla="*/ 2679220 w 2894536"/>
              <a:gd name="connsiteY1" fmla="*/ 118709 h 802418"/>
              <a:gd name="connsiteX2" fmla="*/ 2283677 w 2894536"/>
              <a:gd name="connsiteY2" fmla="*/ 802418 h 802418"/>
              <a:gd name="connsiteX0" fmla="*/ 0 w 2894536"/>
              <a:gd name="connsiteY0" fmla="*/ 226604 h 854901"/>
              <a:gd name="connsiteX1" fmla="*/ 2679220 w 2894536"/>
              <a:gd name="connsiteY1" fmla="*/ 96850 h 854901"/>
              <a:gd name="connsiteX2" fmla="*/ 2283677 w 2894536"/>
              <a:gd name="connsiteY2" fmla="*/ 854901 h 854901"/>
              <a:gd name="connsiteX0" fmla="*/ 0 w 2904436"/>
              <a:gd name="connsiteY0" fmla="*/ 226604 h 854901"/>
              <a:gd name="connsiteX1" fmla="*/ 2679220 w 2904436"/>
              <a:gd name="connsiteY1" fmla="*/ 96850 h 854901"/>
              <a:gd name="connsiteX2" fmla="*/ 2283677 w 2904436"/>
              <a:gd name="connsiteY2" fmla="*/ 854901 h 854901"/>
              <a:gd name="connsiteX0" fmla="*/ 0 w 2904436"/>
              <a:gd name="connsiteY0" fmla="*/ 233209 h 861506"/>
              <a:gd name="connsiteX1" fmla="*/ 2679220 w 2904436"/>
              <a:gd name="connsiteY1" fmla="*/ 103455 h 861506"/>
              <a:gd name="connsiteX2" fmla="*/ 2283677 w 2904436"/>
              <a:gd name="connsiteY2" fmla="*/ 861506 h 861506"/>
              <a:gd name="connsiteX0" fmla="*/ 0 w 2838457"/>
              <a:gd name="connsiteY0" fmla="*/ 233209 h 861506"/>
              <a:gd name="connsiteX1" fmla="*/ 2679220 w 2838457"/>
              <a:gd name="connsiteY1" fmla="*/ 103455 h 861506"/>
              <a:gd name="connsiteX2" fmla="*/ 2283677 w 2838457"/>
              <a:gd name="connsiteY2" fmla="*/ 861506 h 861506"/>
              <a:gd name="connsiteX0" fmla="*/ 0 w 2871129"/>
              <a:gd name="connsiteY0" fmla="*/ 161686 h 789983"/>
              <a:gd name="connsiteX1" fmla="*/ 2723825 w 2871129"/>
              <a:gd name="connsiteY1" fmla="*/ 136010 h 789983"/>
              <a:gd name="connsiteX2" fmla="*/ 2283677 w 2871129"/>
              <a:gd name="connsiteY2" fmla="*/ 789983 h 789983"/>
              <a:gd name="connsiteX0" fmla="*/ 0 w 2834792"/>
              <a:gd name="connsiteY0" fmla="*/ 161686 h 789983"/>
              <a:gd name="connsiteX1" fmla="*/ 2723825 w 2834792"/>
              <a:gd name="connsiteY1" fmla="*/ 136010 h 789983"/>
              <a:gd name="connsiteX2" fmla="*/ 2283677 w 2834792"/>
              <a:gd name="connsiteY2" fmla="*/ 789983 h 789983"/>
              <a:gd name="connsiteX0" fmla="*/ 0 w 2834792"/>
              <a:gd name="connsiteY0" fmla="*/ 171123 h 799420"/>
              <a:gd name="connsiteX1" fmla="*/ 2723825 w 2834792"/>
              <a:gd name="connsiteY1" fmla="*/ 145447 h 799420"/>
              <a:gd name="connsiteX2" fmla="*/ 2283677 w 2834792"/>
              <a:gd name="connsiteY2" fmla="*/ 799420 h 799420"/>
              <a:gd name="connsiteX0" fmla="*/ 0 w 2811670"/>
              <a:gd name="connsiteY0" fmla="*/ 171123 h 799420"/>
              <a:gd name="connsiteX1" fmla="*/ 2723825 w 2811670"/>
              <a:gd name="connsiteY1" fmla="*/ 145447 h 799420"/>
              <a:gd name="connsiteX2" fmla="*/ 2283677 w 2811670"/>
              <a:gd name="connsiteY2" fmla="*/ 799420 h 799420"/>
              <a:gd name="connsiteX0" fmla="*/ 0 w 2828186"/>
              <a:gd name="connsiteY0" fmla="*/ 171123 h 799420"/>
              <a:gd name="connsiteX1" fmla="*/ 2723825 w 2828186"/>
              <a:gd name="connsiteY1" fmla="*/ 145447 h 799420"/>
              <a:gd name="connsiteX2" fmla="*/ 2283677 w 2828186"/>
              <a:gd name="connsiteY2" fmla="*/ 799420 h 799420"/>
              <a:gd name="connsiteX0" fmla="*/ 0 w 2828186"/>
              <a:gd name="connsiteY0" fmla="*/ 193395 h 821692"/>
              <a:gd name="connsiteX1" fmla="*/ 2723825 w 2828186"/>
              <a:gd name="connsiteY1" fmla="*/ 167719 h 821692"/>
              <a:gd name="connsiteX2" fmla="*/ 2283677 w 2828186"/>
              <a:gd name="connsiteY2" fmla="*/ 821692 h 821692"/>
              <a:gd name="connsiteX0" fmla="*/ 0 w 2828186"/>
              <a:gd name="connsiteY0" fmla="*/ 116451 h 744748"/>
              <a:gd name="connsiteX1" fmla="*/ 2723825 w 2828186"/>
              <a:gd name="connsiteY1" fmla="*/ 90775 h 744748"/>
              <a:gd name="connsiteX2" fmla="*/ 2283677 w 2828186"/>
              <a:gd name="connsiteY2" fmla="*/ 744748 h 744748"/>
              <a:gd name="connsiteX0" fmla="*/ 0 w 2834792"/>
              <a:gd name="connsiteY0" fmla="*/ 116451 h 744748"/>
              <a:gd name="connsiteX1" fmla="*/ 2723825 w 2834792"/>
              <a:gd name="connsiteY1" fmla="*/ 90775 h 744748"/>
              <a:gd name="connsiteX2" fmla="*/ 2283677 w 2834792"/>
              <a:gd name="connsiteY2" fmla="*/ 744748 h 744748"/>
              <a:gd name="connsiteX0" fmla="*/ 0 w 2834792"/>
              <a:gd name="connsiteY0" fmla="*/ 116451 h 744748"/>
              <a:gd name="connsiteX1" fmla="*/ 2723825 w 2834792"/>
              <a:gd name="connsiteY1" fmla="*/ 90775 h 744748"/>
              <a:gd name="connsiteX2" fmla="*/ 2283677 w 2834792"/>
              <a:gd name="connsiteY2" fmla="*/ 744748 h 744748"/>
              <a:gd name="connsiteX0" fmla="*/ 0 w 2834792"/>
              <a:gd name="connsiteY0" fmla="*/ 158558 h 786855"/>
              <a:gd name="connsiteX1" fmla="*/ 2723825 w 2834792"/>
              <a:gd name="connsiteY1" fmla="*/ 132882 h 786855"/>
              <a:gd name="connsiteX2" fmla="*/ 2283677 w 2834792"/>
              <a:gd name="connsiteY2" fmla="*/ 786855 h 786855"/>
              <a:gd name="connsiteX0" fmla="*/ 0 w 3038562"/>
              <a:gd name="connsiteY0" fmla="*/ 158558 h 794289"/>
              <a:gd name="connsiteX1" fmla="*/ 2723825 w 3038562"/>
              <a:gd name="connsiteY1" fmla="*/ 132882 h 794289"/>
              <a:gd name="connsiteX2" fmla="*/ 2729725 w 3038562"/>
              <a:gd name="connsiteY2" fmla="*/ 794289 h 794289"/>
              <a:gd name="connsiteX0" fmla="*/ 0 w 2896002"/>
              <a:gd name="connsiteY0" fmla="*/ 158558 h 794289"/>
              <a:gd name="connsiteX1" fmla="*/ 2723825 w 2896002"/>
              <a:gd name="connsiteY1" fmla="*/ 132882 h 794289"/>
              <a:gd name="connsiteX2" fmla="*/ 2729725 w 2896002"/>
              <a:gd name="connsiteY2" fmla="*/ 794289 h 794289"/>
              <a:gd name="connsiteX0" fmla="*/ 0 w 2863541"/>
              <a:gd name="connsiteY0" fmla="*/ 158558 h 794289"/>
              <a:gd name="connsiteX1" fmla="*/ 2723825 w 2863541"/>
              <a:gd name="connsiteY1" fmla="*/ 132882 h 794289"/>
              <a:gd name="connsiteX2" fmla="*/ 2729725 w 2863541"/>
              <a:gd name="connsiteY2" fmla="*/ 794289 h 794289"/>
              <a:gd name="connsiteX0" fmla="*/ 0 w 2856147"/>
              <a:gd name="connsiteY0" fmla="*/ 158558 h 794289"/>
              <a:gd name="connsiteX1" fmla="*/ 2723825 w 2856147"/>
              <a:gd name="connsiteY1" fmla="*/ 132882 h 794289"/>
              <a:gd name="connsiteX2" fmla="*/ 2729725 w 2856147"/>
              <a:gd name="connsiteY2" fmla="*/ 794289 h 794289"/>
              <a:gd name="connsiteX0" fmla="*/ 0 w 2896575"/>
              <a:gd name="connsiteY0" fmla="*/ 158558 h 794289"/>
              <a:gd name="connsiteX1" fmla="*/ 2723825 w 2896575"/>
              <a:gd name="connsiteY1" fmla="*/ 132882 h 794289"/>
              <a:gd name="connsiteX2" fmla="*/ 2729725 w 2896575"/>
              <a:gd name="connsiteY2" fmla="*/ 794289 h 794289"/>
              <a:gd name="connsiteX0" fmla="*/ 0 w 2939319"/>
              <a:gd name="connsiteY0" fmla="*/ 158558 h 794289"/>
              <a:gd name="connsiteX1" fmla="*/ 2723825 w 2939319"/>
              <a:gd name="connsiteY1" fmla="*/ 132882 h 794289"/>
              <a:gd name="connsiteX2" fmla="*/ 2729725 w 2939319"/>
              <a:gd name="connsiteY2" fmla="*/ 794289 h 794289"/>
              <a:gd name="connsiteX0" fmla="*/ 0 w 2941672"/>
              <a:gd name="connsiteY0" fmla="*/ 158558 h 799314"/>
              <a:gd name="connsiteX1" fmla="*/ 2723825 w 2941672"/>
              <a:gd name="connsiteY1" fmla="*/ 132882 h 799314"/>
              <a:gd name="connsiteX2" fmla="*/ 2734749 w 2941672"/>
              <a:gd name="connsiteY2" fmla="*/ 799314 h 799314"/>
              <a:gd name="connsiteX0" fmla="*/ 0 w 2922379"/>
              <a:gd name="connsiteY0" fmla="*/ 158558 h 799314"/>
              <a:gd name="connsiteX1" fmla="*/ 2723825 w 2922379"/>
              <a:gd name="connsiteY1" fmla="*/ 132882 h 799314"/>
              <a:gd name="connsiteX2" fmla="*/ 2734749 w 2922379"/>
              <a:gd name="connsiteY2" fmla="*/ 799314 h 799314"/>
              <a:gd name="connsiteX0" fmla="*/ 0 w 2908230"/>
              <a:gd name="connsiteY0" fmla="*/ 158558 h 799314"/>
              <a:gd name="connsiteX1" fmla="*/ 2723825 w 2908230"/>
              <a:gd name="connsiteY1" fmla="*/ 132882 h 799314"/>
              <a:gd name="connsiteX2" fmla="*/ 2734749 w 2908230"/>
              <a:gd name="connsiteY2" fmla="*/ 799314 h 799314"/>
              <a:gd name="connsiteX0" fmla="*/ 0 w 2908230"/>
              <a:gd name="connsiteY0" fmla="*/ 129646 h 770402"/>
              <a:gd name="connsiteX1" fmla="*/ 2723825 w 2908230"/>
              <a:gd name="connsiteY1" fmla="*/ 103970 h 770402"/>
              <a:gd name="connsiteX2" fmla="*/ 2734749 w 2908230"/>
              <a:gd name="connsiteY2" fmla="*/ 770402 h 770402"/>
              <a:gd name="connsiteX0" fmla="*/ 0 w 2908230"/>
              <a:gd name="connsiteY0" fmla="*/ 152251 h 793007"/>
              <a:gd name="connsiteX1" fmla="*/ 2723825 w 2908230"/>
              <a:gd name="connsiteY1" fmla="*/ 126575 h 793007"/>
              <a:gd name="connsiteX2" fmla="*/ 2734749 w 2908230"/>
              <a:gd name="connsiteY2" fmla="*/ 793007 h 79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230" h="793007">
                <a:moveTo>
                  <a:pt x="0" y="152251"/>
                </a:moveTo>
                <a:cubicBezTo>
                  <a:pt x="1307198" y="-6540"/>
                  <a:pt x="2297775" y="-79849"/>
                  <a:pt x="2723825" y="126575"/>
                </a:cubicBezTo>
                <a:cubicBezTo>
                  <a:pt x="3003839" y="275660"/>
                  <a:pt x="2929848" y="636697"/>
                  <a:pt x="2734749" y="793007"/>
                </a:cubicBezTo>
              </a:path>
            </a:pathLst>
          </a:custGeom>
          <a:noFill/>
          <a:ln>
            <a:solidFill>
              <a:srgbClr val="D0232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20DF6DD-762D-EB4D-AC29-A1FCEE1666F0}"/>
              </a:ext>
            </a:extLst>
          </p:cNvPr>
          <p:cNvCxnSpPr/>
          <p:nvPr/>
        </p:nvCxnSpPr>
        <p:spPr>
          <a:xfrm>
            <a:off x="9703844" y="4473878"/>
            <a:ext cx="0" cy="31201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BB9F5-A7C9-AF4B-8432-984D94292EB1}"/>
              </a:ext>
            </a:extLst>
          </p:cNvPr>
          <p:cNvCxnSpPr/>
          <p:nvPr/>
        </p:nvCxnSpPr>
        <p:spPr>
          <a:xfrm>
            <a:off x="8613276" y="4473878"/>
            <a:ext cx="0" cy="31201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690D35-532F-8442-9DFD-F608AEC50FEA}"/>
              </a:ext>
            </a:extLst>
          </p:cNvPr>
          <p:cNvCxnSpPr/>
          <p:nvPr/>
        </p:nvCxnSpPr>
        <p:spPr>
          <a:xfrm>
            <a:off x="7709702" y="4473878"/>
            <a:ext cx="0" cy="31201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4EF15-CC45-F94C-B98E-6709C5DE1E55}"/>
              </a:ext>
            </a:extLst>
          </p:cNvPr>
          <p:cNvCxnSpPr/>
          <p:nvPr/>
        </p:nvCxnSpPr>
        <p:spPr>
          <a:xfrm>
            <a:off x="7126587" y="4473878"/>
            <a:ext cx="0" cy="31201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882798-DCF4-9F42-8F4D-A41783E3E0B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104452" y="4421089"/>
            <a:ext cx="429136" cy="36479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655980-48FA-714A-8001-4224D979B407}"/>
              </a:ext>
            </a:extLst>
          </p:cNvPr>
          <p:cNvSpPr/>
          <p:nvPr/>
        </p:nvSpPr>
        <p:spPr>
          <a:xfrm>
            <a:off x="6933878" y="4321329"/>
            <a:ext cx="385419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A38AF82-F4DC-1843-9BF3-420459DC6EC1}"/>
              </a:ext>
            </a:extLst>
          </p:cNvPr>
          <p:cNvSpPr/>
          <p:nvPr/>
        </p:nvSpPr>
        <p:spPr>
          <a:xfrm>
            <a:off x="7423348" y="4321329"/>
            <a:ext cx="572709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type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816C1E-861E-2E4C-A7FE-6759723665CD}"/>
              </a:ext>
            </a:extLst>
          </p:cNvPr>
          <p:cNvSpPr/>
          <p:nvPr/>
        </p:nvSpPr>
        <p:spPr>
          <a:xfrm>
            <a:off x="8204266" y="4321329"/>
            <a:ext cx="974829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argument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C4AB06-8C8B-CC45-A15D-B76789BE900E}"/>
              </a:ext>
            </a:extLst>
          </p:cNvPr>
          <p:cNvSpPr/>
          <p:nvPr/>
        </p:nvSpPr>
        <p:spPr>
          <a:xfrm>
            <a:off x="9387304" y="4321329"/>
            <a:ext cx="781099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argument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1A8DE3-40F2-2148-825B-CCFDAAC7CD89}"/>
              </a:ext>
            </a:extLst>
          </p:cNvPr>
          <p:cNvSpPr/>
          <p:nvPr/>
        </p:nvSpPr>
        <p:spPr>
          <a:xfrm>
            <a:off x="10478824" y="4321329"/>
            <a:ext cx="1440655" cy="152549"/>
          </a:xfrm>
          <a:prstGeom prst="rect">
            <a:avLst/>
          </a:prstGeom>
          <a:solidFill>
            <a:srgbClr val="BC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Tenorite" pitchFamily="2" charset="0"/>
                <a:cs typeface="Consolas" panose="020B0609020204030204" pitchFamily="49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85234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50" grpId="0" animBg="1"/>
      <p:bldP spid="53" grpId="0" animBg="1"/>
      <p:bldP spid="54" grpId="0" animBg="1"/>
      <p:bldP spid="55" grpId="0" animBg="1"/>
      <p:bldP spid="56" grpId="0"/>
      <p:bldP spid="57" grpId="0"/>
      <p:bldP spid="59" grpId="0" animBg="1"/>
      <p:bldP spid="61" grpId="0" animBg="1"/>
      <p:bldP spid="63" grpId="0" animBg="1"/>
      <p:bldP spid="65" grpId="0"/>
      <p:bldP spid="66" grpId="0" animBg="1"/>
      <p:bldP spid="69" grpId="0" animBg="1"/>
      <p:bldP spid="70" grpId="0"/>
      <p:bldP spid="71" grpId="0"/>
      <p:bldP spid="72" grpId="0" animBg="1"/>
      <p:bldP spid="73" grpId="0" animBg="1"/>
      <p:bldP spid="76" grpId="0" animBg="1"/>
      <p:bldP spid="77" grpId="0" animBg="1"/>
      <p:bldP spid="78" grpId="0" animBg="1"/>
      <p:bldP spid="82" grpId="0"/>
      <p:bldP spid="83" grpId="0" animBg="1"/>
      <p:bldP spid="84" grpId="0" animBg="1"/>
      <p:bldP spid="85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/>
              <p:nvPr/>
            </p:nvSpPr>
            <p:spPr>
              <a:xfrm>
                <a:off x="6760171" y="996766"/>
                <a:ext cx="4112601" cy="81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71" y="996766"/>
                <a:ext cx="4112601" cy="811632"/>
              </a:xfrm>
              <a:prstGeom prst="rect">
                <a:avLst/>
              </a:prstGeom>
              <a:blipFill>
                <a:blip r:embed="rId2"/>
                <a:stretch>
                  <a:fillRect l="-1231" t="-106154" r="-1538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15</a:t>
            </a:fld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CBBE4E0-E51C-CF47-8329-EF4B6C310D60}"/>
              </a:ext>
            </a:extLst>
          </p:cNvPr>
          <p:cNvSpPr txBox="1">
            <a:spLocks/>
          </p:cNvSpPr>
          <p:nvPr/>
        </p:nvSpPr>
        <p:spPr>
          <a:xfrm>
            <a:off x="6144128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/ Decoder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9EC9C8-BF73-E54C-9657-033AF2EE8268}"/>
              </a:ext>
            </a:extLst>
          </p:cNvPr>
          <p:cNvSpPr txBox="1"/>
          <p:nvPr/>
        </p:nvSpPr>
        <p:spPr>
          <a:xfrm>
            <a:off x="7957384" y="1794782"/>
            <a:ext cx="12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function scoring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D74BF13-1DCB-334A-BB5F-EC0B75B3924B}"/>
              </a:ext>
            </a:extLst>
          </p:cNvPr>
          <p:cNvCxnSpPr>
            <a:cxnSpLocks/>
          </p:cNvCxnSpPr>
          <p:nvPr/>
        </p:nvCxnSpPr>
        <p:spPr>
          <a:xfrm>
            <a:off x="8612654" y="1589571"/>
            <a:ext cx="0" cy="226706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B672E30-D341-2A46-896A-D446514FB3D3}"/>
              </a:ext>
            </a:extLst>
          </p:cNvPr>
          <p:cNvCxnSpPr>
            <a:cxnSpLocks/>
          </p:cNvCxnSpPr>
          <p:nvPr/>
        </p:nvCxnSpPr>
        <p:spPr>
          <a:xfrm>
            <a:off x="8124775" y="1589571"/>
            <a:ext cx="961071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4E48A40-2D71-914B-8A4E-388C654E5534}"/>
              </a:ext>
            </a:extLst>
          </p:cNvPr>
          <p:cNvSpPr txBox="1"/>
          <p:nvPr/>
        </p:nvSpPr>
        <p:spPr>
          <a:xfrm>
            <a:off x="9377605" y="1794421"/>
            <a:ext cx="161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argument value scoring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78B1A83-6E43-9C4C-8226-6553DD4D55A5}"/>
              </a:ext>
            </a:extLst>
          </p:cNvPr>
          <p:cNvCxnSpPr>
            <a:cxnSpLocks/>
          </p:cNvCxnSpPr>
          <p:nvPr/>
        </p:nvCxnSpPr>
        <p:spPr>
          <a:xfrm>
            <a:off x="10185578" y="1589210"/>
            <a:ext cx="0" cy="232576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633E85B-2760-9A48-A2FE-54476E03C6F8}"/>
              </a:ext>
            </a:extLst>
          </p:cNvPr>
          <p:cNvCxnSpPr>
            <a:cxnSpLocks/>
          </p:cNvCxnSpPr>
          <p:nvPr/>
        </p:nvCxnSpPr>
        <p:spPr>
          <a:xfrm>
            <a:off x="9534971" y="1589210"/>
            <a:ext cx="1295852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89EFFF5-1879-E74E-AFEE-752E9F0B9B57}"/>
              </a:ext>
            </a:extLst>
          </p:cNvPr>
          <p:cNvSpPr txBox="1"/>
          <p:nvPr/>
        </p:nvSpPr>
        <p:spPr>
          <a:xfrm>
            <a:off x="6458437" y="2258015"/>
            <a:ext cx="5571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Tenorite" pitchFamily="2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The independence assumptions help improve both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efficiency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 (and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latency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) and generalization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accuracy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54D0DD-7E73-544B-B1B9-E58BAD27DEA2}"/>
              </a:ext>
            </a:extLst>
          </p:cNvPr>
          <p:cNvSpPr txBox="1"/>
          <p:nvPr/>
        </p:nvSpPr>
        <p:spPr>
          <a:xfrm>
            <a:off x="6458437" y="2258015"/>
            <a:ext cx="117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C5B3EF-B932-5E4E-A8E3-A5DF2101CD8B}"/>
              </a:ext>
            </a:extLst>
          </p:cNvPr>
          <p:cNvSpPr txBox="1"/>
          <p:nvPr/>
        </p:nvSpPr>
        <p:spPr>
          <a:xfrm>
            <a:off x="6458437" y="3070277"/>
            <a:ext cx="557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Function Scoring: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 Autoregressive Transformer with a function signature embedding component.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04621-7FFB-7548-A197-7C1CAE0C8142}"/>
              </a:ext>
            </a:extLst>
          </p:cNvPr>
          <p:cNvSpPr txBox="1"/>
          <p:nvPr/>
        </p:nvSpPr>
        <p:spPr>
          <a:xfrm>
            <a:off x="6458437" y="3580413"/>
            <a:ext cx="557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Argument Value Scoring: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We have four kinds of argument sources: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references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constants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copies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and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entities</a:t>
            </a:r>
            <a:r>
              <a:rPr lang="en-US" sz="1600" dirty="0">
                <a:solidFill>
                  <a:srgbClr val="E7E6E6">
                    <a:lumMod val="10000"/>
                  </a:srgbClr>
                </a:solidFill>
                <a:latin typeface="Tenorite" pitchFamily="2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enorite" pitchFamily="2" charset="0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906674-0173-7B4A-8FD8-F16C330025CA}"/>
              </a:ext>
            </a:extLst>
          </p:cNvPr>
          <p:cNvSpPr txBox="1"/>
          <p:nvPr/>
        </p:nvSpPr>
        <p:spPr>
          <a:xfrm>
            <a:off x="6736340" y="4067097"/>
            <a:ext cx="487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We marginalize over the sources of each value: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A5D9A-A42B-054A-8621-B757F03843CE}"/>
              </a:ext>
            </a:extLst>
          </p:cNvPr>
          <p:cNvSpPr/>
          <p:nvPr/>
        </p:nvSpPr>
        <p:spPr>
          <a:xfrm>
            <a:off x="221381" y="869796"/>
            <a:ext cx="6041768" cy="5742760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875F8-C079-2149-84EE-46C6667190FD}"/>
              </a:ext>
            </a:extLst>
          </p:cNvPr>
          <p:cNvSpPr txBox="1"/>
          <p:nvPr/>
        </p:nvSpPr>
        <p:spPr>
          <a:xfrm>
            <a:off x="221380" y="867902"/>
            <a:ext cx="344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232B"/>
                </a:solidFill>
                <a:latin typeface="Tenorite" pitchFamily="2" charset="0"/>
              </a:rPr>
              <a:t>Argument Value Scoring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26BE7-03F5-A448-977E-1FE6FC738A84}"/>
                  </a:ext>
                </a:extLst>
              </p:cNvPr>
              <p:cNvSpPr txBox="1"/>
              <p:nvPr/>
            </p:nvSpPr>
            <p:spPr>
              <a:xfrm>
                <a:off x="2196021" y="4802225"/>
                <a:ext cx="1671098" cy="268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reference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26BE7-03F5-A448-977E-1FE6FC73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1" y="4802225"/>
                <a:ext cx="1671098" cy="268984"/>
              </a:xfrm>
              <a:prstGeom prst="rect">
                <a:avLst/>
              </a:prstGeom>
              <a:blipFill>
                <a:blip r:embed="rId3"/>
                <a:stretch>
                  <a:fillRect l="-752" t="-13636" r="-375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64D3A4EB-E2C8-8348-A305-D82EE09188B5}"/>
              </a:ext>
            </a:extLst>
          </p:cNvPr>
          <p:cNvSpPr txBox="1"/>
          <p:nvPr/>
        </p:nvSpPr>
        <p:spPr>
          <a:xfrm>
            <a:off x="642829" y="4778184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reference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6C78E0-D893-004A-825E-D076ABB773BD}"/>
                  </a:ext>
                </a:extLst>
              </p:cNvPr>
              <p:cNvSpPr txBox="1"/>
              <p:nvPr/>
            </p:nvSpPr>
            <p:spPr>
              <a:xfrm>
                <a:off x="1524574" y="1706692"/>
                <a:ext cx="3473259" cy="378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kind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</a:rPr>
                                <m:t>dec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kind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kind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6C78E0-D893-004A-825E-D076ABB7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74" y="1706692"/>
                <a:ext cx="3473259" cy="378950"/>
              </a:xfrm>
              <a:prstGeom prst="rect">
                <a:avLst/>
              </a:prstGeom>
              <a:blipFill>
                <a:blip r:embed="rId4"/>
                <a:stretch>
                  <a:fillRect l="-1825" t="-3226" r="-36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29E38A8-F84B-914E-B1DD-747BB7D70779}"/>
                  </a:ext>
                </a:extLst>
              </p:cNvPr>
              <p:cNvSpPr txBox="1"/>
              <p:nvPr/>
            </p:nvSpPr>
            <p:spPr>
              <a:xfrm>
                <a:off x="2196021" y="5163430"/>
                <a:ext cx="1422184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constant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29E38A8-F84B-914E-B1DD-747BB7D7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1" y="5163430"/>
                <a:ext cx="1422184" cy="250646"/>
              </a:xfrm>
              <a:prstGeom prst="rect">
                <a:avLst/>
              </a:prstGeom>
              <a:blipFill>
                <a:blip r:embed="rId5"/>
                <a:stretch>
                  <a:fillRect l="-877" t="-4762" r="-43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4C872B6-122C-C946-A09A-76CAAC5A78F7}"/>
              </a:ext>
            </a:extLst>
          </p:cNvPr>
          <p:cNvSpPr txBox="1"/>
          <p:nvPr/>
        </p:nvSpPr>
        <p:spPr>
          <a:xfrm>
            <a:off x="642829" y="5139389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constant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4822AF-E748-5D44-B123-CFFFDA8B817F}"/>
                  </a:ext>
                </a:extLst>
              </p:cNvPr>
              <p:cNvSpPr txBox="1"/>
              <p:nvPr/>
            </p:nvSpPr>
            <p:spPr>
              <a:xfrm>
                <a:off x="2196022" y="5493163"/>
                <a:ext cx="3428374" cy="306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copy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utt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start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copy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utt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b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4822AF-E748-5D44-B123-CFFFDA8B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2" y="5493163"/>
                <a:ext cx="3428374" cy="306174"/>
              </a:xfrm>
              <a:prstGeom prst="rect">
                <a:avLst/>
              </a:prstGeom>
              <a:blipFill>
                <a:blip r:embed="rId6"/>
                <a:stretch>
                  <a:fillRect l="-1471" r="-73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3FD591D2-F209-0C4A-A3AB-56BCCFD6B1A4}"/>
              </a:ext>
            </a:extLst>
          </p:cNvPr>
          <p:cNvSpPr txBox="1"/>
          <p:nvPr/>
        </p:nvSpPr>
        <p:spPr>
          <a:xfrm>
            <a:off x="642828" y="5509314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copy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F859B68-533D-A94B-82AF-CE15A1ED3221}"/>
                  </a:ext>
                </a:extLst>
              </p:cNvPr>
              <p:cNvSpPr txBox="1"/>
              <p:nvPr/>
            </p:nvSpPr>
            <p:spPr>
              <a:xfrm>
                <a:off x="2196021" y="5858328"/>
                <a:ext cx="3624771" cy="306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entity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utt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start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entity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utt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b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F859B68-533D-A94B-82AF-CE15A1ED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1" y="5858328"/>
                <a:ext cx="3624771" cy="306174"/>
              </a:xfrm>
              <a:prstGeom prst="rect">
                <a:avLst/>
              </a:prstGeom>
              <a:blipFill>
                <a:blip r:embed="rId7"/>
                <a:stretch>
                  <a:fillRect l="-139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0D6531C8-0A97-2545-AC23-FCDD7F5FB16B}"/>
              </a:ext>
            </a:extLst>
          </p:cNvPr>
          <p:cNvSpPr txBox="1"/>
          <p:nvPr/>
        </p:nvSpPr>
        <p:spPr>
          <a:xfrm>
            <a:off x="642828" y="5874479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entity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D26FF0-F338-3F4B-82A4-B828288D5A43}"/>
              </a:ext>
            </a:extLst>
          </p:cNvPr>
          <p:cNvSpPr txBox="1"/>
          <p:nvPr/>
        </p:nvSpPr>
        <p:spPr>
          <a:xfrm>
            <a:off x="240047" y="1235743"/>
            <a:ext cx="3595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We use the following scoring function:</a:t>
            </a:r>
            <a:endParaRPr lang="en-US" sz="16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E4A443-9C2E-0945-8262-B157B30C1AAC}"/>
              </a:ext>
            </a:extLst>
          </p:cNvPr>
          <p:cNvGrpSpPr/>
          <p:nvPr/>
        </p:nvGrpSpPr>
        <p:grpSpPr>
          <a:xfrm>
            <a:off x="3592425" y="886646"/>
            <a:ext cx="1758296" cy="1236510"/>
            <a:chOff x="3592425" y="886646"/>
            <a:chExt cx="1758296" cy="123651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6F92B04-DE82-5E4F-ABAF-85F9955DBC88}"/>
                </a:ext>
              </a:extLst>
            </p:cNvPr>
            <p:cNvSpPr/>
            <p:nvPr/>
          </p:nvSpPr>
          <p:spPr>
            <a:xfrm>
              <a:off x="3592425" y="1724005"/>
              <a:ext cx="561425" cy="396861"/>
            </a:xfrm>
            <a:prstGeom prst="rect">
              <a:avLst/>
            </a:prstGeom>
            <a:noFill/>
            <a:ln>
              <a:solidFill>
                <a:srgbClr val="D0232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9BE001C-1DC4-C946-B74D-BEF7409CB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064" y="1363938"/>
              <a:ext cx="0" cy="351846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EF084C2-109E-AB4A-8FC5-0EEC56E2F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285" y="1574297"/>
              <a:ext cx="0" cy="141487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5A5824C-1E3C-4540-8C84-5E28950EF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85" y="1574297"/>
              <a:ext cx="851779" cy="0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24BB8EA-5D8F-3D42-8FED-EEAAD7886853}"/>
                </a:ext>
              </a:extLst>
            </p:cNvPr>
            <p:cNvSpPr txBox="1"/>
            <p:nvPr/>
          </p:nvSpPr>
          <p:spPr>
            <a:xfrm>
              <a:off x="4105407" y="886646"/>
              <a:ext cx="1245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D0232B"/>
                  </a:solidFill>
                  <a:latin typeface="Tenorite" pitchFamily="2" charset="0"/>
                </a:rPr>
                <a:t>model parameters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6A18747-E9B1-1B40-BBD2-D91534E3FB19}"/>
                </a:ext>
              </a:extLst>
            </p:cNvPr>
            <p:cNvSpPr/>
            <p:nvPr/>
          </p:nvSpPr>
          <p:spPr>
            <a:xfrm>
              <a:off x="4486043" y="1726295"/>
              <a:ext cx="490404" cy="396861"/>
            </a:xfrm>
            <a:prstGeom prst="rect">
              <a:avLst/>
            </a:prstGeom>
            <a:noFill/>
            <a:ln>
              <a:solidFill>
                <a:srgbClr val="D0232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3D02AD-3C4C-4742-8312-681A39C53ECA}"/>
              </a:ext>
            </a:extLst>
          </p:cNvPr>
          <p:cNvGrpSpPr/>
          <p:nvPr/>
        </p:nvGrpSpPr>
        <p:grpSpPr>
          <a:xfrm>
            <a:off x="1871969" y="2122419"/>
            <a:ext cx="3892104" cy="669691"/>
            <a:chOff x="1871969" y="2122419"/>
            <a:chExt cx="3892104" cy="669691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262F104-337B-C34E-96E7-D07AE28FBEE9}"/>
                </a:ext>
              </a:extLst>
            </p:cNvPr>
            <p:cNvSpPr txBox="1"/>
            <p:nvPr/>
          </p:nvSpPr>
          <p:spPr>
            <a:xfrm>
              <a:off x="4469141" y="2268890"/>
              <a:ext cx="1294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D0232B"/>
                  </a:solidFill>
                  <a:latin typeface="Tenorite" pitchFamily="2" charset="0"/>
                </a:rPr>
                <a:t>conditioned decoder state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D59EB07-A51A-1044-9054-C900233D22A7}"/>
                </a:ext>
              </a:extLst>
            </p:cNvPr>
            <p:cNvCxnSpPr>
              <a:cxnSpLocks/>
            </p:cNvCxnSpPr>
            <p:nvPr/>
          </p:nvCxnSpPr>
          <p:spPr>
            <a:xfrm>
              <a:off x="3181487" y="2122419"/>
              <a:ext cx="0" cy="232577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50FCCD1-8C9F-B34A-9427-B8EE6FC5C52A}"/>
                </a:ext>
              </a:extLst>
            </p:cNvPr>
            <p:cNvCxnSpPr>
              <a:cxnSpLocks/>
            </p:cNvCxnSpPr>
            <p:nvPr/>
          </p:nvCxnSpPr>
          <p:spPr>
            <a:xfrm>
              <a:off x="2965173" y="2122419"/>
              <a:ext cx="441553" cy="0"/>
            </a:xfrm>
            <a:prstGeom prst="line">
              <a:avLst/>
            </a:prstGeom>
            <a:ln w="1905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8B6A97D9-FDF3-4E4B-AFCA-11F3CB137E9A}"/>
                    </a:ext>
                  </a:extLst>
                </p:cNvPr>
                <p:cNvSpPr txBox="1"/>
                <p:nvPr/>
              </p:nvSpPr>
              <p:spPr>
                <a:xfrm>
                  <a:off x="1871969" y="2321120"/>
                  <a:ext cx="2622705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dec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i="1" smtClean="0">
                            <a:solidFill>
                              <a:srgbClr val="D0232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≜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dec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600" i="1">
                            <a:solidFill>
                              <a:srgbClr val="D0232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func>
                          <m:funcPr>
                            <m:ctrlPr>
                              <a:rPr lang="en-US" sz="1600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D0232B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D0232B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D0232B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rgbClr val="D0232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D0232B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D0232B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D0232B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srgbClr val="D0232B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8B6A97D9-FDF3-4E4B-AFCA-11F3CB137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969" y="2321120"/>
                  <a:ext cx="2622705" cy="346890"/>
                </a:xfrm>
                <a:prstGeom prst="rect">
                  <a:avLst/>
                </a:prstGeom>
                <a:blipFill>
                  <a:blip r:embed="rId8"/>
                  <a:stretch>
                    <a:fillRect l="-1449" t="-344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2C567A3-3EE2-1E4D-A1B0-CC99993C60C0}"/>
                  </a:ext>
                </a:extLst>
              </p:cNvPr>
              <p:cNvSpPr txBox="1"/>
              <p:nvPr/>
            </p:nvSpPr>
            <p:spPr>
              <a:xfrm>
                <a:off x="7384110" y="4730666"/>
                <a:ext cx="3986989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2C567A3-3EE2-1E4D-A1B0-CC99993C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10" y="4730666"/>
                <a:ext cx="3986989" cy="736227"/>
              </a:xfrm>
              <a:prstGeom prst="rect">
                <a:avLst/>
              </a:prstGeom>
              <a:blipFill>
                <a:blip r:embed="rId9"/>
                <a:stretch>
                  <a:fillRect l="-952" t="-132203" r="-1587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DF1D07-03DC-2F4C-86E1-E26357BDF0A5}"/>
              </a:ext>
            </a:extLst>
          </p:cNvPr>
          <p:cNvGrpSpPr/>
          <p:nvPr/>
        </p:nvGrpSpPr>
        <p:grpSpPr>
          <a:xfrm>
            <a:off x="3062524" y="2897061"/>
            <a:ext cx="3089849" cy="1524828"/>
            <a:chOff x="3299593" y="2897061"/>
            <a:chExt cx="3089849" cy="15248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B1A527F-0D4F-7640-ACDF-083BE86843F4}"/>
                </a:ext>
              </a:extLst>
            </p:cNvPr>
            <p:cNvGrpSpPr/>
            <p:nvPr/>
          </p:nvGrpSpPr>
          <p:grpSpPr>
            <a:xfrm rot="5400000">
              <a:off x="3001087" y="3599430"/>
              <a:ext cx="1125272" cy="428606"/>
              <a:chOff x="3817877" y="3834804"/>
              <a:chExt cx="1125272" cy="428606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98C9CD30-FB17-2444-9205-976DDAA931EE}"/>
                  </a:ext>
                </a:extLst>
              </p:cNvPr>
              <p:cNvSpPr/>
              <p:nvPr/>
            </p:nvSpPr>
            <p:spPr>
              <a:xfrm>
                <a:off x="3817877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D11E186E-192E-7E4C-8E2C-52A5FAB8E389}"/>
                  </a:ext>
                </a:extLst>
              </p:cNvPr>
              <p:cNvSpPr/>
              <p:nvPr/>
            </p:nvSpPr>
            <p:spPr>
              <a:xfrm>
                <a:off x="4058200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06579FAC-6026-C44C-BE5D-D8C00467EB73}"/>
                  </a:ext>
                </a:extLst>
              </p:cNvPr>
              <p:cNvSpPr/>
              <p:nvPr/>
            </p:nvSpPr>
            <p:spPr>
              <a:xfrm>
                <a:off x="4298523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729CB3F-D1B8-424F-B8C3-C4296671FC71}"/>
                  </a:ext>
                </a:extLst>
              </p:cNvPr>
              <p:cNvSpPr/>
              <p:nvPr/>
            </p:nvSpPr>
            <p:spPr>
              <a:xfrm>
                <a:off x="4536765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8B8D80CD-8CCC-AE4D-A8B4-A232F709295D}"/>
                  </a:ext>
                </a:extLst>
              </p:cNvPr>
              <p:cNvSpPr/>
              <p:nvPr/>
            </p:nvSpPr>
            <p:spPr>
              <a:xfrm>
                <a:off x="4779864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7F93DC5-3AF9-9A4C-B164-106F3EF07047}"/>
                    </a:ext>
                  </a:extLst>
                </p:cNvPr>
                <p:cNvSpPr txBox="1"/>
                <p:nvPr/>
              </p:nvSpPr>
              <p:spPr>
                <a:xfrm>
                  <a:off x="3299593" y="2897061"/>
                  <a:ext cx="4439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dec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D0232B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7F93DC5-3AF9-9A4C-B164-106F3EF07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593" y="2897061"/>
                  <a:ext cx="44390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944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F0E8A65-CCAB-DE48-A0AE-4A3AFB16A4F2}"/>
                </a:ext>
              </a:extLst>
            </p:cNvPr>
            <p:cNvSpPr txBox="1"/>
            <p:nvPr/>
          </p:nvSpPr>
          <p:spPr>
            <a:xfrm>
              <a:off x="3766737" y="3148976"/>
              <a:ext cx="2622705" cy="127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Constraint[Event]()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 Constraint[Any]()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 ~=(value = "shopping day")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 Time(hour = 2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0232B"/>
                  </a:solidFill>
                  <a:effectLst/>
                  <a:uLnTx/>
                  <a:uFillTx/>
                  <a:latin typeface="Tenorite" pitchFamily="2" charset="0"/>
                  <a:ea typeface="+mn-ea"/>
                  <a:cs typeface="+mn-cs"/>
                </a:rPr>
                <a:t> </a:t>
              </a: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meridiem = PM)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27725D-109A-D449-A82C-81CBF4A63A83}"/>
              </a:ext>
            </a:extLst>
          </p:cNvPr>
          <p:cNvGrpSpPr/>
          <p:nvPr/>
        </p:nvGrpSpPr>
        <p:grpSpPr>
          <a:xfrm>
            <a:off x="1227853" y="2897061"/>
            <a:ext cx="1205177" cy="1532768"/>
            <a:chOff x="1160119" y="2897061"/>
            <a:chExt cx="1205177" cy="153276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870F82-ACAE-9B45-A321-C83C9411D8E6}"/>
                </a:ext>
              </a:extLst>
            </p:cNvPr>
            <p:cNvGrpSpPr/>
            <p:nvPr/>
          </p:nvGrpSpPr>
          <p:grpSpPr>
            <a:xfrm rot="5400000">
              <a:off x="826658" y="3599777"/>
              <a:ext cx="1125272" cy="428606"/>
              <a:chOff x="3817877" y="3834804"/>
              <a:chExt cx="1125272" cy="428606"/>
            </a:xfrm>
          </p:grpSpPr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BAE3657E-14B1-EB47-AB8E-2C9F0FD6A165}"/>
                  </a:ext>
                </a:extLst>
              </p:cNvPr>
              <p:cNvSpPr/>
              <p:nvPr/>
            </p:nvSpPr>
            <p:spPr>
              <a:xfrm>
                <a:off x="3817877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43B6CA80-8603-304B-8432-6B660FB970DF}"/>
                  </a:ext>
                </a:extLst>
              </p:cNvPr>
              <p:cNvSpPr/>
              <p:nvPr/>
            </p:nvSpPr>
            <p:spPr>
              <a:xfrm>
                <a:off x="4058200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FDE6CA6-5DDE-D145-9269-3579ECFBFA19}"/>
                  </a:ext>
                </a:extLst>
              </p:cNvPr>
              <p:cNvSpPr/>
              <p:nvPr/>
            </p:nvSpPr>
            <p:spPr>
              <a:xfrm>
                <a:off x="4298523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071F4F-4EE4-BC48-AA5A-5F985F01CB72}"/>
                  </a:ext>
                </a:extLst>
              </p:cNvPr>
              <p:cNvSpPr/>
              <p:nvPr/>
            </p:nvSpPr>
            <p:spPr>
              <a:xfrm>
                <a:off x="4536765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80E756DF-EA2B-2D4C-809A-BC67DA560C39}"/>
                  </a:ext>
                </a:extLst>
              </p:cNvPr>
              <p:cNvSpPr/>
              <p:nvPr/>
            </p:nvSpPr>
            <p:spPr>
              <a:xfrm>
                <a:off x="4779864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0232B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DD90614-0571-D048-B703-6C8FAAA8EFAD}"/>
                    </a:ext>
                  </a:extLst>
                </p:cNvPr>
                <p:cNvSpPr txBox="1"/>
                <p:nvPr/>
              </p:nvSpPr>
              <p:spPr>
                <a:xfrm>
                  <a:off x="1160119" y="2897061"/>
                  <a:ext cx="4439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utt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D0232B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DD90614-0571-D048-B703-6C8FAAA8E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9" y="2897061"/>
                  <a:ext cx="4439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889" r="-833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255A9C-0C92-874D-80D3-19C1B780F3CE}"/>
                </a:ext>
              </a:extLst>
            </p:cNvPr>
            <p:cNvSpPr txBox="1"/>
            <p:nvPr/>
          </p:nvSpPr>
          <p:spPr>
            <a:xfrm>
              <a:off x="1599578" y="3156916"/>
              <a:ext cx="765718" cy="127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shopping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day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rgbClr val="D0232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1CE49330-FA9A-2B45-8DCB-58402CA55152}"/>
              </a:ext>
            </a:extLst>
          </p:cNvPr>
          <p:cNvCxnSpPr>
            <a:cxnSpLocks/>
            <a:stCxn id="124" idx="2"/>
          </p:cNvCxnSpPr>
          <p:nvPr/>
        </p:nvCxnSpPr>
        <p:spPr>
          <a:xfrm rot="10800000">
            <a:off x="2760786" y="2713892"/>
            <a:ext cx="351567" cy="859172"/>
          </a:xfrm>
          <a:prstGeom prst="bentConnector2">
            <a:avLst/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65A56C57-76C2-F547-901D-389AD605FAAA}"/>
              </a:ext>
            </a:extLst>
          </p:cNvPr>
          <p:cNvCxnSpPr>
            <a:cxnSpLocks/>
            <a:stCxn id="125" idx="2"/>
          </p:cNvCxnSpPr>
          <p:nvPr/>
        </p:nvCxnSpPr>
        <p:spPr>
          <a:xfrm rot="10800000" flipH="1" flipV="1">
            <a:off x="3112352" y="3813387"/>
            <a:ext cx="449858" cy="964796"/>
          </a:xfrm>
          <a:prstGeom prst="bentConnector4">
            <a:avLst>
              <a:gd name="adj1" fmla="val -77329"/>
              <a:gd name="adj2" fmla="val 76559"/>
            </a:avLst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4F5C7B7-2BE3-D942-A101-905D67560B43}"/>
              </a:ext>
            </a:extLst>
          </p:cNvPr>
          <p:cNvSpPr txBox="1"/>
          <p:nvPr/>
        </p:nvSpPr>
        <p:spPr>
          <a:xfrm>
            <a:off x="4008406" y="4986094"/>
            <a:ext cx="167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D0232B"/>
                </a:solidFill>
                <a:latin typeface="Tenorite" pitchFamily="2" charset="0"/>
              </a:rPr>
              <a:t>learned constant value embeddings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F13B30E8-60EA-BE4B-9CAE-0E8803A3A166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3406726" y="5247704"/>
            <a:ext cx="601680" cy="225363"/>
          </a:xfrm>
          <a:prstGeom prst="bentConnector3">
            <a:avLst/>
          </a:prstGeom>
          <a:ln w="1905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B4AF3E-634D-3141-9419-0887F705C834}"/>
              </a:ext>
            </a:extLst>
          </p:cNvPr>
          <p:cNvCxnSpPr/>
          <p:nvPr/>
        </p:nvCxnSpPr>
        <p:spPr>
          <a:xfrm flipV="1">
            <a:off x="3404377" y="5404541"/>
            <a:ext cx="0" cy="68526"/>
          </a:xfrm>
          <a:prstGeom prst="line">
            <a:avLst/>
          </a:prstGeom>
          <a:ln w="190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4EE56CC-1264-1D49-8B9F-6FE2E85039D5}"/>
              </a:ext>
            </a:extLst>
          </p:cNvPr>
          <p:cNvCxnSpPr>
            <a:cxnSpLocks/>
            <a:stCxn id="97" idx="2"/>
            <a:endCxn id="201" idx="2"/>
          </p:cNvCxnSpPr>
          <p:nvPr/>
        </p:nvCxnSpPr>
        <p:spPr>
          <a:xfrm rot="10800000" flipH="1" flipV="1">
            <a:off x="1242725" y="3813733"/>
            <a:ext cx="2414567" cy="2416771"/>
          </a:xfrm>
          <a:prstGeom prst="bentConnector4">
            <a:avLst>
              <a:gd name="adj1" fmla="val -36054"/>
              <a:gd name="adj2" fmla="val 106326"/>
            </a:avLst>
          </a:prstGeom>
          <a:ln w="1905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BAA2786-7ED3-C94C-BACF-6CCCD01271E0}"/>
              </a:ext>
            </a:extLst>
          </p:cNvPr>
          <p:cNvSpPr/>
          <p:nvPr/>
        </p:nvSpPr>
        <p:spPr>
          <a:xfrm>
            <a:off x="3404377" y="6181974"/>
            <a:ext cx="505832" cy="4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92C4F19-39F7-1C48-96CE-F972346D7E6B}"/>
              </a:ext>
            </a:extLst>
          </p:cNvPr>
          <p:cNvSpPr/>
          <p:nvPr/>
        </p:nvSpPr>
        <p:spPr>
          <a:xfrm>
            <a:off x="5159975" y="6181974"/>
            <a:ext cx="505832" cy="4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C66923C4-4BB1-B54C-8F82-486AFF05F391}"/>
              </a:ext>
            </a:extLst>
          </p:cNvPr>
          <p:cNvCxnSpPr>
            <a:stCxn id="98" idx="2"/>
            <a:endCxn id="203" idx="2"/>
          </p:cNvCxnSpPr>
          <p:nvPr/>
        </p:nvCxnSpPr>
        <p:spPr>
          <a:xfrm rot="10800000" flipH="1" flipV="1">
            <a:off x="1242725" y="4051975"/>
            <a:ext cx="4170165" cy="2178529"/>
          </a:xfrm>
          <a:prstGeom prst="bentConnector4">
            <a:avLst>
              <a:gd name="adj1" fmla="val -17245"/>
              <a:gd name="adj2" fmla="val 113434"/>
            </a:avLst>
          </a:prstGeom>
          <a:ln w="1905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BD2FD9C-7001-FE40-B030-B2AA6064F52F}"/>
              </a:ext>
            </a:extLst>
          </p:cNvPr>
          <p:cNvSpPr/>
          <p:nvPr/>
        </p:nvSpPr>
        <p:spPr>
          <a:xfrm>
            <a:off x="6524899" y="5786963"/>
            <a:ext cx="3744386" cy="824285"/>
          </a:xfrm>
          <a:prstGeom prst="rect">
            <a:avLst/>
          </a:prstGeom>
          <a:solidFill>
            <a:srgbClr val="D02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enorite" pitchFamily="2" charset="0"/>
              </a:rPr>
              <a:t>The span copy mechanism avoids the otherwise quadratic memory cost while only copying contiguous spans directly!</a:t>
            </a:r>
          </a:p>
        </p:txBody>
      </p:sp>
    </p:spTree>
    <p:extLst>
      <p:ext uri="{BB962C8B-B14F-4D97-AF65-F5344CB8AC3E}">
        <p14:creationId xmlns:p14="http://schemas.microsoft.com/office/powerpoint/2010/main" val="22971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3" grpId="0"/>
      <p:bldP spid="107" grpId="0"/>
      <p:bldP spid="108" grpId="0"/>
      <p:bldP spid="109" grpId="0"/>
      <p:bldP spid="110" grpId="0"/>
      <p:bldP spid="112" grpId="0"/>
      <p:bldP spid="114" grpId="0"/>
      <p:bldP spid="164" grpId="0"/>
      <p:bldP spid="164" grpId="1"/>
      <p:bldP spid="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49A06A5-5B1F-864D-B20D-A964CA1BEFCD}"/>
              </a:ext>
            </a:extLst>
          </p:cNvPr>
          <p:cNvSpPr/>
          <p:nvPr/>
        </p:nvSpPr>
        <p:spPr>
          <a:xfrm>
            <a:off x="7390073" y="2598065"/>
            <a:ext cx="3859082" cy="575595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8390CB-6531-5948-AB65-3100E0FDDC78}"/>
              </a:ext>
            </a:extLst>
          </p:cNvPr>
          <p:cNvSpPr txBox="1"/>
          <p:nvPr/>
        </p:nvSpPr>
        <p:spPr>
          <a:xfrm>
            <a:off x="7399025" y="2605016"/>
            <a:ext cx="402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 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25C6E6-FF43-DD44-9116-FF9D1C81DF08}"/>
              </a:ext>
            </a:extLst>
          </p:cNvPr>
          <p:cNvSpPr txBox="1"/>
          <p:nvPr/>
        </p:nvSpPr>
        <p:spPr>
          <a:xfrm>
            <a:off x="8583772" y="2615940"/>
            <a:ext cx="1197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Number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15E30-825D-D54B-BA2E-259F4D178557}"/>
              </a:ext>
            </a:extLst>
          </p:cNvPr>
          <p:cNvSpPr txBox="1"/>
          <p:nvPr/>
        </p:nvSpPr>
        <p:spPr>
          <a:xfrm>
            <a:off x="8583772" y="2615940"/>
            <a:ext cx="1197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5D069-4C4D-4242-8673-7E398BE7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norite"/>
              </a:rPr>
              <a:t>Semantic Parsing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Tenorite"/>
              </a:rPr>
              <a:t> / Program Synthesis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9F0A19-CC61-1549-A62C-79CFC10389FF}"/>
              </a:ext>
            </a:extLst>
          </p:cNvPr>
          <p:cNvGrpSpPr/>
          <p:nvPr/>
        </p:nvGrpSpPr>
        <p:grpSpPr>
          <a:xfrm>
            <a:off x="2778734" y="1060061"/>
            <a:ext cx="6634531" cy="853436"/>
            <a:chOff x="3031957" y="1060061"/>
            <a:chExt cx="6634531" cy="8534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3D240D-DF59-E540-B346-4DA4957EC763}"/>
                </a:ext>
              </a:extLst>
            </p:cNvPr>
            <p:cNvGrpSpPr/>
            <p:nvPr/>
          </p:nvGrpSpPr>
          <p:grpSpPr>
            <a:xfrm>
              <a:off x="3031957" y="1060061"/>
              <a:ext cx="2280202" cy="853436"/>
              <a:chOff x="1828799" y="1060061"/>
              <a:chExt cx="2280202" cy="853436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CF12938-1013-9E41-8B12-C4F1F7A3FAA7}"/>
                  </a:ext>
                </a:extLst>
              </p:cNvPr>
              <p:cNvGrpSpPr/>
              <p:nvPr/>
            </p:nvGrpSpPr>
            <p:grpSpPr>
              <a:xfrm>
                <a:off x="1828799" y="1364014"/>
                <a:ext cx="2280202" cy="549483"/>
                <a:chOff x="1852863" y="4020498"/>
                <a:chExt cx="2280202" cy="549483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0D36E19-FA60-2544-B546-D20D5AD01E33}"/>
                    </a:ext>
                  </a:extLst>
                </p:cNvPr>
                <p:cNvSpPr/>
                <p:nvPr/>
              </p:nvSpPr>
              <p:spPr>
                <a:xfrm>
                  <a:off x="1852863" y="4020498"/>
                  <a:ext cx="2280202" cy="447859"/>
                </a:xfrm>
                <a:prstGeom prst="roundRect">
                  <a:avLst>
                    <a:gd name="adj" fmla="val 18446"/>
                  </a:avLst>
                </a:prstGeom>
                <a:solidFill>
                  <a:srgbClr val="D023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/>
                  <a:r>
                    <a:rPr lang="en-US">
                      <a:latin typeface="Tenorite" pitchFamily="2" charset="0"/>
                    </a:rPr>
                    <a:t>What is 1 + 2 + 3?</a:t>
                  </a:r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1DE51D6D-2597-D247-9273-D4CC7AA67C92}"/>
                    </a:ext>
                  </a:extLst>
                </p:cNvPr>
                <p:cNvSpPr/>
                <p:nvPr/>
              </p:nvSpPr>
              <p:spPr>
                <a:xfrm rot="10800000">
                  <a:off x="3703945" y="4468358"/>
                  <a:ext cx="266375" cy="101623"/>
                </a:xfrm>
                <a:prstGeom prst="triangle">
                  <a:avLst>
                    <a:gd name="adj" fmla="val 0"/>
                  </a:avLst>
                </a:prstGeom>
                <a:solidFill>
                  <a:srgbClr val="D023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428F89-3218-574A-91FD-6ADB22D5E0FB}"/>
                  </a:ext>
                </a:extLst>
              </p:cNvPr>
              <p:cNvSpPr txBox="1"/>
              <p:nvPr/>
            </p:nvSpPr>
            <p:spPr>
              <a:xfrm>
                <a:off x="1930648" y="1060061"/>
                <a:ext cx="2080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0232B"/>
                    </a:solidFill>
                    <a:latin typeface="Tenorite" pitchFamily="2" charset="0"/>
                  </a:rPr>
                  <a:t>UTTERANCE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9B2F3F-69F9-6343-8FE4-1AA3DD48F6FA}"/>
                </a:ext>
              </a:extLst>
            </p:cNvPr>
            <p:cNvGrpSpPr/>
            <p:nvPr/>
          </p:nvGrpSpPr>
          <p:grpSpPr>
            <a:xfrm>
              <a:off x="5437701" y="1336815"/>
              <a:ext cx="914400" cy="246221"/>
              <a:chOff x="4234543" y="1336815"/>
              <a:chExt cx="914400" cy="2462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0321B67-5875-BB4E-950D-4D2D8142F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543" y="1568762"/>
                <a:ext cx="914400" cy="0"/>
              </a:xfrm>
              <a:prstGeom prst="straightConnector1">
                <a:avLst/>
              </a:prstGeom>
              <a:ln w="19050" cap="rnd">
                <a:solidFill>
                  <a:schemeClr val="bg2">
                    <a:lumMod val="50000"/>
                  </a:schemeClr>
                </a:solidFill>
                <a:headEnd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289C76-F204-FA44-B5BA-D488F234FEDE}"/>
                  </a:ext>
                </a:extLst>
              </p:cNvPr>
              <p:cNvSpPr txBox="1"/>
              <p:nvPr/>
            </p:nvSpPr>
            <p:spPr>
              <a:xfrm>
                <a:off x="4301702" y="1336815"/>
                <a:ext cx="699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Tenorite" pitchFamily="2" charset="0"/>
                  </a:rPr>
                  <a:t>parsing</a:t>
                </a:r>
                <a:r>
                  <a:rPr kumimoji="0" lang="en-US" sz="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norite" pitchFamily="2" charset="0"/>
                    <a:ea typeface="+mn-ea"/>
                    <a:cs typeface="+mn-cs"/>
                  </a:rPr>
                  <a:t>1</a:t>
                </a: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D9EC7D-E263-2A45-969E-60CC2D01081E}"/>
                </a:ext>
              </a:extLst>
            </p:cNvPr>
            <p:cNvGrpSpPr/>
            <p:nvPr/>
          </p:nvGrpSpPr>
          <p:grpSpPr>
            <a:xfrm>
              <a:off x="6477643" y="1062073"/>
              <a:ext cx="3188845" cy="730634"/>
              <a:chOff x="5274575" y="1265008"/>
              <a:chExt cx="3188845" cy="73063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1390FB-BF60-754D-843C-280B9CD98FB4}"/>
                  </a:ext>
                </a:extLst>
              </p:cNvPr>
              <p:cNvSpPr/>
              <p:nvPr/>
            </p:nvSpPr>
            <p:spPr>
              <a:xfrm>
                <a:off x="5291828" y="1575845"/>
                <a:ext cx="3171592" cy="419797"/>
              </a:xfrm>
              <a:prstGeom prst="rect">
                <a:avLst/>
              </a:prstGeom>
              <a:solidFill>
                <a:srgbClr val="D0232B">
                  <a:alpha val="5098"/>
                </a:srgbClr>
              </a:solidFill>
              <a:ln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06048-70C9-E843-A9F5-020BA4268D82}"/>
                  </a:ext>
                </a:extLst>
              </p:cNvPr>
              <p:cNvSpPr txBox="1"/>
              <p:nvPr/>
            </p:nvSpPr>
            <p:spPr>
              <a:xfrm>
                <a:off x="5309691" y="1619780"/>
                <a:ext cx="3153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+(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+(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1,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2),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3))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04278D2-CDBB-4040-B609-721F2FC23402}"/>
                  </a:ext>
                </a:extLst>
              </p:cNvPr>
              <p:cNvSpPr txBox="1"/>
              <p:nvPr/>
            </p:nvSpPr>
            <p:spPr>
              <a:xfrm>
                <a:off x="5274575" y="1265008"/>
                <a:ext cx="2214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0232B"/>
                    </a:solidFill>
                    <a:latin typeface="Tenorite" pitchFamily="2" charset="0"/>
                  </a:rPr>
                  <a:t>PROGRAM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B3423D-2793-134B-AD3C-7C2333612908}"/>
              </a:ext>
            </a:extLst>
          </p:cNvPr>
          <p:cNvSpPr txBox="1"/>
          <p:nvPr/>
        </p:nvSpPr>
        <p:spPr>
          <a:xfrm>
            <a:off x="277775" y="2250749"/>
            <a:ext cx="16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PRIOR WORK</a:t>
            </a:r>
            <a:endParaRPr lang="en-US" sz="160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AADDD0-88B5-5B45-9CF9-E571A7AF16AE}"/>
              </a:ext>
            </a:extLst>
          </p:cNvPr>
          <p:cNvGrpSpPr/>
          <p:nvPr/>
        </p:nvGrpSpPr>
        <p:grpSpPr>
          <a:xfrm>
            <a:off x="369215" y="2598065"/>
            <a:ext cx="6539585" cy="575595"/>
            <a:chOff x="369215" y="2598065"/>
            <a:chExt cx="6539585" cy="5755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6B179F-CFFB-3946-AF91-B994EE6ADD32}"/>
                </a:ext>
              </a:extLst>
            </p:cNvPr>
            <p:cNvSpPr/>
            <p:nvPr/>
          </p:nvSpPr>
          <p:spPr>
            <a:xfrm>
              <a:off x="369215" y="2598065"/>
              <a:ext cx="6539585" cy="575595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8AFB19-2AD0-0344-8350-C398062A944A}"/>
                </a:ext>
              </a:extLst>
            </p:cNvPr>
            <p:cNvSpPr txBox="1"/>
            <p:nvPr/>
          </p:nvSpPr>
          <p:spPr>
            <a:xfrm>
              <a:off x="369215" y="2609290"/>
              <a:ext cx="2048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enorite" pitchFamily="2" charset="0"/>
                </a:rPr>
                <a:t>Naïve Seq2Seq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[Dong &amp; Lapata 2016]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448F3B-0759-8245-80DD-3D258DDD896C}"/>
                </a:ext>
              </a:extLst>
            </p:cNvPr>
            <p:cNvSpPr txBox="1"/>
            <p:nvPr/>
          </p:nvSpPr>
          <p:spPr>
            <a:xfrm>
              <a:off x="2880584" y="2605177"/>
              <a:ext cx="40254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+ ( x = + ( x = 1 , y = 2 ) , y = 3 ) 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52231-B301-7C45-A067-250A14D8E9A1}"/>
              </a:ext>
            </a:extLst>
          </p:cNvPr>
          <p:cNvGrpSpPr/>
          <p:nvPr/>
        </p:nvGrpSpPr>
        <p:grpSpPr>
          <a:xfrm>
            <a:off x="369214" y="3283262"/>
            <a:ext cx="6539585" cy="1170530"/>
            <a:chOff x="369214" y="3370819"/>
            <a:chExt cx="6539585" cy="11705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55CB97-2F9C-304A-B47B-6227479877FD}"/>
                </a:ext>
              </a:extLst>
            </p:cNvPr>
            <p:cNvSpPr/>
            <p:nvPr/>
          </p:nvSpPr>
          <p:spPr>
            <a:xfrm>
              <a:off x="369214" y="3370819"/>
              <a:ext cx="6539585" cy="1169552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9ED32F-673B-DD4D-A02D-364D6CDD76A0}"/>
                </a:ext>
              </a:extLst>
            </p:cNvPr>
            <p:cNvSpPr txBox="1"/>
            <p:nvPr/>
          </p:nvSpPr>
          <p:spPr>
            <a:xfrm>
              <a:off x="371987" y="3392118"/>
              <a:ext cx="23753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enorite" pitchFamily="2" charset="0"/>
                </a:rPr>
                <a:t>Top-Down Parsing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[Krishnamurthy et al. 2017, Dong &amp; Lapata 2016, 2018]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9D51FA-7ED4-1F4C-87EB-AA8B5E8E3E77}"/>
                </a:ext>
              </a:extLst>
            </p:cNvPr>
            <p:cNvSpPr txBox="1"/>
            <p:nvPr/>
          </p:nvSpPr>
          <p:spPr>
            <a:xfrm>
              <a:off x="2880584" y="3371798"/>
              <a:ext cx="402544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_: Number, 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 _: Number)</a:t>
              </a:r>
            </a:p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 _: Number, 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</a:t>
              </a: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 _: Number)</a:t>
              </a:r>
            </a:p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50EDC7-FFFF-964E-9EDF-7E314623898D}"/>
              </a:ext>
            </a:extLst>
          </p:cNvPr>
          <p:cNvGrpSpPr/>
          <p:nvPr/>
        </p:nvGrpSpPr>
        <p:grpSpPr>
          <a:xfrm>
            <a:off x="366442" y="4577406"/>
            <a:ext cx="6539585" cy="1214593"/>
            <a:chOff x="366442" y="5010213"/>
            <a:chExt cx="6539585" cy="12145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0B8B87-4E18-FE4A-8359-013D64593C3E}"/>
                </a:ext>
              </a:extLst>
            </p:cNvPr>
            <p:cNvSpPr/>
            <p:nvPr/>
          </p:nvSpPr>
          <p:spPr>
            <a:xfrm>
              <a:off x="366442" y="5010213"/>
              <a:ext cx="6539585" cy="1214593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34EAE-F590-854C-8106-08B52EFD701A}"/>
                </a:ext>
              </a:extLst>
            </p:cNvPr>
            <p:cNvSpPr txBox="1"/>
            <p:nvPr/>
          </p:nvSpPr>
          <p:spPr>
            <a:xfrm>
              <a:off x="369215" y="5018793"/>
              <a:ext cx="23753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enorite" pitchFamily="2" charset="0"/>
                </a:rPr>
                <a:t>Bottom-Up Parsing</a:t>
              </a:r>
            </a:p>
            <a:p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[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Misra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&amp; 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Artzi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2016, Rubin &amp; 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Berant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2020, </a:t>
              </a:r>
              <a:r>
                <a:rPr lang="en-US" sz="1400" err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Odena</a:t>
              </a:r>
              <a:r>
                <a:rPr lang="en-US" sz="140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 2020]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8A8B40-0110-8D4A-8EB2-B38A30EC4E11}"/>
                </a:ext>
              </a:extLst>
            </p:cNvPr>
            <p:cNvSpPr txBox="1"/>
            <p:nvPr/>
          </p:nvSpPr>
          <p:spPr>
            <a:xfrm>
              <a:off x="2877811" y="5018793"/>
              <a:ext cx="402544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[0],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[1])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+(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[2],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[3])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1E67B-2C14-3B4E-BFFE-DF9C6B8E5E71}"/>
              </a:ext>
            </a:extLst>
          </p:cNvPr>
          <p:cNvSpPr txBox="1"/>
          <p:nvPr/>
        </p:nvSpPr>
        <p:spPr>
          <a:xfrm>
            <a:off x="7369232" y="2250749"/>
            <a:ext cx="16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OUR WORK</a:t>
            </a:r>
            <a:endParaRPr lang="en-US" sz="1600" dirty="0">
              <a:solidFill>
                <a:srgbClr val="D0232B"/>
              </a:solidFill>
              <a:latin typeface="Tenorit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27DEF-65A8-444E-A621-3EEB528AA07F}"/>
              </a:ext>
            </a:extLst>
          </p:cNvPr>
          <p:cNvSpPr txBox="1"/>
          <p:nvPr/>
        </p:nvSpPr>
        <p:spPr>
          <a:xfrm>
            <a:off x="7396254" y="2819736"/>
            <a:ext cx="4028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[1]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 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 </a:t>
            </a:r>
            <a:r>
              <a:rPr lang="en-US" sz="1400" noProof="0" dirty="0">
                <a:solidFill>
                  <a:srgbClr val="E7E6E6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7E6E6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6ACE22-DA95-084D-BD6E-270ECF10793E}"/>
              </a:ext>
            </a:extLst>
          </p:cNvPr>
          <p:cNvSpPr txBox="1"/>
          <p:nvPr/>
        </p:nvSpPr>
        <p:spPr>
          <a:xfrm>
            <a:off x="10048636" y="2615940"/>
            <a:ext cx="1087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885077-9F7D-CC4C-BD8A-679D6EF95870}"/>
              </a:ext>
            </a:extLst>
          </p:cNvPr>
          <p:cNvSpPr txBox="1"/>
          <p:nvPr/>
        </p:nvSpPr>
        <p:spPr>
          <a:xfrm>
            <a:off x="10047920" y="2615940"/>
            <a:ext cx="1087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Number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1551B0-2E55-9849-9FA5-AE9032F389AA}"/>
              </a:ext>
            </a:extLst>
          </p:cNvPr>
          <p:cNvSpPr txBox="1"/>
          <p:nvPr/>
        </p:nvSpPr>
        <p:spPr>
          <a:xfrm>
            <a:off x="8584523" y="2830660"/>
            <a:ext cx="1157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9160E0-E409-8243-B626-53BB1547BC00}"/>
              </a:ext>
            </a:extLst>
          </p:cNvPr>
          <p:cNvSpPr txBox="1"/>
          <p:nvPr/>
        </p:nvSpPr>
        <p:spPr>
          <a:xfrm>
            <a:off x="8343802" y="2828545"/>
            <a:ext cx="1307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[0]: Number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6BE6B-6F32-A044-BFE2-94DD1CA85D96}"/>
              </a:ext>
            </a:extLst>
          </p:cNvPr>
          <p:cNvSpPr txBox="1"/>
          <p:nvPr/>
        </p:nvSpPr>
        <p:spPr>
          <a:xfrm>
            <a:off x="10044399" y="2829575"/>
            <a:ext cx="1123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_: Number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C287A0-60E6-8A44-AE2C-0431CE949023}"/>
              </a:ext>
            </a:extLst>
          </p:cNvPr>
          <p:cNvSpPr txBox="1"/>
          <p:nvPr/>
        </p:nvSpPr>
        <p:spPr>
          <a:xfrm>
            <a:off x="10051407" y="2828545"/>
            <a:ext cx="1197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7E6E6">
                    <a:lumMod val="1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Number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D6E57A-7405-DF40-B206-9C56A9902DFD}"/>
              </a:ext>
            </a:extLst>
          </p:cNvPr>
          <p:cNvSpPr txBox="1"/>
          <p:nvPr/>
        </p:nvSpPr>
        <p:spPr>
          <a:xfrm>
            <a:off x="7475552" y="3317081"/>
            <a:ext cx="382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Hiding values </a:t>
            </a:r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after generating them.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679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2" grpId="0"/>
      <p:bldP spid="57" grpId="0"/>
      <p:bldP spid="57" grpId="1"/>
      <p:bldP spid="47" grpId="0"/>
      <p:bldP spid="47" grpId="1"/>
      <p:bldP spid="7" grpId="0"/>
      <p:bldP spid="36" grpId="0"/>
      <p:bldP spid="55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D069-4C4D-4242-8673-7E398BE7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Semantic Parsing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998154-7778-D449-BD97-A3C7CC7DCB0C}"/>
              </a:ext>
            </a:extLst>
          </p:cNvPr>
          <p:cNvGrpSpPr/>
          <p:nvPr/>
        </p:nvGrpSpPr>
        <p:grpSpPr>
          <a:xfrm>
            <a:off x="215639" y="-2456400"/>
            <a:ext cx="9299422" cy="2317999"/>
            <a:chOff x="215639" y="1113893"/>
            <a:chExt cx="9299422" cy="2317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F27C0E-5E34-C946-85A4-F71B8E11C0FF}"/>
                </a:ext>
              </a:extLst>
            </p:cNvPr>
            <p:cNvGrpSpPr/>
            <p:nvPr/>
          </p:nvGrpSpPr>
          <p:grpSpPr>
            <a:xfrm>
              <a:off x="5274576" y="1113893"/>
              <a:ext cx="4240485" cy="1931498"/>
              <a:chOff x="5274576" y="1113893"/>
              <a:chExt cx="4240485" cy="193149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2D6FE3-29D0-9848-AD41-4606D95120A8}"/>
                  </a:ext>
                </a:extLst>
              </p:cNvPr>
              <p:cNvSpPr/>
              <p:nvPr/>
            </p:nvSpPr>
            <p:spPr>
              <a:xfrm>
                <a:off x="5274576" y="1405482"/>
                <a:ext cx="4240485" cy="1639909"/>
              </a:xfrm>
              <a:prstGeom prst="rect">
                <a:avLst/>
              </a:prstGeom>
              <a:solidFill>
                <a:srgbClr val="0091C7">
                  <a:alpha val="5098"/>
                </a:srgbClr>
              </a:solidFill>
              <a:ln>
                <a:solidFill>
                  <a:srgbClr val="0091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EDA4F8-5828-6641-B60A-F59147DF0070}"/>
                  </a:ext>
                </a:extLst>
              </p:cNvPr>
              <p:cNvSpPr txBox="1"/>
              <p:nvPr/>
            </p:nvSpPr>
            <p:spPr>
              <a:xfrm>
                <a:off x="5292441" y="1432569"/>
                <a:ext cx="422262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onsolas" panose="020B0609020204030204" pitchFamily="49" charset="0"/>
                    <a:cs typeface="Consolas" panose="020B0609020204030204" pitchFamily="49" charset="0"/>
                  </a:rPr>
                  <a:t>delete(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find(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Constraint[Event](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subject = 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~=("holiday shopping")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)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)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A4A54F-02A8-584C-B2C3-C85BD5253334}"/>
                  </a:ext>
                </a:extLst>
              </p:cNvPr>
              <p:cNvSpPr txBox="1"/>
              <p:nvPr/>
            </p:nvSpPr>
            <p:spPr>
              <a:xfrm>
                <a:off x="5274576" y="1113893"/>
                <a:ext cx="2247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91C7"/>
                    </a:solidFill>
                    <a:latin typeface="Tenorite" pitchFamily="2" charset="0"/>
                  </a:rPr>
                  <a:t>PREVIOUS PROGRAM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6F0D54-8C22-EE40-81B6-05108BD95F47}"/>
                </a:ext>
              </a:extLst>
            </p:cNvPr>
            <p:cNvGrpSpPr/>
            <p:nvPr/>
          </p:nvGrpSpPr>
          <p:grpSpPr>
            <a:xfrm>
              <a:off x="4234543" y="1563245"/>
              <a:ext cx="914400" cy="246221"/>
              <a:chOff x="4234543" y="1447131"/>
              <a:chExt cx="914400" cy="24622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05C0917-AB58-2647-8FD7-1BD2C5A62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543" y="1679078"/>
                <a:ext cx="914400" cy="0"/>
              </a:xfrm>
              <a:prstGeom prst="straightConnector1">
                <a:avLst/>
              </a:prstGeom>
              <a:ln w="19050" cap="rnd">
                <a:solidFill>
                  <a:schemeClr val="bg2">
                    <a:lumMod val="50000"/>
                  </a:schemeClr>
                </a:solidFill>
                <a:headEnd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A7C57E-BE7E-C748-B7E6-BA3400842837}"/>
                  </a:ext>
                </a:extLst>
              </p:cNvPr>
              <p:cNvSpPr txBox="1"/>
              <p:nvPr/>
            </p:nvSpPr>
            <p:spPr>
              <a:xfrm>
                <a:off x="4301702" y="1447131"/>
                <a:ext cx="699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  <a:latin typeface="Tenorite" pitchFamily="2" charset="0"/>
                  </a:rPr>
                  <a:t>parsing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EFABC95-E024-FA42-A45E-8172AE08D63A}"/>
                </a:ext>
              </a:extLst>
            </p:cNvPr>
            <p:cNvGrpSpPr/>
            <p:nvPr/>
          </p:nvGrpSpPr>
          <p:grpSpPr>
            <a:xfrm>
              <a:off x="1113413" y="1119900"/>
              <a:ext cx="3019652" cy="1195171"/>
              <a:chOff x="1113413" y="1003786"/>
              <a:chExt cx="3019652" cy="1195171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F3A963D-5CD4-1E4D-872C-1DC3FE57FED8}"/>
                  </a:ext>
                </a:extLst>
              </p:cNvPr>
              <p:cNvSpPr/>
              <p:nvPr/>
            </p:nvSpPr>
            <p:spPr>
              <a:xfrm>
                <a:off x="1113413" y="1289368"/>
                <a:ext cx="3019652" cy="807968"/>
              </a:xfrm>
              <a:prstGeom prst="roundRect">
                <a:avLst>
                  <a:gd name="adj" fmla="val 18446"/>
                </a:avLst>
              </a:prstGeom>
              <a:solidFill>
                <a:srgbClr val="009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"/>
                <a:r>
                  <a:rPr lang="en-US" dirty="0">
                    <a:latin typeface="Tenorite" pitchFamily="2" charset="0"/>
                  </a:rPr>
                  <a:t>Can you delete my event called holiday shopping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norite" pitchFamily="2" charset="0"/>
                    <a:ea typeface="+mn-ea"/>
                    <a:cs typeface="+mn-cs"/>
                  </a:rPr>
                  <a:t>?</a:t>
                </a:r>
                <a:endParaRPr lang="en-US" dirty="0">
                  <a:latin typeface="Tenorite" pitchFamily="2" charset="0"/>
                </a:endParaRPr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657E7F06-976B-864D-99F5-86A62E2B6D2F}"/>
                  </a:ext>
                </a:extLst>
              </p:cNvPr>
              <p:cNvSpPr/>
              <p:nvPr/>
            </p:nvSpPr>
            <p:spPr>
              <a:xfrm rot="10800000">
                <a:off x="3703945" y="2097334"/>
                <a:ext cx="266375" cy="101623"/>
              </a:xfrm>
              <a:prstGeom prst="triangle">
                <a:avLst>
                  <a:gd name="adj" fmla="val 0"/>
                </a:avLst>
              </a:prstGeom>
              <a:solidFill>
                <a:srgbClr val="009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3418D-2B99-044F-B40E-42224ECCF44A}"/>
                  </a:ext>
                </a:extLst>
              </p:cNvPr>
              <p:cNvSpPr txBox="1"/>
              <p:nvPr/>
            </p:nvSpPr>
            <p:spPr>
              <a:xfrm>
                <a:off x="1957725" y="1003786"/>
                <a:ext cx="2080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0091C7"/>
                    </a:solidFill>
                    <a:latin typeface="Tenorite" pitchFamily="2" charset="0"/>
                  </a:rPr>
                  <a:t>USER UTTERANCE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227BFB-1092-F14C-81DA-1F6BE511D726}"/>
                </a:ext>
              </a:extLst>
            </p:cNvPr>
            <p:cNvGrpSpPr/>
            <p:nvPr/>
          </p:nvGrpSpPr>
          <p:grpSpPr>
            <a:xfrm>
              <a:off x="215639" y="2234558"/>
              <a:ext cx="4933304" cy="1197334"/>
              <a:chOff x="215639" y="2234558"/>
              <a:chExt cx="4933304" cy="119733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B95079C-2601-C84B-8C07-4D4846CC9239}"/>
                  </a:ext>
                </a:extLst>
              </p:cNvPr>
              <p:cNvGrpSpPr/>
              <p:nvPr/>
            </p:nvGrpSpPr>
            <p:grpSpPr>
              <a:xfrm>
                <a:off x="215639" y="2234558"/>
                <a:ext cx="2537513" cy="1197334"/>
                <a:chOff x="215639" y="2087622"/>
                <a:chExt cx="2537513" cy="1197334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392E077E-3A52-C741-8879-1E3A7DEAD85B}"/>
                    </a:ext>
                  </a:extLst>
                </p:cNvPr>
                <p:cNvSpPr/>
                <p:nvPr/>
              </p:nvSpPr>
              <p:spPr>
                <a:xfrm>
                  <a:off x="215639" y="2375365"/>
                  <a:ext cx="2537513" cy="807968"/>
                </a:xfrm>
                <a:prstGeom prst="roundRect">
                  <a:avLst>
                    <a:gd name="adj" fmla="val 18446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/>
                  <a:r>
                    <a:rPr lang="en-US" dirty="0">
                      <a:latin typeface="Tenorite" pitchFamily="2" charset="0"/>
                    </a:rPr>
                    <a:t>I can’t find an event with that name.</a:t>
                  </a:r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3ED9F15E-150E-E942-AFC9-0A5BDBDAD07D}"/>
                    </a:ext>
                  </a:extLst>
                </p:cNvPr>
                <p:cNvSpPr/>
                <p:nvPr/>
              </p:nvSpPr>
              <p:spPr>
                <a:xfrm rot="10800000" flipH="1">
                  <a:off x="368079" y="3183333"/>
                  <a:ext cx="266375" cy="1016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BF3ADA-2791-CD43-9AC9-E414F628E402}"/>
                    </a:ext>
                  </a:extLst>
                </p:cNvPr>
                <p:cNvSpPr txBox="1"/>
                <p:nvPr/>
              </p:nvSpPr>
              <p:spPr>
                <a:xfrm>
                  <a:off x="352912" y="2087622"/>
                  <a:ext cx="20801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>
                      <a:solidFill>
                        <a:schemeClr val="bg2">
                          <a:lumMod val="50000"/>
                        </a:schemeClr>
                      </a:solidFill>
                      <a:latin typeface="Tenorite" pitchFamily="2" charset="0"/>
                    </a:rPr>
                    <a:t>AGENT UTTERANCE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6300AA3-DCE2-D640-8928-2DCFCC610E7F}"/>
                  </a:ext>
                </a:extLst>
              </p:cNvPr>
              <p:cNvGrpSpPr/>
              <p:nvPr/>
            </p:nvGrpSpPr>
            <p:grpSpPr>
              <a:xfrm>
                <a:off x="2828927" y="2703101"/>
                <a:ext cx="2320016" cy="246221"/>
                <a:chOff x="2828927" y="2499901"/>
                <a:chExt cx="2320016" cy="246221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83D5F222-C205-EC40-9C0E-0B71D5232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28927" y="2731848"/>
                  <a:ext cx="2320016" cy="0"/>
                </a:xfrm>
                <a:prstGeom prst="straightConnector1">
                  <a:avLst/>
                </a:prstGeom>
                <a:ln w="19050" cap="rnd">
                  <a:solidFill>
                    <a:schemeClr val="bg2">
                      <a:lumMod val="50000"/>
                    </a:schemeClr>
                  </a:solidFill>
                  <a:headEnd w="sm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80F104-2B30-5D49-A237-B164F636417D}"/>
                    </a:ext>
                  </a:extLst>
                </p:cNvPr>
                <p:cNvSpPr txBox="1"/>
                <p:nvPr/>
              </p:nvSpPr>
              <p:spPr>
                <a:xfrm>
                  <a:off x="3621588" y="2499901"/>
                  <a:ext cx="78455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chemeClr val="bg2">
                          <a:lumMod val="50000"/>
                        </a:schemeClr>
                      </a:solidFill>
                      <a:latin typeface="Tenorite" pitchFamily="2" charset="0"/>
                    </a:rPr>
                    <a:t>execution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9DEC6E-0B07-1846-9E7D-BC51252603C3}"/>
              </a:ext>
            </a:extLst>
          </p:cNvPr>
          <p:cNvGrpSpPr/>
          <p:nvPr/>
        </p:nvGrpSpPr>
        <p:grpSpPr>
          <a:xfrm>
            <a:off x="880657" y="1043882"/>
            <a:ext cx="3252408" cy="1210281"/>
            <a:chOff x="880657" y="3359700"/>
            <a:chExt cx="3252408" cy="121028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0D36E19-FA60-2544-B546-D20D5AD01E33}"/>
                </a:ext>
              </a:extLst>
            </p:cNvPr>
            <p:cNvSpPr/>
            <p:nvPr/>
          </p:nvSpPr>
          <p:spPr>
            <a:xfrm>
              <a:off x="880657" y="3660390"/>
              <a:ext cx="3252408" cy="807968"/>
            </a:xfrm>
            <a:prstGeom prst="roundRect">
              <a:avLst>
                <a:gd name="adj" fmla="val 18446"/>
              </a:avLst>
            </a:prstGeom>
            <a:solidFill>
              <a:srgbClr val="D0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dirty="0">
                  <a:latin typeface="Tenorite" pitchFamily="2" charset="0"/>
                </a:rPr>
                <a:t>Oh, it’s just called shopping day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enorite" pitchFamily="2" charset="0"/>
                  <a:ea typeface="+mn-ea"/>
                  <a:cs typeface="+mn-cs"/>
                </a:rPr>
                <a:t> </a:t>
              </a:r>
              <a:r>
                <a:rPr lang="en-US" dirty="0">
                  <a:latin typeface="Tenorite" pitchFamily="2" charset="0"/>
                </a:rPr>
                <a:t>. It may be at two.</a:t>
              </a: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1DE51D6D-2597-D247-9273-D4CC7AA67C92}"/>
                </a:ext>
              </a:extLst>
            </p:cNvPr>
            <p:cNvSpPr/>
            <p:nvPr/>
          </p:nvSpPr>
          <p:spPr>
            <a:xfrm rot="10800000">
              <a:off x="3703945" y="4468358"/>
              <a:ext cx="266375" cy="101623"/>
            </a:xfrm>
            <a:prstGeom prst="triangle">
              <a:avLst>
                <a:gd name="adj" fmla="val 0"/>
              </a:avLst>
            </a:prstGeom>
            <a:solidFill>
              <a:srgbClr val="D0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428F89-3218-574A-91FD-6ADB22D5E0FB}"/>
                </a:ext>
              </a:extLst>
            </p:cNvPr>
            <p:cNvSpPr txBox="1"/>
            <p:nvPr/>
          </p:nvSpPr>
          <p:spPr>
            <a:xfrm>
              <a:off x="1954712" y="3359700"/>
              <a:ext cx="2080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D0232B"/>
                  </a:solidFill>
                  <a:latin typeface="Tenorite" pitchFamily="2" charset="0"/>
                </a:rPr>
                <a:t>USER UTTERANCE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94C2D3-DAA5-FA4F-A170-E7C8C9412909}"/>
              </a:ext>
            </a:extLst>
          </p:cNvPr>
          <p:cNvGrpSpPr/>
          <p:nvPr/>
        </p:nvGrpSpPr>
        <p:grpSpPr>
          <a:xfrm>
            <a:off x="5274575" y="1040744"/>
            <a:ext cx="4240486" cy="2134558"/>
            <a:chOff x="5274575" y="3361153"/>
            <a:chExt cx="4240486" cy="213455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1390FB-BF60-754D-843C-280B9CD98FB4}"/>
                </a:ext>
              </a:extLst>
            </p:cNvPr>
            <p:cNvSpPr/>
            <p:nvPr/>
          </p:nvSpPr>
          <p:spPr>
            <a:xfrm>
              <a:off x="5274576" y="3664980"/>
              <a:ext cx="4240485" cy="1830731"/>
            </a:xfrm>
            <a:prstGeom prst="rect">
              <a:avLst/>
            </a:prstGeom>
            <a:solidFill>
              <a:srgbClr val="D0232B">
                <a:alpha val="5098"/>
              </a:srgbClr>
            </a:solidFill>
            <a:ln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C06048-70C9-E843-A9F5-020BA4268D82}"/>
                </a:ext>
              </a:extLst>
            </p:cNvPr>
            <p:cNvSpPr txBox="1"/>
            <p:nvPr/>
          </p:nvSpPr>
          <p:spPr>
            <a:xfrm>
              <a:off x="5292440" y="3679829"/>
              <a:ext cx="4222621" cy="18158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revise(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oldLoc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Constraint[Event](),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rootLoc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Constraint[Any](),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Constraint[Event](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subject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~=("shopping day"),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Time(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hour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2,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meridiem =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PM)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4278D2-CDBB-4040-B609-721F2FC23402}"/>
                </a:ext>
              </a:extLst>
            </p:cNvPr>
            <p:cNvSpPr txBox="1"/>
            <p:nvPr/>
          </p:nvSpPr>
          <p:spPr>
            <a:xfrm>
              <a:off x="5274575" y="3361153"/>
              <a:ext cx="2214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0232B"/>
                  </a:solidFill>
                  <a:latin typeface="Tenorite" pitchFamily="2" charset="0"/>
                </a:rPr>
                <a:t>PREDICTED PROGRAM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0738E-5160-6D48-B8FB-369705E5E248}"/>
              </a:ext>
            </a:extLst>
          </p:cNvPr>
          <p:cNvGrpSpPr/>
          <p:nvPr/>
        </p:nvGrpSpPr>
        <p:grpSpPr>
          <a:xfrm>
            <a:off x="4234543" y="1512865"/>
            <a:ext cx="914400" cy="246221"/>
            <a:chOff x="4234543" y="1512865"/>
            <a:chExt cx="914400" cy="246221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5747FD-12F3-E54F-8064-73205D635839}"/>
                </a:ext>
              </a:extLst>
            </p:cNvPr>
            <p:cNvCxnSpPr>
              <a:cxnSpLocks/>
            </p:cNvCxnSpPr>
            <p:nvPr/>
          </p:nvCxnSpPr>
          <p:spPr>
            <a:xfrm>
              <a:off x="4234543" y="1744812"/>
              <a:ext cx="914400" cy="0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headEnd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29F2FC-CD41-3D4F-8ED7-3437BE99E769}"/>
                </a:ext>
              </a:extLst>
            </p:cNvPr>
            <p:cNvSpPr txBox="1"/>
            <p:nvPr/>
          </p:nvSpPr>
          <p:spPr>
            <a:xfrm>
              <a:off x="4301702" y="1512865"/>
              <a:ext cx="699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parsing</a:t>
              </a:r>
              <a:r>
                <a:rPr kumimoji="0" 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enorite" pitchFamily="2" charset="0"/>
                  <a:ea typeface="+mn-ea"/>
                  <a:cs typeface="+mn-cs"/>
                </a:rPr>
                <a:t>1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326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104 0.5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0.3391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4.16667E-7 0.3391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3358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854122BF-C6DC-2D47-8FF2-69E11F08319D}"/>
              </a:ext>
            </a:extLst>
          </p:cNvPr>
          <p:cNvSpPr txBox="1"/>
          <p:nvPr/>
        </p:nvSpPr>
        <p:spPr>
          <a:xfrm>
            <a:off x="5764113" y="4556052"/>
            <a:ext cx="142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64ED-9603-8F49-AF96-53F31751FE11}"/>
              </a:ext>
            </a:extLst>
          </p:cNvPr>
          <p:cNvSpPr txBox="1"/>
          <p:nvPr/>
        </p:nvSpPr>
        <p:spPr>
          <a:xfrm>
            <a:off x="5764112" y="4821889"/>
            <a:ext cx="142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0232B"/>
                </a:solidFill>
                <a:latin typeface="Tenorite" pitchFamily="2" charset="0"/>
              </a:rPr>
              <a:t>entity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05D91B-9572-214A-881C-C50B34F3880E}"/>
              </a:ext>
            </a:extLst>
          </p:cNvPr>
          <p:cNvSpPr txBox="1"/>
          <p:nvPr/>
        </p:nvSpPr>
        <p:spPr>
          <a:xfrm>
            <a:off x="5764111" y="5078230"/>
            <a:ext cx="142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0232B"/>
                </a:solidFill>
                <a:latin typeface="Tenorite" pitchFamily="2" charset="0"/>
              </a:rPr>
              <a:t>constant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1B06056-4668-E841-85B5-A0D66C9E5011}"/>
              </a:ext>
            </a:extLst>
          </p:cNvPr>
          <p:cNvSpPr txBox="1"/>
          <p:nvPr/>
        </p:nvSpPr>
        <p:spPr>
          <a:xfrm>
            <a:off x="5764110" y="5344067"/>
            <a:ext cx="142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0232B"/>
                </a:solidFill>
                <a:latin typeface="Tenorite" pitchFamily="2" charset="0"/>
              </a:rPr>
              <a:t>reference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3</a:t>
            </a:fld>
            <a:endParaRPr lang="en-US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/>
              <a:t>Proposed Method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3767926-DCF4-ED4C-A867-D836751B0699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F531C-1C6A-164A-9C2F-1BAB99C8A02C}"/>
              </a:ext>
            </a:extLst>
          </p:cNvPr>
          <p:cNvSpPr txBox="1"/>
          <p:nvPr/>
        </p:nvSpPr>
        <p:spPr>
          <a:xfrm>
            <a:off x="250203" y="3218908"/>
            <a:ext cx="299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LINEARIZED REPRESENTATION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146B0-4C49-D34D-8E3A-C9E94666E1A8}"/>
              </a:ext>
            </a:extLst>
          </p:cNvPr>
          <p:cNvSpPr txBox="1"/>
          <p:nvPr/>
        </p:nvSpPr>
        <p:spPr>
          <a:xfrm>
            <a:off x="250201" y="3547566"/>
            <a:ext cx="555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0232B"/>
                </a:solidFill>
                <a:latin typeface="Tenorite" pitchFamily="2" charset="0"/>
              </a:rPr>
              <a:t>This is the representation predicted by the proposed model.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FA08D-FC54-514E-B93B-D49A856292A3}"/>
              </a:ext>
            </a:extLst>
          </p:cNvPr>
          <p:cNvSpPr txBox="1"/>
          <p:nvPr/>
        </p:nvSpPr>
        <p:spPr>
          <a:xfrm>
            <a:off x="250200" y="4297989"/>
            <a:ext cx="5556833" cy="16250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Constraint[Event]()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Constraint[Any]()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~=(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"shopping day")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Time(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meridiem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Constraint[Event](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[2],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[3])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revise(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oldLoc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rootLoc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[4])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19AE1-C0BC-954E-A6C8-112DB85DDAE4}"/>
              </a:ext>
            </a:extLst>
          </p:cNvPr>
          <p:cNvSpPr/>
          <p:nvPr/>
        </p:nvSpPr>
        <p:spPr>
          <a:xfrm>
            <a:off x="676507" y="4356741"/>
            <a:ext cx="1962615" cy="255037"/>
          </a:xfrm>
          <a:prstGeom prst="rect">
            <a:avLst/>
          </a:prstGeom>
          <a:noFill/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573E3-74D8-7248-A700-C0CF51A50E58}"/>
              </a:ext>
            </a:extLst>
          </p:cNvPr>
          <p:cNvSpPr txBox="1"/>
          <p:nvPr/>
        </p:nvSpPr>
        <p:spPr>
          <a:xfrm>
            <a:off x="552236" y="3869494"/>
            <a:ext cx="221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D0232B"/>
                </a:solidFill>
                <a:latin typeface="Tenorite" pitchFamily="2" charset="0"/>
              </a:rPr>
              <a:t>function invocation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B31942-D80F-634A-BE57-B1FC1622086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657815" y="4144488"/>
            <a:ext cx="0" cy="212253"/>
          </a:xfrm>
          <a:prstGeom prst="straightConnector1">
            <a:avLst/>
          </a:prstGeom>
          <a:ln w="1270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CC02BA6-C473-DE4E-BCF6-4238B6F24485}"/>
              </a:ext>
            </a:extLst>
          </p:cNvPr>
          <p:cNvSpPr/>
          <p:nvPr/>
        </p:nvSpPr>
        <p:spPr>
          <a:xfrm>
            <a:off x="676508" y="5644716"/>
            <a:ext cx="657236" cy="255037"/>
          </a:xfrm>
          <a:prstGeom prst="rect">
            <a:avLst/>
          </a:prstGeom>
          <a:noFill/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BB1E85-6787-6347-8B9C-52CAE7FD500B}"/>
              </a:ext>
            </a:extLst>
          </p:cNvPr>
          <p:cNvSpPr txBox="1"/>
          <p:nvPr/>
        </p:nvSpPr>
        <p:spPr>
          <a:xfrm>
            <a:off x="535899" y="6048483"/>
            <a:ext cx="938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D0232B"/>
                </a:solidFill>
                <a:latin typeface="Tenorite" pitchFamily="2" charset="0"/>
              </a:rPr>
              <a:t>function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F8B7C0-E252-A244-85A0-BF05841A453F}"/>
              </a:ext>
            </a:extLst>
          </p:cNvPr>
          <p:cNvCxnSpPr>
            <a:cxnSpLocks/>
          </p:cNvCxnSpPr>
          <p:nvPr/>
        </p:nvCxnSpPr>
        <p:spPr>
          <a:xfrm>
            <a:off x="1005126" y="5899753"/>
            <a:ext cx="0" cy="204013"/>
          </a:xfrm>
          <a:prstGeom prst="straightConnector1">
            <a:avLst/>
          </a:prstGeom>
          <a:ln w="1270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67A1026-E418-DA43-B4F2-B94DB5A43541}"/>
              </a:ext>
            </a:extLst>
          </p:cNvPr>
          <p:cNvSpPr/>
          <p:nvPr/>
        </p:nvSpPr>
        <p:spPr>
          <a:xfrm>
            <a:off x="2757522" y="5644716"/>
            <a:ext cx="770376" cy="255037"/>
          </a:xfrm>
          <a:prstGeom prst="rect">
            <a:avLst/>
          </a:prstGeom>
          <a:noFill/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3048E2-CC55-F942-B943-66C4094B8A94}"/>
              </a:ext>
            </a:extLst>
          </p:cNvPr>
          <p:cNvSpPr txBox="1"/>
          <p:nvPr/>
        </p:nvSpPr>
        <p:spPr>
          <a:xfrm>
            <a:off x="2580213" y="6048483"/>
            <a:ext cx="1124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D0232B"/>
                </a:solidFill>
                <a:latin typeface="Tenorite" pitchFamily="2" charset="0"/>
              </a:rPr>
              <a:t>argument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D53A98-3A02-844C-AB3F-35B1BAF6FC4C}"/>
              </a:ext>
            </a:extLst>
          </p:cNvPr>
          <p:cNvCxnSpPr>
            <a:cxnSpLocks/>
          </p:cNvCxnSpPr>
          <p:nvPr/>
        </p:nvCxnSpPr>
        <p:spPr>
          <a:xfrm>
            <a:off x="3144505" y="5899753"/>
            <a:ext cx="0" cy="204013"/>
          </a:xfrm>
          <a:prstGeom prst="straightConnector1">
            <a:avLst/>
          </a:prstGeom>
          <a:ln w="1270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4CF5A3-A30A-644D-8A0A-F8AFF6D80C16}"/>
              </a:ext>
            </a:extLst>
          </p:cNvPr>
          <p:cNvSpPr/>
          <p:nvPr/>
        </p:nvSpPr>
        <p:spPr>
          <a:xfrm>
            <a:off x="3784120" y="5644845"/>
            <a:ext cx="299049" cy="255037"/>
          </a:xfrm>
          <a:prstGeom prst="rect">
            <a:avLst/>
          </a:prstGeom>
          <a:noFill/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9ABCD-2A86-6645-A860-8DAC06331512}"/>
              </a:ext>
            </a:extLst>
          </p:cNvPr>
          <p:cNvSpPr txBox="1"/>
          <p:nvPr/>
        </p:nvSpPr>
        <p:spPr>
          <a:xfrm>
            <a:off x="3603561" y="6048612"/>
            <a:ext cx="66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D0232B"/>
                </a:solidFill>
                <a:latin typeface="Tenorite" pitchFamily="2" charset="0"/>
              </a:rPr>
              <a:t>value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E0383F-FDAD-DC44-8C33-D58C4E9B2CAC}"/>
              </a:ext>
            </a:extLst>
          </p:cNvPr>
          <p:cNvCxnSpPr>
            <a:cxnSpLocks/>
          </p:cNvCxnSpPr>
          <p:nvPr/>
        </p:nvCxnSpPr>
        <p:spPr>
          <a:xfrm>
            <a:off x="3931360" y="5899882"/>
            <a:ext cx="0" cy="204013"/>
          </a:xfrm>
          <a:prstGeom prst="straightConnector1">
            <a:avLst/>
          </a:prstGeom>
          <a:ln w="1270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F0AA0E4-784F-3942-9527-14BBE8B2DA4C}"/>
                  </a:ext>
                </a:extLst>
              </p:cNvPr>
              <p:cNvSpPr txBox="1"/>
              <p:nvPr/>
            </p:nvSpPr>
            <p:spPr>
              <a:xfrm>
                <a:off x="2571506" y="3869365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D0232B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F0AA0E4-784F-3942-9527-14BBE8B2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06" y="3869365"/>
                <a:ext cx="296491" cy="276999"/>
              </a:xfrm>
              <a:prstGeom prst="rect">
                <a:avLst/>
              </a:prstGeom>
              <a:blipFill>
                <a:blip r:embed="rId2"/>
                <a:stretch>
                  <a:fillRect l="-83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83D6A4-4D1F-D245-8B80-D7E746F4FBCE}"/>
                  </a:ext>
                </a:extLst>
              </p:cNvPr>
              <p:cNvSpPr txBox="1"/>
              <p:nvPr/>
            </p:nvSpPr>
            <p:spPr>
              <a:xfrm>
                <a:off x="879706" y="6308734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D0232B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83D6A4-4D1F-D245-8B80-D7E746F4F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06" y="6308734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35000" r="-1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AE1C83E-BBAF-6A49-9DFB-6A3EEA69D2B7}"/>
                  </a:ext>
                </a:extLst>
              </p:cNvPr>
              <p:cNvSpPr txBox="1"/>
              <p:nvPr/>
            </p:nvSpPr>
            <p:spPr>
              <a:xfrm>
                <a:off x="2949579" y="6315768"/>
                <a:ext cx="386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D0232B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AE1C83E-BBAF-6A49-9DFB-6A3EEA69D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79" y="6315768"/>
                <a:ext cx="386260" cy="276999"/>
              </a:xfrm>
              <a:prstGeom prst="rect">
                <a:avLst/>
              </a:prstGeom>
              <a:blipFill>
                <a:blip r:embed="rId4"/>
                <a:stretch>
                  <a:fillRect l="-9677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4DBA944-94A5-794A-A530-A873EB639B8F}"/>
                  </a:ext>
                </a:extLst>
              </p:cNvPr>
              <p:cNvSpPr txBox="1"/>
              <p:nvPr/>
            </p:nvSpPr>
            <p:spPr>
              <a:xfrm>
                <a:off x="3740955" y="6308734"/>
                <a:ext cx="380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D0232B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4DBA944-94A5-794A-A530-A873EB63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55" y="6308734"/>
                <a:ext cx="380810" cy="276999"/>
              </a:xfrm>
              <a:prstGeom prst="rect">
                <a:avLst/>
              </a:prstGeom>
              <a:blipFill>
                <a:blip r:embed="rId5"/>
                <a:stretch>
                  <a:fillRect l="-9677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5C4C8306-B3D9-FA48-8B09-57BD998370CB}"/>
              </a:ext>
            </a:extLst>
          </p:cNvPr>
          <p:cNvSpPr/>
          <p:nvPr/>
        </p:nvSpPr>
        <p:spPr>
          <a:xfrm>
            <a:off x="4963835" y="1235482"/>
            <a:ext cx="3252407" cy="525224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BCCB7-5003-F440-B691-E5B34669EE71}"/>
              </a:ext>
            </a:extLst>
          </p:cNvPr>
          <p:cNvSpPr txBox="1"/>
          <p:nvPr/>
        </p:nvSpPr>
        <p:spPr>
          <a:xfrm>
            <a:off x="4963834" y="925425"/>
            <a:ext cx="2214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D0232B"/>
                </a:solidFill>
                <a:latin typeface="Tenorite" pitchFamily="2" charset="0"/>
              </a:rPr>
              <a:t>ENTITY PROPOSERS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B641D1-0182-FB4F-8D1D-4C4F0BB0D271}"/>
              </a:ext>
            </a:extLst>
          </p:cNvPr>
          <p:cNvSpPr txBox="1"/>
          <p:nvPr/>
        </p:nvSpPr>
        <p:spPr>
          <a:xfrm>
            <a:off x="5067404" y="1342286"/>
            <a:ext cx="1448787" cy="307777"/>
          </a:xfrm>
          <a:prstGeom prst="rect">
            <a:avLst/>
          </a:prstGeom>
          <a:solidFill>
            <a:srgbClr val="D0232B">
              <a:alpha val="14902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0232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CA48FC-5F70-D84C-A799-497E2269C5E6}"/>
              </a:ext>
            </a:extLst>
          </p:cNvPr>
          <p:cNvSpPr txBox="1"/>
          <p:nvPr/>
        </p:nvSpPr>
        <p:spPr>
          <a:xfrm>
            <a:off x="6669204" y="1347382"/>
            <a:ext cx="1448787" cy="307777"/>
          </a:xfrm>
          <a:prstGeom prst="rect">
            <a:avLst/>
          </a:prstGeom>
          <a:solidFill>
            <a:srgbClr val="D0232B">
              <a:alpha val="14902"/>
            </a:srgbClr>
          </a:solidFill>
          <a:ln w="12700">
            <a:solidFill>
              <a:srgbClr val="D023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0232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3B2F-1FA7-5C47-9F98-11D553066E4F}"/>
              </a:ext>
            </a:extLst>
          </p:cNvPr>
          <p:cNvSpPr txBox="1"/>
          <p:nvPr/>
        </p:nvSpPr>
        <p:spPr>
          <a:xfrm>
            <a:off x="4963403" y="1767734"/>
            <a:ext cx="355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i="1" dirty="0">
                <a:solidFill>
                  <a:srgbClr val="D0232B"/>
                </a:solidFill>
                <a:latin typeface="Tenorite" pitchFamily="2" charset="0"/>
              </a:rPr>
              <a:t>Annotate spans with potential values.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17CF1D-DA56-734F-99F5-2B1007783145}"/>
              </a:ext>
            </a:extLst>
          </p:cNvPr>
          <p:cNvSpPr txBox="1"/>
          <p:nvPr/>
        </p:nvSpPr>
        <p:spPr>
          <a:xfrm>
            <a:off x="3307280" y="4210368"/>
            <a:ext cx="3425868" cy="338554"/>
          </a:xfrm>
          <a:prstGeom prst="rect">
            <a:avLst/>
          </a:prstGeom>
          <a:solidFill>
            <a:srgbClr val="D0232B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enorite" pitchFamily="2" charset="0"/>
              </a:rPr>
              <a:t>We have 4 types of argument values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7B021-580E-8A45-A8C9-4ABE229D3118}"/>
              </a:ext>
            </a:extLst>
          </p:cNvPr>
          <p:cNvCxnSpPr>
            <a:cxnSpLocks/>
          </p:cNvCxnSpPr>
          <p:nvPr/>
        </p:nvCxnSpPr>
        <p:spPr>
          <a:xfrm>
            <a:off x="5682343" y="4548922"/>
            <a:ext cx="0" cy="967605"/>
          </a:xfrm>
          <a:prstGeom prst="line">
            <a:avLst/>
          </a:prstGeom>
          <a:ln w="1270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D75479-B6F0-574D-B7CB-DDC88ED8DF75}"/>
              </a:ext>
            </a:extLst>
          </p:cNvPr>
          <p:cNvCxnSpPr>
            <a:cxnSpLocks/>
          </p:cNvCxnSpPr>
          <p:nvPr/>
        </p:nvCxnSpPr>
        <p:spPr>
          <a:xfrm flipH="1">
            <a:off x="5682343" y="5516527"/>
            <a:ext cx="115732" cy="0"/>
          </a:xfrm>
          <a:prstGeom prst="line">
            <a:avLst/>
          </a:prstGeom>
          <a:ln w="1270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D76B2C7-4394-1D44-852F-2FFFB0721940}"/>
              </a:ext>
            </a:extLst>
          </p:cNvPr>
          <p:cNvCxnSpPr>
            <a:cxnSpLocks/>
          </p:cNvCxnSpPr>
          <p:nvPr/>
        </p:nvCxnSpPr>
        <p:spPr>
          <a:xfrm flipH="1">
            <a:off x="5682343" y="5252854"/>
            <a:ext cx="115732" cy="0"/>
          </a:xfrm>
          <a:prstGeom prst="line">
            <a:avLst/>
          </a:prstGeom>
          <a:ln w="1270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C28DCBF-F760-9745-B439-B14C5ADE5923}"/>
              </a:ext>
            </a:extLst>
          </p:cNvPr>
          <p:cNvCxnSpPr>
            <a:cxnSpLocks/>
          </p:cNvCxnSpPr>
          <p:nvPr/>
        </p:nvCxnSpPr>
        <p:spPr>
          <a:xfrm flipH="1">
            <a:off x="5682343" y="4997316"/>
            <a:ext cx="115732" cy="0"/>
          </a:xfrm>
          <a:prstGeom prst="line">
            <a:avLst/>
          </a:prstGeom>
          <a:ln w="1270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6D39041-60D3-5C4E-B5FF-BA6262B74BD5}"/>
              </a:ext>
            </a:extLst>
          </p:cNvPr>
          <p:cNvCxnSpPr>
            <a:cxnSpLocks/>
          </p:cNvCxnSpPr>
          <p:nvPr/>
        </p:nvCxnSpPr>
        <p:spPr>
          <a:xfrm flipH="1">
            <a:off x="5682343" y="4732948"/>
            <a:ext cx="115732" cy="0"/>
          </a:xfrm>
          <a:prstGeom prst="line">
            <a:avLst/>
          </a:prstGeom>
          <a:ln w="1270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404FC6-BAFF-4F4F-9288-CDDD31897FB8}"/>
              </a:ext>
            </a:extLst>
          </p:cNvPr>
          <p:cNvSpPr txBox="1"/>
          <p:nvPr/>
        </p:nvSpPr>
        <p:spPr>
          <a:xfrm>
            <a:off x="7193507" y="3225638"/>
            <a:ext cx="299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D0232B"/>
                </a:solidFill>
                <a:latin typeface="Tenorite" pitchFamily="2" charset="0"/>
              </a:rPr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FB2A8-268E-B946-9A62-0993818202BA}"/>
              </a:ext>
            </a:extLst>
          </p:cNvPr>
          <p:cNvSpPr txBox="1"/>
          <p:nvPr/>
        </p:nvSpPr>
        <p:spPr>
          <a:xfrm>
            <a:off x="7193507" y="3544135"/>
            <a:ext cx="412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We propose the following factorization: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822AEA-A5CE-0648-AC29-34405A0C409A}"/>
                  </a:ext>
                </a:extLst>
              </p:cNvPr>
              <p:cNvSpPr txBox="1"/>
              <p:nvPr/>
            </p:nvSpPr>
            <p:spPr>
              <a:xfrm>
                <a:off x="7845067" y="3980000"/>
                <a:ext cx="326942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D0232B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822AEA-A5CE-0648-AC29-34405A0C4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67" y="3980000"/>
                <a:ext cx="3269420" cy="779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6BDE37-3E8E-C141-9F27-16FF604D0665}"/>
              </a:ext>
            </a:extLst>
          </p:cNvPr>
          <p:cNvSpPr txBox="1"/>
          <p:nvPr/>
        </p:nvSpPr>
        <p:spPr>
          <a:xfrm>
            <a:off x="7257621" y="5846186"/>
            <a:ext cx="444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enorite" pitchFamily="2" charset="0"/>
              </a:rPr>
              <a:t>Only depends on the past sequence of functions and not the complete function invocations (i.e., no argument values).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60C826-09F3-4641-8189-4624582CF20C}"/>
              </a:ext>
            </a:extLst>
          </p:cNvPr>
          <p:cNvCxnSpPr>
            <a:cxnSpLocks/>
          </p:cNvCxnSpPr>
          <p:nvPr/>
        </p:nvCxnSpPr>
        <p:spPr>
          <a:xfrm>
            <a:off x="10343405" y="4590946"/>
            <a:ext cx="0" cy="1308807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DEF96E-D42C-D648-AF9D-36B73C5C6813}"/>
              </a:ext>
            </a:extLst>
          </p:cNvPr>
          <p:cNvGrpSpPr/>
          <p:nvPr/>
        </p:nvGrpSpPr>
        <p:grpSpPr>
          <a:xfrm>
            <a:off x="249196" y="931655"/>
            <a:ext cx="4240486" cy="2134558"/>
            <a:chOff x="5274575" y="3361153"/>
            <a:chExt cx="4240486" cy="213455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652504-04C5-C849-A731-21C139615A78}"/>
                </a:ext>
              </a:extLst>
            </p:cNvPr>
            <p:cNvSpPr/>
            <p:nvPr/>
          </p:nvSpPr>
          <p:spPr>
            <a:xfrm>
              <a:off x="5274576" y="3664980"/>
              <a:ext cx="4240485" cy="1830731"/>
            </a:xfrm>
            <a:prstGeom prst="rect">
              <a:avLst/>
            </a:prstGeom>
            <a:solidFill>
              <a:schemeClr val="bg2">
                <a:lumMod val="50000"/>
                <a:alpha val="5098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65E9CE-DBA5-A14C-9BA5-70E380F7AFCE}"/>
                </a:ext>
              </a:extLst>
            </p:cNvPr>
            <p:cNvSpPr txBox="1"/>
            <p:nvPr/>
          </p:nvSpPr>
          <p:spPr>
            <a:xfrm>
              <a:off x="5292440" y="3679829"/>
              <a:ext cx="42226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revise(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oldLoc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Constraint[Event](),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rootLoc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Constraint[Any](),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Constraint[Event](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subject =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~=("shopping day"),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Time(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hour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meridiem = 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PM)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A042B6-21EA-954E-9D56-44BE06F5DBD4}"/>
                </a:ext>
              </a:extLst>
            </p:cNvPr>
            <p:cNvSpPr txBox="1"/>
            <p:nvPr/>
          </p:nvSpPr>
          <p:spPr>
            <a:xfrm>
              <a:off x="5274575" y="3361153"/>
              <a:ext cx="2214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PREDICTED PROGRAM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F79BB3-3E04-4C42-A629-44B0090D1737}"/>
              </a:ext>
            </a:extLst>
          </p:cNvPr>
          <p:cNvGrpSpPr/>
          <p:nvPr/>
        </p:nvGrpSpPr>
        <p:grpSpPr>
          <a:xfrm>
            <a:off x="2571506" y="4729413"/>
            <a:ext cx="3030900" cy="123636"/>
            <a:chOff x="2571506" y="4729413"/>
            <a:chExt cx="3030900" cy="123636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E29D160-8F98-CB4D-877F-50E94F966C5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506" y="4729413"/>
              <a:ext cx="3030900" cy="0"/>
            </a:xfrm>
            <a:prstGeom prst="straightConnector1">
              <a:avLst/>
            </a:prstGeom>
            <a:ln w="1270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A40FFF-B7B7-104F-962C-405EAD55E67E}"/>
                </a:ext>
              </a:extLst>
            </p:cNvPr>
            <p:cNvCxnSpPr>
              <a:cxnSpLocks/>
            </p:cNvCxnSpPr>
            <p:nvPr/>
          </p:nvCxnSpPr>
          <p:spPr>
            <a:xfrm>
              <a:off x="2571506" y="4731026"/>
              <a:ext cx="0" cy="122023"/>
            </a:xfrm>
            <a:prstGeom prst="line">
              <a:avLst/>
            </a:prstGeom>
            <a:ln w="1270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F330D20-D66F-6E4E-9AC4-3C24684DAC0A}"/>
              </a:ext>
            </a:extLst>
          </p:cNvPr>
          <p:cNvSpPr/>
          <p:nvPr/>
        </p:nvSpPr>
        <p:spPr>
          <a:xfrm>
            <a:off x="1810754" y="4896505"/>
            <a:ext cx="1383630" cy="219865"/>
          </a:xfrm>
          <a:prstGeom prst="rect">
            <a:avLst/>
          </a:prstGeom>
          <a:noFill/>
          <a:ln>
            <a:solidFill>
              <a:srgbClr val="D023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49B883-C4B4-9E44-A765-71AAD7848A68}"/>
              </a:ext>
            </a:extLst>
          </p:cNvPr>
          <p:cNvGrpSpPr/>
          <p:nvPr/>
        </p:nvGrpSpPr>
        <p:grpSpPr>
          <a:xfrm>
            <a:off x="2071171" y="4991633"/>
            <a:ext cx="3531235" cy="224574"/>
            <a:chOff x="2071171" y="4991633"/>
            <a:chExt cx="3531235" cy="224574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9B99C0F-ABFD-FD4F-82D7-B32581EF84FE}"/>
                </a:ext>
              </a:extLst>
            </p:cNvPr>
            <p:cNvCxnSpPr>
              <a:cxnSpLocks/>
            </p:cNvCxnSpPr>
            <p:nvPr/>
          </p:nvCxnSpPr>
          <p:spPr>
            <a:xfrm>
              <a:off x="3284045" y="4991633"/>
              <a:ext cx="2318361" cy="1"/>
            </a:xfrm>
            <a:prstGeom prst="straightConnector1">
              <a:avLst/>
            </a:prstGeom>
            <a:ln w="1270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7BA1C63-39D8-2A49-83D0-422003B8347D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13" y="5170583"/>
              <a:ext cx="0" cy="45624"/>
            </a:xfrm>
            <a:prstGeom prst="line">
              <a:avLst/>
            </a:prstGeom>
            <a:ln w="1270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F32BFEF-6B8F-664C-8900-36A5B4C39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171" y="5216207"/>
              <a:ext cx="65743" cy="0"/>
            </a:xfrm>
            <a:prstGeom prst="line">
              <a:avLst/>
            </a:prstGeom>
            <a:ln w="1270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B0DFD2-EE5F-6F4B-A770-CECE0ACE6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6917" y="5164115"/>
              <a:ext cx="1147128" cy="0"/>
            </a:xfrm>
            <a:prstGeom prst="line">
              <a:avLst/>
            </a:prstGeom>
            <a:ln w="1270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B05AF11-F03F-E04A-AB42-6776A9B69225}"/>
                </a:ext>
              </a:extLst>
            </p:cNvPr>
            <p:cNvCxnSpPr>
              <a:cxnSpLocks/>
            </p:cNvCxnSpPr>
            <p:nvPr/>
          </p:nvCxnSpPr>
          <p:spPr>
            <a:xfrm>
              <a:off x="3284045" y="4997422"/>
              <a:ext cx="0" cy="168812"/>
            </a:xfrm>
            <a:prstGeom prst="line">
              <a:avLst/>
            </a:prstGeom>
            <a:ln w="12700" cap="rnd">
              <a:solidFill>
                <a:srgbClr val="D023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6ECF6F4-A085-CA4A-9604-4E8456B9F81E}"/>
              </a:ext>
            </a:extLst>
          </p:cNvPr>
          <p:cNvSpPr/>
          <p:nvPr/>
        </p:nvSpPr>
        <p:spPr>
          <a:xfrm>
            <a:off x="1894111" y="5144453"/>
            <a:ext cx="142508" cy="219865"/>
          </a:xfrm>
          <a:prstGeom prst="rect">
            <a:avLst/>
          </a:prstGeom>
          <a:noFill/>
          <a:ln>
            <a:solidFill>
              <a:srgbClr val="D023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6297F0-D04E-9B4B-AF41-37EAA46B5EA7}"/>
              </a:ext>
            </a:extLst>
          </p:cNvPr>
          <p:cNvGrpSpPr/>
          <p:nvPr/>
        </p:nvGrpSpPr>
        <p:grpSpPr>
          <a:xfrm>
            <a:off x="8689963" y="922106"/>
            <a:ext cx="3252408" cy="1210281"/>
            <a:chOff x="880657" y="3359700"/>
            <a:chExt cx="3252408" cy="1210281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21A2212E-FFC8-1F47-A162-5F78FD69B9C2}"/>
                </a:ext>
              </a:extLst>
            </p:cNvPr>
            <p:cNvSpPr/>
            <p:nvPr/>
          </p:nvSpPr>
          <p:spPr>
            <a:xfrm>
              <a:off x="880657" y="3660390"/>
              <a:ext cx="3252408" cy="807968"/>
            </a:xfrm>
            <a:prstGeom prst="roundRect">
              <a:avLst>
                <a:gd name="adj" fmla="val 1844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dirty="0">
                  <a:latin typeface="Tenorite" pitchFamily="2" charset="0"/>
                </a:rPr>
                <a:t>Oh, it’s just called shopping day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enorite" pitchFamily="2" charset="0"/>
                  <a:ea typeface="+mn-ea"/>
                  <a:cs typeface="+mn-cs"/>
                </a:rPr>
                <a:t> </a:t>
              </a:r>
              <a:r>
                <a:rPr lang="en-US" dirty="0">
                  <a:latin typeface="Tenorite" pitchFamily="2" charset="0"/>
                </a:rPr>
                <a:t>. It may be at two.</a:t>
              </a:r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2B249563-18E2-5D4F-B3EC-D62B99C03639}"/>
                </a:ext>
              </a:extLst>
            </p:cNvPr>
            <p:cNvSpPr/>
            <p:nvPr/>
          </p:nvSpPr>
          <p:spPr>
            <a:xfrm rot="10800000">
              <a:off x="3703945" y="4468358"/>
              <a:ext cx="266375" cy="101623"/>
            </a:xfrm>
            <a:prstGeom prst="triangle">
              <a:avLst>
                <a:gd name="adj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AF10CE-5100-2E46-863A-5E5D96CAE4B8}"/>
                </a:ext>
              </a:extLst>
            </p:cNvPr>
            <p:cNvSpPr txBox="1"/>
            <p:nvPr/>
          </p:nvSpPr>
          <p:spPr>
            <a:xfrm>
              <a:off x="1954712" y="3359700"/>
              <a:ext cx="2080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solidFill>
                    <a:schemeClr val="bg2">
                      <a:lumMod val="50000"/>
                    </a:schemeClr>
                  </a:solidFill>
                  <a:latin typeface="Tenorite" pitchFamily="2" charset="0"/>
                </a:rPr>
                <a:t>USER UTTERANCE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DFA87D8-0313-B448-BBBD-085E0537DB11}"/>
              </a:ext>
            </a:extLst>
          </p:cNvPr>
          <p:cNvSpPr/>
          <p:nvPr/>
        </p:nvSpPr>
        <p:spPr>
          <a:xfrm>
            <a:off x="3307280" y="5144454"/>
            <a:ext cx="243445" cy="219865"/>
          </a:xfrm>
          <a:prstGeom prst="rect">
            <a:avLst/>
          </a:prstGeom>
          <a:noFill/>
          <a:ln>
            <a:solidFill>
              <a:srgbClr val="D023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CBE2F1-F1CE-6645-8DFF-22BD9F9E3936}"/>
              </a:ext>
            </a:extLst>
          </p:cNvPr>
          <p:cNvCxnSpPr>
            <a:cxnSpLocks/>
          </p:cNvCxnSpPr>
          <p:nvPr/>
        </p:nvCxnSpPr>
        <p:spPr>
          <a:xfrm>
            <a:off x="3550725" y="5253849"/>
            <a:ext cx="2051681" cy="0"/>
          </a:xfrm>
          <a:prstGeom prst="straightConnector1">
            <a:avLst/>
          </a:prstGeom>
          <a:ln w="1270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DAC4C61-F2BD-5C4D-8586-34AA8CE5D1CA}"/>
              </a:ext>
            </a:extLst>
          </p:cNvPr>
          <p:cNvSpPr/>
          <p:nvPr/>
        </p:nvSpPr>
        <p:spPr>
          <a:xfrm>
            <a:off x="4772578" y="5408941"/>
            <a:ext cx="289068" cy="219865"/>
          </a:xfrm>
          <a:prstGeom prst="rect">
            <a:avLst/>
          </a:prstGeom>
          <a:noFill/>
          <a:ln>
            <a:solidFill>
              <a:srgbClr val="D023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260D083-743B-B442-9DFC-C7F73CBA6BC9}"/>
              </a:ext>
            </a:extLst>
          </p:cNvPr>
          <p:cNvCxnSpPr>
            <a:cxnSpLocks/>
          </p:cNvCxnSpPr>
          <p:nvPr/>
        </p:nvCxnSpPr>
        <p:spPr>
          <a:xfrm>
            <a:off x="5192978" y="5516067"/>
            <a:ext cx="409428" cy="0"/>
          </a:xfrm>
          <a:prstGeom prst="straightConnector1">
            <a:avLst/>
          </a:prstGeom>
          <a:ln w="1270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00AD5D-4382-D748-9F7A-40D18CBDA69E}"/>
              </a:ext>
            </a:extLst>
          </p:cNvPr>
          <p:cNvGrpSpPr/>
          <p:nvPr/>
        </p:nvGrpSpPr>
        <p:grpSpPr>
          <a:xfrm>
            <a:off x="7527388" y="4590946"/>
            <a:ext cx="2024625" cy="1079281"/>
            <a:chOff x="7527388" y="4590946"/>
            <a:chExt cx="2024625" cy="107928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11B6F51-2B9D-3F42-B5D2-FA6DFA28E7FE}"/>
                </a:ext>
              </a:extLst>
            </p:cNvPr>
            <p:cNvSpPr txBox="1"/>
            <p:nvPr/>
          </p:nvSpPr>
          <p:spPr>
            <a:xfrm>
              <a:off x="7527388" y="4775301"/>
              <a:ext cx="972383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enorite" pitchFamily="2" charset="0"/>
                </a:rPr>
                <a:t>program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2E5E0C3-64D4-FF47-9DB5-BD9F3D719137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6" y="4590946"/>
              <a:ext cx="0" cy="219888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52FA803-4535-F94E-B24D-0FC71A85EC55}"/>
                </a:ext>
              </a:extLst>
            </p:cNvPr>
            <p:cNvSpPr txBox="1"/>
            <p:nvPr/>
          </p:nvSpPr>
          <p:spPr>
            <a:xfrm>
              <a:off x="7694642" y="5053487"/>
              <a:ext cx="1051839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enorite" pitchFamily="2" charset="0"/>
                </a:rPr>
                <a:t>utterance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9B4D53-0DE0-D14B-84C2-8A827695250E}"/>
                </a:ext>
              </a:extLst>
            </p:cNvPr>
            <p:cNvCxnSpPr>
              <a:cxnSpLocks/>
            </p:cNvCxnSpPr>
            <p:nvPr/>
          </p:nvCxnSpPr>
          <p:spPr>
            <a:xfrm>
              <a:off x="8499771" y="4590946"/>
              <a:ext cx="4" cy="49807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18326E-DC6A-294E-B00A-22BCCBB0EEFE}"/>
                </a:ext>
              </a:extLst>
            </p:cNvPr>
            <p:cNvSpPr txBox="1"/>
            <p:nvPr/>
          </p:nvSpPr>
          <p:spPr>
            <a:xfrm>
              <a:off x="7899117" y="5331673"/>
              <a:ext cx="165289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enorite" pitchFamily="2" charset="0"/>
                </a:rPr>
                <a:t>dialogue history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4534FAD-2B17-3F43-B85B-B692540E44EE}"/>
                </a:ext>
              </a:extLst>
            </p:cNvPr>
            <p:cNvCxnSpPr>
              <a:cxnSpLocks/>
            </p:cNvCxnSpPr>
            <p:nvPr/>
          </p:nvCxnSpPr>
          <p:spPr>
            <a:xfrm>
              <a:off x="8725565" y="4590946"/>
              <a:ext cx="0" cy="778127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70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" grpId="0"/>
      <p:bldP spid="6" grpId="1"/>
      <p:bldP spid="113" grpId="0"/>
      <p:bldP spid="113" grpId="1"/>
      <p:bldP spid="117" grpId="0"/>
      <p:bldP spid="117" grpId="1"/>
      <p:bldP spid="21" grpId="0" animBg="1"/>
      <p:bldP spid="22" grpId="0"/>
      <p:bldP spid="22" grpId="1"/>
      <p:bldP spid="89" grpId="0" animBg="1"/>
      <p:bldP spid="90" grpId="0"/>
      <p:bldP spid="90" grpId="1"/>
      <p:bldP spid="98" grpId="0" animBg="1"/>
      <p:bldP spid="99" grpId="0"/>
      <p:bldP spid="99" grpId="1"/>
      <p:bldP spid="104" grpId="0" animBg="1"/>
      <p:bldP spid="105" grpId="0"/>
      <p:bldP spid="105" grpId="1"/>
      <p:bldP spid="118" grpId="0"/>
      <p:bldP spid="118" grpId="1"/>
      <p:bldP spid="118" grpId="2"/>
      <p:bldP spid="119" grpId="0"/>
      <p:bldP spid="119" grpId="1"/>
      <p:bldP spid="119" grpId="2"/>
      <p:bldP spid="120" grpId="0"/>
      <p:bldP spid="120" grpId="1"/>
      <p:bldP spid="120" grpId="2"/>
      <p:bldP spid="122" grpId="0"/>
      <p:bldP spid="122" grpId="1"/>
      <p:bldP spid="122" grpId="2"/>
      <p:bldP spid="61" grpId="0" animBg="1"/>
      <p:bldP spid="62" grpId="0"/>
      <p:bldP spid="62" grpId="1"/>
      <p:bldP spid="63" grpId="0" build="allAtOnce" animBg="1"/>
      <p:bldP spid="64" grpId="0" build="allAtOnce" animBg="1"/>
      <p:bldP spid="2" grpId="0" build="allAtOnce"/>
      <p:bldP spid="160" grpId="0" animBg="1"/>
      <p:bldP spid="13" grpId="0"/>
      <p:bldP spid="14" grpId="0"/>
      <p:bldP spid="15" grpId="0"/>
      <p:bldP spid="3" grpId="0"/>
      <p:bldP spid="74" grpId="0" animBg="1"/>
      <p:bldP spid="74" grpId="1" animBg="1"/>
      <p:bldP spid="95" grpId="0" animBg="1"/>
      <p:bldP spid="95" grpId="1" animBg="1"/>
      <p:bldP spid="111" grpId="0" animBg="1"/>
      <p:bldP spid="111" grpId="1" animBg="1"/>
      <p:bldP spid="115" grpId="0" animBg="1"/>
      <p:bldP spid="1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4</a:t>
            </a:fld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3767926-DCF4-ED4C-A867-D836751B0699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/ Encoder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FBEEB-EF75-B94D-A934-E7595A50C5D4}"/>
              </a:ext>
            </a:extLst>
          </p:cNvPr>
          <p:cNvSpPr/>
          <p:nvPr/>
        </p:nvSpPr>
        <p:spPr>
          <a:xfrm>
            <a:off x="5274576" y="4306345"/>
            <a:ext cx="4240485" cy="1936377"/>
          </a:xfrm>
          <a:prstGeom prst="rect">
            <a:avLst/>
          </a:prstGeom>
          <a:solidFill>
            <a:srgbClr val="0091C7">
              <a:alpha val="5098"/>
            </a:srgbClr>
          </a:solidFill>
          <a:ln>
            <a:solidFill>
              <a:srgbClr val="009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B4586E-4C91-9948-A710-257F58025E0B}"/>
              </a:ext>
            </a:extLst>
          </p:cNvPr>
          <p:cNvSpPr txBox="1"/>
          <p:nvPr/>
        </p:nvSpPr>
        <p:spPr>
          <a:xfrm>
            <a:off x="5292441" y="4629900"/>
            <a:ext cx="42226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delete(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find(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Constraint[Event](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~=("holiday shopping")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BB638C-8F6D-F445-9EED-5A5F71AFC979}"/>
              </a:ext>
            </a:extLst>
          </p:cNvPr>
          <p:cNvSpPr txBox="1"/>
          <p:nvPr/>
        </p:nvSpPr>
        <p:spPr>
          <a:xfrm>
            <a:off x="5274576" y="4311224"/>
            <a:ext cx="22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91C7"/>
                </a:solidFill>
                <a:latin typeface="Tenorite" pitchFamily="2" charset="0"/>
              </a:rPr>
              <a:t>PREVIOUS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E96D45-C881-9444-BC7D-9E66AA2105BF}"/>
              </a:ext>
            </a:extLst>
          </p:cNvPr>
          <p:cNvGrpSpPr/>
          <p:nvPr/>
        </p:nvGrpSpPr>
        <p:grpSpPr>
          <a:xfrm>
            <a:off x="215639" y="4317231"/>
            <a:ext cx="4933304" cy="2311992"/>
            <a:chOff x="215639" y="4317231"/>
            <a:chExt cx="4933304" cy="23119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85D42F4-BDDF-7544-9D10-2C93E0B5D1A6}"/>
                </a:ext>
              </a:extLst>
            </p:cNvPr>
            <p:cNvGrpSpPr/>
            <p:nvPr/>
          </p:nvGrpSpPr>
          <p:grpSpPr>
            <a:xfrm>
              <a:off x="4234543" y="4760576"/>
              <a:ext cx="914400" cy="246221"/>
              <a:chOff x="4234543" y="1447131"/>
              <a:chExt cx="914400" cy="246221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1E8F5FC-9AEB-AA45-94BE-550D9520A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543" y="1679078"/>
                <a:ext cx="914400" cy="0"/>
              </a:xfrm>
              <a:prstGeom prst="straightConnector1">
                <a:avLst/>
              </a:prstGeom>
              <a:ln w="19050" cap="rnd">
                <a:solidFill>
                  <a:schemeClr val="bg2">
                    <a:lumMod val="50000"/>
                  </a:schemeClr>
                </a:solidFill>
                <a:headEnd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C733D9-E131-9144-B714-E0942FFF4636}"/>
                  </a:ext>
                </a:extLst>
              </p:cNvPr>
              <p:cNvSpPr txBox="1"/>
              <p:nvPr/>
            </p:nvSpPr>
            <p:spPr>
              <a:xfrm>
                <a:off x="4301702" y="1447131"/>
                <a:ext cx="6990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  <a:latin typeface="Tenorite" pitchFamily="2" charset="0"/>
                  </a:rPr>
                  <a:t>parsing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8650174-52AC-4C41-A245-E0476644B9B9}"/>
                </a:ext>
              </a:extLst>
            </p:cNvPr>
            <p:cNvGrpSpPr/>
            <p:nvPr/>
          </p:nvGrpSpPr>
          <p:grpSpPr>
            <a:xfrm>
              <a:off x="1113413" y="4317231"/>
              <a:ext cx="3019652" cy="1195171"/>
              <a:chOff x="1113413" y="1003786"/>
              <a:chExt cx="3019652" cy="1195171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2024E38F-CBFD-5346-BC6D-F458E13DB985}"/>
                  </a:ext>
                </a:extLst>
              </p:cNvPr>
              <p:cNvSpPr/>
              <p:nvPr/>
            </p:nvSpPr>
            <p:spPr>
              <a:xfrm>
                <a:off x="1113413" y="1289368"/>
                <a:ext cx="3019652" cy="807968"/>
              </a:xfrm>
              <a:prstGeom prst="roundRect">
                <a:avLst>
                  <a:gd name="adj" fmla="val 18446"/>
                </a:avLst>
              </a:prstGeom>
              <a:solidFill>
                <a:srgbClr val="009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"/>
                <a:r>
                  <a:rPr lang="en-US" dirty="0">
                    <a:latin typeface="Tenorite" pitchFamily="2" charset="0"/>
                  </a:rPr>
                  <a:t>Can you delete my event called holiday shopping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norite" pitchFamily="2" charset="0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norite" pitchFamily="2" charset="0"/>
                    <a:ea typeface="+mn-ea"/>
                    <a:cs typeface="+mn-cs"/>
                  </a:rPr>
                  <a:t>?</a:t>
                </a:r>
                <a:endParaRPr lang="en-US" dirty="0">
                  <a:latin typeface="Tenorite" pitchFamily="2" charset="0"/>
                </a:endParaRPr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00369F94-974C-1041-B89C-FA05107D9C12}"/>
                  </a:ext>
                </a:extLst>
              </p:cNvPr>
              <p:cNvSpPr/>
              <p:nvPr/>
            </p:nvSpPr>
            <p:spPr>
              <a:xfrm rot="10800000">
                <a:off x="3703945" y="2097334"/>
                <a:ext cx="266375" cy="101623"/>
              </a:xfrm>
              <a:prstGeom prst="triangle">
                <a:avLst>
                  <a:gd name="adj" fmla="val 0"/>
                </a:avLst>
              </a:prstGeom>
              <a:solidFill>
                <a:srgbClr val="009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AE6AE42-CF3E-954C-96F0-CEF4F02B51CD}"/>
                  </a:ext>
                </a:extLst>
              </p:cNvPr>
              <p:cNvSpPr txBox="1"/>
              <p:nvPr/>
            </p:nvSpPr>
            <p:spPr>
              <a:xfrm>
                <a:off x="1229710" y="1003786"/>
                <a:ext cx="2808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0091C7"/>
                    </a:solidFill>
                    <a:latin typeface="Tenorite" pitchFamily="2" charset="0"/>
                  </a:rPr>
                  <a:t>PREVIOUS USER UTTERANCE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0FBDF16-2CC4-9F40-82BC-8A5283F0D305}"/>
                </a:ext>
              </a:extLst>
            </p:cNvPr>
            <p:cNvGrpSpPr/>
            <p:nvPr/>
          </p:nvGrpSpPr>
          <p:grpSpPr>
            <a:xfrm>
              <a:off x="215639" y="5431889"/>
              <a:ext cx="4933304" cy="1197334"/>
              <a:chOff x="215639" y="2234558"/>
              <a:chExt cx="4933304" cy="119733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760334E-1227-DB43-A35C-AED7636DB899}"/>
                  </a:ext>
                </a:extLst>
              </p:cNvPr>
              <p:cNvGrpSpPr/>
              <p:nvPr/>
            </p:nvGrpSpPr>
            <p:grpSpPr>
              <a:xfrm>
                <a:off x="215639" y="2234558"/>
                <a:ext cx="2537513" cy="1197334"/>
                <a:chOff x="215639" y="2087622"/>
                <a:chExt cx="2537513" cy="1197334"/>
              </a:xfrm>
            </p:grpSpPr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0D283FA9-BDE8-794F-81E4-6AC3BFF12C19}"/>
                    </a:ext>
                  </a:extLst>
                </p:cNvPr>
                <p:cNvSpPr/>
                <p:nvPr/>
              </p:nvSpPr>
              <p:spPr>
                <a:xfrm>
                  <a:off x="215639" y="2375365"/>
                  <a:ext cx="2537513" cy="807968"/>
                </a:xfrm>
                <a:prstGeom prst="roundRect">
                  <a:avLst>
                    <a:gd name="adj" fmla="val 18446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/>
                  <a:r>
                    <a:rPr lang="en-US" dirty="0">
                      <a:latin typeface="Tenorite" pitchFamily="2" charset="0"/>
                    </a:rPr>
                    <a:t>I can’t find an event with that name</a:t>
                  </a: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norite" pitchFamily="2" charset="0"/>
                      <a:ea typeface="+mn-ea"/>
                      <a:cs typeface="+mn-cs"/>
                    </a:rPr>
                    <a:t> </a:t>
                  </a:r>
                  <a:r>
                    <a:rPr lang="en-US" dirty="0">
                      <a:latin typeface="Tenorite" pitchFamily="2" charset="0"/>
                    </a:rPr>
                    <a:t>.</a:t>
                  </a:r>
                </a:p>
              </p:txBody>
            </p:sp>
            <p:sp>
              <p:nvSpPr>
                <p:cNvPr id="82" name="Triangle 81">
                  <a:extLst>
                    <a:ext uri="{FF2B5EF4-FFF2-40B4-BE49-F238E27FC236}">
                      <a16:creationId xmlns:a16="http://schemas.microsoft.com/office/drawing/2014/main" id="{9DDD8111-7A83-EB4C-905D-3451C2278DD3}"/>
                    </a:ext>
                  </a:extLst>
                </p:cNvPr>
                <p:cNvSpPr/>
                <p:nvPr/>
              </p:nvSpPr>
              <p:spPr>
                <a:xfrm rot="10800000" flipH="1">
                  <a:off x="368079" y="3183333"/>
                  <a:ext cx="266375" cy="1016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89CCF4-31B3-1F47-A588-29DB3A7C2CA7}"/>
                    </a:ext>
                  </a:extLst>
                </p:cNvPr>
                <p:cNvSpPr txBox="1"/>
                <p:nvPr/>
              </p:nvSpPr>
              <p:spPr>
                <a:xfrm>
                  <a:off x="352912" y="2087622"/>
                  <a:ext cx="20801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2">
                          <a:lumMod val="50000"/>
                        </a:schemeClr>
                      </a:solidFill>
                      <a:latin typeface="Tenorite" pitchFamily="2" charset="0"/>
                    </a:rPr>
                    <a:t>AGENT UTTERANCE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968DE5B-BAE0-6E4A-8022-8475B0CED12E}"/>
                  </a:ext>
                </a:extLst>
              </p:cNvPr>
              <p:cNvGrpSpPr/>
              <p:nvPr/>
            </p:nvGrpSpPr>
            <p:grpSpPr>
              <a:xfrm>
                <a:off x="2828927" y="2703101"/>
                <a:ext cx="2320016" cy="246221"/>
                <a:chOff x="2828927" y="2499901"/>
                <a:chExt cx="2320016" cy="246221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036D6D8-EA4A-804E-90F7-F43FE248D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28927" y="2731848"/>
                  <a:ext cx="2320016" cy="0"/>
                </a:xfrm>
                <a:prstGeom prst="straightConnector1">
                  <a:avLst/>
                </a:prstGeom>
                <a:ln w="19050" cap="rnd">
                  <a:solidFill>
                    <a:schemeClr val="bg2">
                      <a:lumMod val="50000"/>
                    </a:schemeClr>
                  </a:solidFill>
                  <a:headEnd w="sm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3DD9D4C-1FC8-A346-9BF3-11ED0686B7F9}"/>
                    </a:ext>
                  </a:extLst>
                </p:cNvPr>
                <p:cNvSpPr txBox="1"/>
                <p:nvPr/>
              </p:nvSpPr>
              <p:spPr>
                <a:xfrm>
                  <a:off x="3621588" y="2499901"/>
                  <a:ext cx="78455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  <a:latin typeface="Tenorite" pitchFamily="2" charset="0"/>
                    </a:rPr>
                    <a:t>execution</a:t>
                  </a:r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1DAB1C-F276-8149-821F-38B9CF46D8C4}"/>
              </a:ext>
            </a:extLst>
          </p:cNvPr>
          <p:cNvGrpSpPr/>
          <p:nvPr/>
        </p:nvGrpSpPr>
        <p:grpSpPr>
          <a:xfrm>
            <a:off x="9578921" y="4308475"/>
            <a:ext cx="2397440" cy="1944938"/>
            <a:chOff x="9578921" y="1111144"/>
            <a:chExt cx="2397440" cy="19449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19A8BBE-8A9E-4148-9814-4B5748BD724A}"/>
                </a:ext>
              </a:extLst>
            </p:cNvPr>
            <p:cNvSpPr/>
            <p:nvPr/>
          </p:nvSpPr>
          <p:spPr>
            <a:xfrm>
              <a:off x="9579746" y="1111144"/>
              <a:ext cx="2396615" cy="1936377"/>
            </a:xfrm>
            <a:prstGeom prst="rect">
              <a:avLst/>
            </a:prstGeom>
            <a:solidFill>
              <a:srgbClr val="0091C7">
                <a:alpha val="5098"/>
              </a:srgbClr>
            </a:solidFill>
            <a:ln>
              <a:solidFill>
                <a:srgbClr val="0091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3CE598-0225-924F-A7E6-6014A1FE6E1A}"/>
                </a:ext>
              </a:extLst>
            </p:cNvPr>
            <p:cNvSpPr txBox="1"/>
            <p:nvPr/>
          </p:nvSpPr>
          <p:spPr>
            <a:xfrm>
              <a:off x="9579746" y="1116023"/>
              <a:ext cx="2247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91C7"/>
                  </a:solidFill>
                  <a:latin typeface="Tenorite" pitchFamily="2" charset="0"/>
                </a:rPr>
                <a:t>HISTORY TYPES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6A4DA1-D448-A74E-8430-5B616C0F5739}"/>
                </a:ext>
              </a:extLst>
            </p:cNvPr>
            <p:cNvSpPr txBox="1"/>
            <p:nvPr/>
          </p:nvSpPr>
          <p:spPr>
            <a:xfrm>
              <a:off x="9578921" y="1431022"/>
              <a:ext cx="2396615" cy="1625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Constraint[String]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Constraint[Event]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Event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EventNotFoundError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20BD50D-0E99-B845-8B8B-3696F8762BF4}"/>
                </a:ext>
              </a:extLst>
            </p:cNvPr>
            <p:cNvCxnSpPr/>
            <p:nvPr/>
          </p:nvCxnSpPr>
          <p:spPr>
            <a:xfrm>
              <a:off x="9650995" y="1738264"/>
              <a:ext cx="2236205" cy="0"/>
            </a:xfrm>
            <a:prstGeom prst="line">
              <a:avLst/>
            </a:prstGeom>
            <a:ln w="9525">
              <a:solidFill>
                <a:srgbClr val="2F5597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FC96274-79A2-724E-BF6A-BD77AEBCF034}"/>
                </a:ext>
              </a:extLst>
            </p:cNvPr>
            <p:cNvCxnSpPr/>
            <p:nvPr/>
          </p:nvCxnSpPr>
          <p:spPr>
            <a:xfrm>
              <a:off x="9650995" y="1995933"/>
              <a:ext cx="2236205" cy="0"/>
            </a:xfrm>
            <a:prstGeom prst="line">
              <a:avLst/>
            </a:prstGeom>
            <a:ln w="9525">
              <a:solidFill>
                <a:srgbClr val="2F5597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4027D7-8A78-5745-8AC1-B0A651FD97BA}"/>
                </a:ext>
              </a:extLst>
            </p:cNvPr>
            <p:cNvCxnSpPr/>
            <p:nvPr/>
          </p:nvCxnSpPr>
          <p:spPr>
            <a:xfrm>
              <a:off x="9650995" y="2255325"/>
              <a:ext cx="2236205" cy="0"/>
            </a:xfrm>
            <a:prstGeom prst="line">
              <a:avLst/>
            </a:prstGeom>
            <a:ln w="9525">
              <a:solidFill>
                <a:srgbClr val="2F5597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80A5144-91AE-764F-9054-F54501C91130}"/>
                </a:ext>
              </a:extLst>
            </p:cNvPr>
            <p:cNvCxnSpPr/>
            <p:nvPr/>
          </p:nvCxnSpPr>
          <p:spPr>
            <a:xfrm>
              <a:off x="9650995" y="2503697"/>
              <a:ext cx="2236205" cy="0"/>
            </a:xfrm>
            <a:prstGeom prst="line">
              <a:avLst/>
            </a:prstGeom>
            <a:ln w="9525">
              <a:solidFill>
                <a:srgbClr val="2F5597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4F2A321-E867-124B-8610-2C0CC11F1B27}"/>
                </a:ext>
              </a:extLst>
            </p:cNvPr>
            <p:cNvCxnSpPr/>
            <p:nvPr/>
          </p:nvCxnSpPr>
          <p:spPr>
            <a:xfrm>
              <a:off x="9650995" y="2757419"/>
              <a:ext cx="2236205" cy="0"/>
            </a:xfrm>
            <a:prstGeom prst="line">
              <a:avLst/>
            </a:prstGeom>
            <a:ln w="9525">
              <a:solidFill>
                <a:srgbClr val="2F5597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0AF339F-CC6A-2D41-A038-0D45CB764E81}"/>
              </a:ext>
            </a:extLst>
          </p:cNvPr>
          <p:cNvGrpSpPr/>
          <p:nvPr/>
        </p:nvGrpSpPr>
        <p:grpSpPr>
          <a:xfrm>
            <a:off x="5515276" y="4812225"/>
            <a:ext cx="4108280" cy="1263061"/>
            <a:chOff x="5515276" y="1614894"/>
            <a:chExt cx="4108280" cy="1263061"/>
          </a:xfrm>
        </p:grpSpPr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AEC333A1-3897-DB47-BC2B-3F5908EED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5276" y="2638425"/>
              <a:ext cx="4104974" cy="239530"/>
            </a:xfrm>
            <a:prstGeom prst="bentConnector3">
              <a:avLst>
                <a:gd name="adj1" fmla="val 96377"/>
              </a:avLst>
            </a:prstGeom>
            <a:ln w="9525" cap="rnd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ED95123A-2988-AB4F-8D24-4860F8A4D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0687" y="2393748"/>
              <a:ext cx="3910898" cy="271817"/>
            </a:xfrm>
            <a:prstGeom prst="bentConnector3">
              <a:avLst>
                <a:gd name="adj1" fmla="val 94632"/>
              </a:avLst>
            </a:prstGeom>
            <a:ln w="9525" cap="rnd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A9206F89-770E-BB4D-AC90-891E226D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7314" y="2127524"/>
              <a:ext cx="3716242" cy="325390"/>
            </a:xfrm>
            <a:prstGeom prst="bentConnector3">
              <a:avLst>
                <a:gd name="adj1" fmla="val 92714"/>
              </a:avLst>
            </a:prstGeom>
            <a:ln w="9525" cap="rnd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A03CD85B-8891-A844-8733-E42F7AE5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2164" y="1872191"/>
              <a:ext cx="468086" cy="360597"/>
            </a:xfrm>
            <a:prstGeom prst="bentConnector3">
              <a:avLst>
                <a:gd name="adj1" fmla="val 30465"/>
              </a:avLst>
            </a:prstGeom>
            <a:ln w="9525" cap="rnd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AB25D471-4235-FA4D-8BC5-3CBFAF415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286" y="1614894"/>
              <a:ext cx="1455964" cy="500246"/>
            </a:xfrm>
            <a:prstGeom prst="bentConnector3">
              <a:avLst>
                <a:gd name="adj1" fmla="val -62"/>
              </a:avLst>
            </a:prstGeom>
            <a:ln w="9525" cap="rnd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35EF8A-C063-A04D-8A94-D96ECD0AF396}"/>
              </a:ext>
            </a:extLst>
          </p:cNvPr>
          <p:cNvSpPr txBox="1"/>
          <p:nvPr/>
        </p:nvSpPr>
        <p:spPr>
          <a:xfrm>
            <a:off x="150131" y="2250895"/>
            <a:ext cx="5571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ENCODER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Reduce the dependence on the dialogue history using </a:t>
            </a:r>
            <a:r>
              <a:rPr lang="en-US" sz="1600" b="1" i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meta-computation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operators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[SM et al., 2020]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.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Encode a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stripped-down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version of the dialogue history.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0FC7F5-9ACC-A24D-AE03-D076CE522012}"/>
                  </a:ext>
                </a:extLst>
              </p:cNvPr>
              <p:cNvSpPr txBox="1"/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0FC7F5-9ACC-A24D-AE03-D076CE522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17F83175-06AF-EC4D-9B85-2E5BE53A7BCE}"/>
              </a:ext>
            </a:extLst>
          </p:cNvPr>
          <p:cNvSpPr txBox="1"/>
          <p:nvPr/>
        </p:nvSpPr>
        <p:spPr>
          <a:xfrm>
            <a:off x="1794714" y="1816148"/>
            <a:ext cx="342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D0232B"/>
                </a:solidFill>
                <a:latin typeface="Tenorite" pitchFamily="2" charset="0"/>
              </a:rPr>
              <a:t>neural encoder-decoder architecture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3F80EF5-72F8-E14B-9707-841C95B02BDA}"/>
              </a:ext>
            </a:extLst>
          </p:cNvPr>
          <p:cNvCxnSpPr>
            <a:cxnSpLocks/>
          </p:cNvCxnSpPr>
          <p:nvPr/>
        </p:nvCxnSpPr>
        <p:spPr>
          <a:xfrm>
            <a:off x="3505003" y="1596930"/>
            <a:ext cx="0" cy="256064"/>
          </a:xfrm>
          <a:prstGeom prst="straightConnector1">
            <a:avLst/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7FD31AC-5288-EE45-97B1-EF1C83A17A7E}"/>
              </a:ext>
            </a:extLst>
          </p:cNvPr>
          <p:cNvCxnSpPr>
            <a:cxnSpLocks/>
          </p:cNvCxnSpPr>
          <p:nvPr/>
        </p:nvCxnSpPr>
        <p:spPr>
          <a:xfrm>
            <a:off x="2791328" y="1596930"/>
            <a:ext cx="1464659" cy="0"/>
          </a:xfrm>
          <a:prstGeom prst="line">
            <a:avLst/>
          </a:prstGeom>
          <a:ln w="1905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868D3C-1DFA-9046-A18C-9FBE1A8E8F00}"/>
                  </a:ext>
                </a:extLst>
              </p:cNvPr>
              <p:cNvSpPr txBox="1"/>
              <p:nvPr/>
            </p:nvSpPr>
            <p:spPr>
              <a:xfrm>
                <a:off x="2646587" y="5818230"/>
                <a:ext cx="414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91C7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>
                  <a:solidFill>
                    <a:srgbClr val="0091C7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868D3C-1DFA-9046-A18C-9FBE1A8E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87" y="5818230"/>
                <a:ext cx="41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D6707C6B-818E-D147-8AA0-F022F5F08887}"/>
              </a:ext>
            </a:extLst>
          </p:cNvPr>
          <p:cNvSpPr txBox="1"/>
          <p:nvPr/>
        </p:nvSpPr>
        <p:spPr>
          <a:xfrm>
            <a:off x="2671213" y="5551839"/>
            <a:ext cx="69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embed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67724F1E-F19E-9D46-81E8-563793C7B66C}"/>
              </a:ext>
            </a:extLst>
          </p:cNvPr>
          <p:cNvCxnSpPr>
            <a:stCxn id="136" idx="0"/>
            <a:endCxn id="143" idx="0"/>
          </p:cNvCxnSpPr>
          <p:nvPr/>
        </p:nvCxnSpPr>
        <p:spPr>
          <a:xfrm rot="5400000" flipH="1" flipV="1">
            <a:off x="4623428" y="4868982"/>
            <a:ext cx="3760" cy="1451866"/>
          </a:xfrm>
          <a:prstGeom prst="bentConnector3">
            <a:avLst>
              <a:gd name="adj1" fmla="val 3999441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3C0AD0-CA06-B443-929D-E83682E1012B}"/>
              </a:ext>
            </a:extLst>
          </p:cNvPr>
          <p:cNvSpPr txBox="1"/>
          <p:nvPr/>
        </p:nvSpPr>
        <p:spPr>
          <a:xfrm>
            <a:off x="2675737" y="3783749"/>
            <a:ext cx="69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embed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662130-AC93-E94A-8A50-6611600A6640}"/>
                  </a:ext>
                </a:extLst>
              </p:cNvPr>
              <p:cNvSpPr txBox="1"/>
              <p:nvPr/>
            </p:nvSpPr>
            <p:spPr>
              <a:xfrm>
                <a:off x="2641774" y="4039210"/>
                <a:ext cx="414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662130-AC93-E94A-8A50-6611600A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74" y="4039210"/>
                <a:ext cx="4142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C84BAF-593D-D647-A61E-03D49E2DAF95}"/>
              </a:ext>
            </a:extLst>
          </p:cNvPr>
          <p:cNvGrpSpPr/>
          <p:nvPr/>
        </p:nvGrpSpPr>
        <p:grpSpPr>
          <a:xfrm>
            <a:off x="3393064" y="3495854"/>
            <a:ext cx="3398348" cy="1003052"/>
            <a:chOff x="3485828" y="3915900"/>
            <a:chExt cx="3398348" cy="100305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27FBFA3-9A84-CB4C-9660-5818EDFE7B76}"/>
                </a:ext>
              </a:extLst>
            </p:cNvPr>
            <p:cNvSpPr/>
            <p:nvPr/>
          </p:nvSpPr>
          <p:spPr>
            <a:xfrm>
              <a:off x="3485828" y="3915900"/>
              <a:ext cx="3398348" cy="1003052"/>
            </a:xfrm>
            <a:prstGeom prst="rect">
              <a:avLst/>
            </a:prstGeom>
            <a:solidFill>
              <a:srgbClr val="D0232B">
                <a:alpha val="5098"/>
              </a:srgbClr>
            </a:solidFill>
            <a:ln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0CF995-2970-6F48-912F-D66C9786BFAE}"/>
                </a:ext>
              </a:extLst>
            </p:cNvPr>
            <p:cNvSpPr txBox="1"/>
            <p:nvPr/>
          </p:nvSpPr>
          <p:spPr>
            <a:xfrm>
              <a:off x="3485828" y="3920778"/>
              <a:ext cx="2192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0232B"/>
                  </a:solidFill>
                  <a:latin typeface="Tenorite" pitchFamily="2" charset="0"/>
                </a:rPr>
                <a:t>UTTERANCE ENCODER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E6374856-E347-8B4D-B3F4-CACE7616A78A}"/>
                </a:ext>
              </a:extLst>
            </p:cNvPr>
            <p:cNvSpPr/>
            <p:nvPr/>
          </p:nvSpPr>
          <p:spPr>
            <a:xfrm>
              <a:off x="3910641" y="4254850"/>
              <a:ext cx="163285" cy="428606"/>
            </a:xfrm>
            <a:prstGeom prst="roundRect">
              <a:avLst/>
            </a:prstGeom>
            <a:solidFill>
              <a:srgbClr val="D0232B">
                <a:alpha val="25098"/>
              </a:srgbClr>
            </a:solidFill>
            <a:ln w="19050"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2CBEFC17-0001-4F42-8656-320C10F0D835}"/>
                </a:ext>
              </a:extLst>
            </p:cNvPr>
            <p:cNvSpPr/>
            <p:nvPr/>
          </p:nvSpPr>
          <p:spPr>
            <a:xfrm>
              <a:off x="4150964" y="4254850"/>
              <a:ext cx="163285" cy="428606"/>
            </a:xfrm>
            <a:prstGeom prst="roundRect">
              <a:avLst/>
            </a:prstGeom>
            <a:solidFill>
              <a:srgbClr val="D0232B">
                <a:alpha val="25098"/>
              </a:srgbClr>
            </a:solidFill>
            <a:ln w="19050"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91192BD3-11CF-734C-9312-E6A52C4A69AB}"/>
                </a:ext>
              </a:extLst>
            </p:cNvPr>
            <p:cNvSpPr/>
            <p:nvPr/>
          </p:nvSpPr>
          <p:spPr>
            <a:xfrm>
              <a:off x="4391287" y="4254850"/>
              <a:ext cx="163285" cy="428606"/>
            </a:xfrm>
            <a:prstGeom prst="roundRect">
              <a:avLst/>
            </a:prstGeom>
            <a:solidFill>
              <a:srgbClr val="D0232B">
                <a:alpha val="25098"/>
              </a:srgbClr>
            </a:solidFill>
            <a:ln w="19050"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8162494-BC11-7D4A-804A-FDE1774291B5}"/>
                </a:ext>
              </a:extLst>
            </p:cNvPr>
            <p:cNvSpPr/>
            <p:nvPr/>
          </p:nvSpPr>
          <p:spPr>
            <a:xfrm>
              <a:off x="4629529" y="4254850"/>
              <a:ext cx="163285" cy="428606"/>
            </a:xfrm>
            <a:prstGeom prst="roundRect">
              <a:avLst/>
            </a:prstGeom>
            <a:solidFill>
              <a:srgbClr val="D0232B">
                <a:alpha val="25098"/>
              </a:srgbClr>
            </a:solidFill>
            <a:ln w="19050"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BED8D19-33A8-0F4C-BD0E-2C15526C1321}"/>
                </a:ext>
              </a:extLst>
            </p:cNvPr>
            <p:cNvCxnSpPr>
              <a:stCxn id="123" idx="3"/>
              <a:endCxn id="125" idx="1"/>
            </p:cNvCxnSpPr>
            <p:nvPr/>
          </p:nvCxnSpPr>
          <p:spPr>
            <a:xfrm>
              <a:off x="5035913" y="4469153"/>
              <a:ext cx="461151" cy="178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21043C9E-5DEF-0942-8011-1F6A9FD276A2}"/>
                </a:ext>
              </a:extLst>
            </p:cNvPr>
            <p:cNvSpPr/>
            <p:nvPr/>
          </p:nvSpPr>
          <p:spPr>
            <a:xfrm>
              <a:off x="4872628" y="4254850"/>
              <a:ext cx="163285" cy="428606"/>
            </a:xfrm>
            <a:prstGeom prst="roundRect">
              <a:avLst/>
            </a:prstGeom>
            <a:solidFill>
              <a:srgbClr val="D0232B">
                <a:alpha val="25098"/>
              </a:srgbClr>
            </a:solidFill>
            <a:ln w="19050"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B48001B-C407-DC43-87CA-3018881F21FE}"/>
                    </a:ext>
                  </a:extLst>
                </p:cNvPr>
                <p:cNvSpPr txBox="1"/>
                <p:nvPr/>
              </p:nvSpPr>
              <p:spPr>
                <a:xfrm>
                  <a:off x="6103104" y="4595124"/>
                  <a:ext cx="4439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utt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D0232B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B48001B-C407-DC43-87CA-3018881F2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104" y="4595124"/>
                  <a:ext cx="4439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889" r="-555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0DE761-9CB3-6B45-87E0-B6617DD1F4AB}"/>
                </a:ext>
              </a:extLst>
            </p:cNvPr>
            <p:cNvSpPr/>
            <p:nvPr/>
          </p:nvSpPr>
          <p:spPr>
            <a:xfrm>
              <a:off x="5497064" y="4360937"/>
              <a:ext cx="1115261" cy="219995"/>
            </a:xfrm>
            <a:prstGeom prst="rect">
              <a:avLst/>
            </a:prstGeom>
            <a:solidFill>
              <a:srgbClr val="D0232B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enorite" pitchFamily="2" charset="0"/>
                </a:rPr>
                <a:t>transformer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8101E7D-8AA5-174D-A393-733D7B60330A}"/>
              </a:ext>
            </a:extLst>
          </p:cNvPr>
          <p:cNvSpPr/>
          <p:nvPr/>
        </p:nvSpPr>
        <p:spPr>
          <a:xfrm>
            <a:off x="3392919" y="5043507"/>
            <a:ext cx="5243258" cy="1204780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69D2F2-BA9D-C942-8D76-CA76DE6A7083}"/>
              </a:ext>
            </a:extLst>
          </p:cNvPr>
          <p:cNvSpPr txBox="1"/>
          <p:nvPr/>
        </p:nvSpPr>
        <p:spPr>
          <a:xfrm>
            <a:off x="3392920" y="5048385"/>
            <a:ext cx="2192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HISTORY ENCODER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883D524-AFD7-4343-8AB4-A75173AC2EDD}"/>
              </a:ext>
            </a:extLst>
          </p:cNvPr>
          <p:cNvCxnSpPr>
            <a:cxnSpLocks/>
          </p:cNvCxnSpPr>
          <p:nvPr/>
        </p:nvCxnSpPr>
        <p:spPr>
          <a:xfrm>
            <a:off x="6113494" y="5811206"/>
            <a:ext cx="25602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95A0C31-16E5-3241-ADBF-CE81D28CEA29}"/>
                  </a:ext>
                </a:extLst>
              </p:cNvPr>
              <p:cNvSpPr txBox="1"/>
              <p:nvPr/>
            </p:nvSpPr>
            <p:spPr>
              <a:xfrm>
                <a:off x="3581686" y="5846733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0232B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i="1" dirty="0">
                  <a:solidFill>
                    <a:srgbClr val="D0232B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95A0C31-16E5-3241-ADBF-CE81D28C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86" y="5846733"/>
                <a:ext cx="203582" cy="276999"/>
              </a:xfrm>
              <a:prstGeom prst="rect">
                <a:avLst/>
              </a:prstGeom>
              <a:blipFill>
                <a:blip r:embed="rId6"/>
                <a:stretch>
                  <a:fillRect l="-29412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AB8647-1359-3B43-B2B4-EF2BDA868FA0}"/>
              </a:ext>
            </a:extLst>
          </p:cNvPr>
          <p:cNvGrpSpPr/>
          <p:nvPr/>
        </p:nvGrpSpPr>
        <p:grpSpPr>
          <a:xfrm>
            <a:off x="3899375" y="5593035"/>
            <a:ext cx="1756887" cy="3761"/>
            <a:chOff x="3992139" y="4857151"/>
            <a:chExt cx="1756887" cy="3761"/>
          </a:xfrm>
        </p:grpSpPr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id="{AC00155E-7943-354F-BC72-01B29F577B3C}"/>
                </a:ext>
              </a:extLst>
            </p:cNvPr>
            <p:cNvCxnSpPr>
              <a:cxnSpLocks/>
              <a:stCxn id="137" idx="0"/>
              <a:endCxn id="143" idx="0"/>
            </p:cNvCxnSpPr>
            <p:nvPr/>
          </p:nvCxnSpPr>
          <p:spPr>
            <a:xfrm rot="5400000" flipH="1" flipV="1">
              <a:off x="4836353" y="4253260"/>
              <a:ext cx="3760" cy="1211543"/>
            </a:xfrm>
            <a:prstGeom prst="bentConnector3">
              <a:avLst>
                <a:gd name="adj1" fmla="val 3984255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>
              <a:extLst>
                <a:ext uri="{FF2B5EF4-FFF2-40B4-BE49-F238E27FC236}">
                  <a16:creationId xmlns:a16="http://schemas.microsoft.com/office/drawing/2014/main" id="{83EF9CCC-8DB3-AA46-B29C-3003054B54E5}"/>
                </a:ext>
              </a:extLst>
            </p:cNvPr>
            <p:cNvCxnSpPr>
              <a:cxnSpLocks/>
              <a:stCxn id="138" idx="0"/>
              <a:endCxn id="143" idx="0"/>
            </p:cNvCxnSpPr>
            <p:nvPr/>
          </p:nvCxnSpPr>
          <p:spPr>
            <a:xfrm rot="5400000" flipH="1" flipV="1">
              <a:off x="4956515" y="4373421"/>
              <a:ext cx="3760" cy="971220"/>
            </a:xfrm>
            <a:prstGeom prst="bentConnector3">
              <a:avLst>
                <a:gd name="adj1" fmla="val 3984309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>
              <a:extLst>
                <a:ext uri="{FF2B5EF4-FFF2-40B4-BE49-F238E27FC236}">
                  <a16:creationId xmlns:a16="http://schemas.microsoft.com/office/drawing/2014/main" id="{16C17D42-FB36-F347-8262-4975510CFA41}"/>
                </a:ext>
              </a:extLst>
            </p:cNvPr>
            <p:cNvCxnSpPr>
              <a:cxnSpLocks/>
              <a:stCxn id="139" idx="0"/>
              <a:endCxn id="143" idx="0"/>
            </p:cNvCxnSpPr>
            <p:nvPr/>
          </p:nvCxnSpPr>
          <p:spPr>
            <a:xfrm rot="5400000" flipH="1" flipV="1">
              <a:off x="5075636" y="4492542"/>
              <a:ext cx="3760" cy="732978"/>
            </a:xfrm>
            <a:prstGeom prst="bentConnector3">
              <a:avLst>
                <a:gd name="adj1" fmla="val 3984309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>
              <a:extLst>
                <a:ext uri="{FF2B5EF4-FFF2-40B4-BE49-F238E27FC236}">
                  <a16:creationId xmlns:a16="http://schemas.microsoft.com/office/drawing/2014/main" id="{D5D0E783-90E7-EA42-AE25-53EE9EC90CE4}"/>
                </a:ext>
              </a:extLst>
            </p:cNvPr>
            <p:cNvCxnSpPr>
              <a:cxnSpLocks/>
              <a:stCxn id="140" idx="0"/>
              <a:endCxn id="143" idx="0"/>
            </p:cNvCxnSpPr>
            <p:nvPr/>
          </p:nvCxnSpPr>
          <p:spPr>
            <a:xfrm rot="5400000" flipH="1" flipV="1">
              <a:off x="5197185" y="4614092"/>
              <a:ext cx="3760" cy="489879"/>
            </a:xfrm>
            <a:prstGeom prst="bentConnector3">
              <a:avLst>
                <a:gd name="adj1" fmla="val 3984255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>
              <a:extLst>
                <a:ext uri="{FF2B5EF4-FFF2-40B4-BE49-F238E27FC236}">
                  <a16:creationId xmlns:a16="http://schemas.microsoft.com/office/drawing/2014/main" id="{4350B54F-1C0B-B947-BFD0-03F4336A50D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868702" y="3980588"/>
              <a:ext cx="3761" cy="1756887"/>
            </a:xfrm>
            <a:prstGeom prst="bentConnector3">
              <a:avLst>
                <a:gd name="adj1" fmla="val 4036081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2802DF2D-C70B-C447-9794-064D9C6FD74E}"/>
              </a:ext>
            </a:extLst>
          </p:cNvPr>
          <p:cNvSpPr/>
          <p:nvPr/>
        </p:nvSpPr>
        <p:spPr>
          <a:xfrm>
            <a:off x="3817732" y="5596795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728A413F-8D1C-1944-BF0F-847507E2554D}"/>
              </a:ext>
            </a:extLst>
          </p:cNvPr>
          <p:cNvSpPr/>
          <p:nvPr/>
        </p:nvSpPr>
        <p:spPr>
          <a:xfrm>
            <a:off x="4058055" y="5596795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9229CC90-E2BB-904C-AF1F-4C305085628D}"/>
              </a:ext>
            </a:extLst>
          </p:cNvPr>
          <p:cNvSpPr/>
          <p:nvPr/>
        </p:nvSpPr>
        <p:spPr>
          <a:xfrm>
            <a:off x="4298378" y="5596795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B654105-1644-D944-8C97-AE495991F975}"/>
              </a:ext>
            </a:extLst>
          </p:cNvPr>
          <p:cNvSpPr/>
          <p:nvPr/>
        </p:nvSpPr>
        <p:spPr>
          <a:xfrm>
            <a:off x="4536620" y="5596795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F3CEA3B-57AD-6348-9062-A81643D2C763}"/>
              </a:ext>
            </a:extLst>
          </p:cNvPr>
          <p:cNvSpPr/>
          <p:nvPr/>
        </p:nvSpPr>
        <p:spPr>
          <a:xfrm>
            <a:off x="4779719" y="5596795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B13E9E8-4E80-1F4C-A39B-3B58E47DEE91}"/>
              </a:ext>
            </a:extLst>
          </p:cNvPr>
          <p:cNvGrpSpPr/>
          <p:nvPr/>
        </p:nvGrpSpPr>
        <p:grpSpPr>
          <a:xfrm>
            <a:off x="5199677" y="5593034"/>
            <a:ext cx="913817" cy="440157"/>
            <a:chOff x="5393785" y="4836778"/>
            <a:chExt cx="913817" cy="44015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EC4124B-7153-AD43-B309-15F8508D57D4}"/>
                </a:ext>
              </a:extLst>
            </p:cNvPr>
            <p:cNvSpPr/>
            <p:nvPr/>
          </p:nvSpPr>
          <p:spPr>
            <a:xfrm>
              <a:off x="5393785" y="5056940"/>
              <a:ext cx="913817" cy="219995"/>
            </a:xfrm>
            <a:prstGeom prst="rect">
              <a:avLst/>
            </a:prstGeom>
            <a:solidFill>
              <a:srgbClr val="D0232B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enorite" pitchFamily="2" charset="0"/>
                </a:rPr>
                <a:t>attention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D230A6-A584-D74B-886D-2B88EE297733}"/>
                </a:ext>
              </a:extLst>
            </p:cNvPr>
            <p:cNvSpPr/>
            <p:nvPr/>
          </p:nvSpPr>
          <p:spPr>
            <a:xfrm>
              <a:off x="5393786" y="4836779"/>
              <a:ext cx="303126" cy="219995"/>
            </a:xfrm>
            <a:prstGeom prst="rect">
              <a:avLst/>
            </a:prstGeom>
            <a:solidFill>
              <a:srgbClr val="EFBDBB"/>
            </a:solidFill>
            <a:ln w="12700"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D0232B"/>
                  </a:solidFill>
                  <a:latin typeface="Tenorite" pitchFamily="2" charset="0"/>
                </a:rPr>
                <a:t>K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D8AB155-7777-5643-AB2E-EB3C962139BD}"/>
                </a:ext>
              </a:extLst>
            </p:cNvPr>
            <p:cNvSpPr/>
            <p:nvPr/>
          </p:nvSpPr>
          <p:spPr>
            <a:xfrm>
              <a:off x="5698807" y="4836778"/>
              <a:ext cx="303126" cy="219995"/>
            </a:xfrm>
            <a:prstGeom prst="rect">
              <a:avLst/>
            </a:prstGeom>
            <a:solidFill>
              <a:srgbClr val="EFBDBB"/>
            </a:solidFill>
            <a:ln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D0232B"/>
                  </a:solidFill>
                  <a:latin typeface="Tenorite" pitchFamily="2" charset="0"/>
                </a:rPr>
                <a:t>V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558B4CF-D898-DD46-A0DE-840031852A23}"/>
                </a:ext>
              </a:extLst>
            </p:cNvPr>
            <p:cNvSpPr/>
            <p:nvPr/>
          </p:nvSpPr>
          <p:spPr>
            <a:xfrm>
              <a:off x="6004476" y="4836778"/>
              <a:ext cx="303126" cy="219995"/>
            </a:xfrm>
            <a:prstGeom prst="rect">
              <a:avLst/>
            </a:prstGeom>
            <a:solidFill>
              <a:srgbClr val="EFBDBB"/>
            </a:solidFill>
            <a:ln>
              <a:solidFill>
                <a:srgbClr val="D02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D0232B"/>
                  </a:solidFill>
                  <a:latin typeface="Tenorite" pitchFamily="2" charset="0"/>
                </a:rPr>
                <a:t>Q</a:t>
              </a:r>
            </a:p>
          </p:txBody>
        </p: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FDF8DA3-825C-D64A-AF70-AF0B6BC59FE4}"/>
              </a:ext>
            </a:extLst>
          </p:cNvPr>
          <p:cNvCxnSpPr>
            <a:cxnSpLocks/>
          </p:cNvCxnSpPr>
          <p:nvPr/>
        </p:nvCxnSpPr>
        <p:spPr>
          <a:xfrm>
            <a:off x="6612813" y="5810207"/>
            <a:ext cx="25602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B9A3C9F-25E6-764A-8D5C-3C27B35633FB}"/>
              </a:ext>
            </a:extLst>
          </p:cNvPr>
          <p:cNvSpPr/>
          <p:nvPr/>
        </p:nvSpPr>
        <p:spPr>
          <a:xfrm>
            <a:off x="6373793" y="5706433"/>
            <a:ext cx="235845" cy="219995"/>
          </a:xfrm>
          <a:prstGeom prst="roundRect">
            <a:avLst>
              <a:gd name="adj" fmla="val 30263"/>
            </a:avLst>
          </a:prstGeom>
          <a:solidFill>
            <a:srgbClr val="D0232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enorite" pitchFamily="2" charset="0"/>
              </a:rPr>
              <a:t>+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B5DA5D7-3CA4-0A42-AD93-4C350BF3C407}"/>
              </a:ext>
            </a:extLst>
          </p:cNvPr>
          <p:cNvSpPr/>
          <p:nvPr/>
        </p:nvSpPr>
        <p:spPr>
          <a:xfrm>
            <a:off x="6874922" y="5591103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A9A3D7F-078B-CB41-94E5-25E47A4DE1A4}"/>
              </a:ext>
            </a:extLst>
          </p:cNvPr>
          <p:cNvSpPr/>
          <p:nvPr/>
        </p:nvSpPr>
        <p:spPr>
          <a:xfrm>
            <a:off x="7115245" y="5591103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7D7F48-9131-AD44-90DF-38ABF5E80A89}"/>
              </a:ext>
            </a:extLst>
          </p:cNvPr>
          <p:cNvSpPr/>
          <p:nvPr/>
        </p:nvSpPr>
        <p:spPr>
          <a:xfrm>
            <a:off x="7355568" y="5591103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9FD99A9-CDFC-4B43-9EBA-CC4471E535D3}"/>
              </a:ext>
            </a:extLst>
          </p:cNvPr>
          <p:cNvSpPr/>
          <p:nvPr/>
        </p:nvSpPr>
        <p:spPr>
          <a:xfrm>
            <a:off x="7593810" y="5591103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864BBAB-620C-1C42-A9C2-618B2FC3C24D}"/>
                  </a:ext>
                </a:extLst>
              </p:cNvPr>
              <p:cNvSpPr txBox="1"/>
              <p:nvPr/>
            </p:nvSpPr>
            <p:spPr>
              <a:xfrm>
                <a:off x="8072236" y="5849704"/>
                <a:ext cx="443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D0232B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864BBAB-620C-1C42-A9C2-618B2FC3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36" y="5849704"/>
                <a:ext cx="443900" cy="276999"/>
              </a:xfrm>
              <a:prstGeom prst="rect">
                <a:avLst/>
              </a:prstGeom>
              <a:blipFill>
                <a:blip r:embed="rId7"/>
                <a:stretch>
                  <a:fillRect l="-16667" r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EBDD4146-33C4-D847-8564-D2ABCA36A764}"/>
              </a:ext>
            </a:extLst>
          </p:cNvPr>
          <p:cNvSpPr txBox="1"/>
          <p:nvPr/>
        </p:nvSpPr>
        <p:spPr>
          <a:xfrm>
            <a:off x="8831277" y="5636129"/>
            <a:ext cx="95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1E7A70-A424-404A-A08F-095A1D1DAF3D}"/>
              </a:ext>
            </a:extLst>
          </p:cNvPr>
          <p:cNvCxnSpPr>
            <a:cxnSpLocks/>
          </p:cNvCxnSpPr>
          <p:nvPr/>
        </p:nvCxnSpPr>
        <p:spPr>
          <a:xfrm>
            <a:off x="2734519" y="4042055"/>
            <a:ext cx="1073535" cy="0"/>
          </a:xfrm>
          <a:prstGeom prst="straightConnector1">
            <a:avLst/>
          </a:prstGeom>
          <a:ln w="28575" cap="rnd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C5D0F4B-9C71-3548-B250-D62349301B61}"/>
              </a:ext>
            </a:extLst>
          </p:cNvPr>
          <p:cNvCxnSpPr>
            <a:cxnSpLocks/>
          </p:cNvCxnSpPr>
          <p:nvPr/>
        </p:nvCxnSpPr>
        <p:spPr>
          <a:xfrm flipV="1">
            <a:off x="2649416" y="5810145"/>
            <a:ext cx="1164003" cy="2884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98D5F22-C4D0-4747-9768-EBFDC6735577}"/>
              </a:ext>
            </a:extLst>
          </p:cNvPr>
          <p:cNvCxnSpPr>
            <a:cxnSpLocks/>
            <a:stCxn id="125" idx="2"/>
            <a:endCxn id="145" idx="0"/>
          </p:cNvCxnSpPr>
          <p:nvPr/>
        </p:nvCxnSpPr>
        <p:spPr>
          <a:xfrm>
            <a:off x="5961931" y="4160886"/>
            <a:ext cx="0" cy="14321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A593A93-393A-EB4A-93DA-0F695B2C26F5}"/>
              </a:ext>
            </a:extLst>
          </p:cNvPr>
          <p:cNvCxnSpPr/>
          <p:nvPr/>
        </p:nvCxnSpPr>
        <p:spPr>
          <a:xfrm rot="16200000" flipH="1">
            <a:off x="5664073" y="4878789"/>
            <a:ext cx="1125501" cy="529785"/>
          </a:xfrm>
          <a:prstGeom prst="bentConnector3">
            <a:avLst>
              <a:gd name="adj1" fmla="val 7648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5ACDA9B-ADE2-8548-89B1-F49EA4E7EC3D}"/>
              </a:ext>
            </a:extLst>
          </p:cNvPr>
          <p:cNvCxnSpPr>
            <a:cxnSpLocks/>
          </p:cNvCxnSpPr>
          <p:nvPr/>
        </p:nvCxnSpPr>
        <p:spPr>
          <a:xfrm>
            <a:off x="8000194" y="5810145"/>
            <a:ext cx="82433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E03D54A5-BFA6-2E48-82B1-E18716273658}"/>
              </a:ext>
            </a:extLst>
          </p:cNvPr>
          <p:cNvSpPr/>
          <p:nvPr/>
        </p:nvSpPr>
        <p:spPr>
          <a:xfrm>
            <a:off x="7836909" y="5591103"/>
            <a:ext cx="163285" cy="428606"/>
          </a:xfrm>
          <a:prstGeom prst="roundRect">
            <a:avLst/>
          </a:prstGeom>
          <a:solidFill>
            <a:srgbClr val="D0232B">
              <a:alpha val="25098"/>
            </a:srgbClr>
          </a:solidFill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9A7DF8-CDF2-FC45-AF0D-7A5004333B27}"/>
              </a:ext>
            </a:extLst>
          </p:cNvPr>
          <p:cNvSpPr txBox="1"/>
          <p:nvPr/>
        </p:nvSpPr>
        <p:spPr>
          <a:xfrm>
            <a:off x="41636" y="3863891"/>
            <a:ext cx="271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CURRENT USER UTTERANCE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FF7242A-8CF1-174D-97F7-DCAF2C3B6471}"/>
                  </a:ext>
                </a:extLst>
              </p:cNvPr>
              <p:cNvSpPr txBox="1"/>
              <p:nvPr/>
            </p:nvSpPr>
            <p:spPr>
              <a:xfrm>
                <a:off x="3184049" y="4803428"/>
                <a:ext cx="414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FF7242A-8CF1-174D-97F7-DCAF2C3B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49" y="4803428"/>
                <a:ext cx="4142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D4F1815E-06D2-E34C-954B-75E5B973498F}"/>
              </a:ext>
            </a:extLst>
          </p:cNvPr>
          <p:cNvSpPr txBox="1"/>
          <p:nvPr/>
        </p:nvSpPr>
        <p:spPr>
          <a:xfrm>
            <a:off x="457820" y="4672588"/>
            <a:ext cx="1106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history</a:t>
            </a:r>
            <a:endParaRPr lang="en-US" sz="16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FCED46B-A9A5-1F4B-8A7F-12348CF3283F}"/>
              </a:ext>
            </a:extLst>
          </p:cNvPr>
          <p:cNvSpPr txBox="1"/>
          <p:nvPr/>
        </p:nvSpPr>
        <p:spPr>
          <a:xfrm>
            <a:off x="457822" y="5145232"/>
            <a:ext cx="1106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utterance</a:t>
            </a:r>
            <a:endParaRPr lang="en-US" sz="1600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CA37975-84C9-DC48-A8B5-048BF7D5A732}"/>
              </a:ext>
            </a:extLst>
          </p:cNvPr>
          <p:cNvCxnSpPr>
            <a:cxnSpLocks/>
          </p:cNvCxnSpPr>
          <p:nvPr/>
        </p:nvCxnSpPr>
        <p:spPr>
          <a:xfrm>
            <a:off x="1629325" y="4830290"/>
            <a:ext cx="193831" cy="0"/>
          </a:xfrm>
          <a:prstGeom prst="straightConnector1">
            <a:avLst/>
          </a:prstGeom>
          <a:ln w="19050" cap="rnd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634B829-5E96-464D-8CBF-B2B6505287F5}"/>
              </a:ext>
            </a:extLst>
          </p:cNvPr>
          <p:cNvCxnSpPr>
            <a:cxnSpLocks/>
          </p:cNvCxnSpPr>
          <p:nvPr/>
        </p:nvCxnSpPr>
        <p:spPr>
          <a:xfrm>
            <a:off x="1631310" y="5303623"/>
            <a:ext cx="1953034" cy="0"/>
          </a:xfrm>
          <a:prstGeom prst="straightConnector1">
            <a:avLst/>
          </a:prstGeom>
          <a:ln w="19050" cap="rnd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8CFAB1B-641E-904A-88F4-5658CC7661B2}"/>
              </a:ext>
            </a:extLst>
          </p:cNvPr>
          <p:cNvSpPr txBox="1"/>
          <p:nvPr/>
        </p:nvSpPr>
        <p:spPr>
          <a:xfrm>
            <a:off x="5114367" y="4884055"/>
            <a:ext cx="916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E116747-668A-B341-A9F3-2C69A3674B7B}"/>
              </a:ext>
            </a:extLst>
          </p:cNvPr>
          <p:cNvCxnSpPr>
            <a:cxnSpLocks/>
          </p:cNvCxnSpPr>
          <p:nvPr/>
        </p:nvCxnSpPr>
        <p:spPr>
          <a:xfrm>
            <a:off x="3196682" y="4827832"/>
            <a:ext cx="387662" cy="0"/>
          </a:xfrm>
          <a:prstGeom prst="straightConnector1">
            <a:avLst/>
          </a:prstGeom>
          <a:ln w="19050" cap="rnd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6DA3A86-E3B3-094A-8988-2DBA37F847AC}"/>
              </a:ext>
            </a:extLst>
          </p:cNvPr>
          <p:cNvSpPr txBox="1"/>
          <p:nvPr/>
        </p:nvSpPr>
        <p:spPr>
          <a:xfrm>
            <a:off x="1824851" y="4672588"/>
            <a:ext cx="1371831" cy="307777"/>
          </a:xfrm>
          <a:prstGeom prst="rect">
            <a:avLst/>
          </a:prstGeom>
          <a:solidFill>
            <a:srgbClr val="0091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enorite" pitchFamily="2" charset="0"/>
              </a:rPr>
              <a:t>types extractor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3FCB704-BCB9-9F4B-AADA-ED12BC8BD7DF}"/>
              </a:ext>
            </a:extLst>
          </p:cNvPr>
          <p:cNvCxnSpPr>
            <a:cxnSpLocks/>
          </p:cNvCxnSpPr>
          <p:nvPr/>
        </p:nvCxnSpPr>
        <p:spPr>
          <a:xfrm>
            <a:off x="4920536" y="5056809"/>
            <a:ext cx="193831" cy="0"/>
          </a:xfrm>
          <a:prstGeom prst="straightConnector1">
            <a:avLst/>
          </a:prstGeom>
          <a:ln w="19050" cap="rnd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AE90DDB-CD23-1B45-A1C4-219C11613E3E}"/>
              </a:ext>
            </a:extLst>
          </p:cNvPr>
          <p:cNvSpPr/>
          <p:nvPr/>
        </p:nvSpPr>
        <p:spPr>
          <a:xfrm>
            <a:off x="3584344" y="4672588"/>
            <a:ext cx="1336192" cy="761488"/>
          </a:xfrm>
          <a:prstGeom prst="rect">
            <a:avLst/>
          </a:prstGeom>
          <a:solidFill>
            <a:srgbClr val="D02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enorite" pitchFamily="2" charset="0"/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EE6DDFD-E42C-CD47-A36E-60C1CB3AFABF}"/>
                  </a:ext>
                </a:extLst>
              </p:cNvPr>
              <p:cNvSpPr txBox="1"/>
              <p:nvPr/>
            </p:nvSpPr>
            <p:spPr>
              <a:xfrm>
                <a:off x="3183381" y="5249410"/>
                <a:ext cx="414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EE6DDFD-E42C-CD47-A36E-60C1CB3AF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381" y="5249410"/>
                <a:ext cx="4142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itle 1">
            <a:extLst>
              <a:ext uri="{FF2B5EF4-FFF2-40B4-BE49-F238E27FC236}">
                <a16:creationId xmlns:a16="http://schemas.microsoft.com/office/drawing/2014/main" id="{4CBBE4E0-E51C-CF47-8329-EF4B6C310D60}"/>
              </a:ext>
            </a:extLst>
          </p:cNvPr>
          <p:cNvSpPr txBox="1">
            <a:spLocks/>
          </p:cNvSpPr>
          <p:nvPr/>
        </p:nvSpPr>
        <p:spPr>
          <a:xfrm>
            <a:off x="6144128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/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/>
              <p:nvPr/>
            </p:nvSpPr>
            <p:spPr>
              <a:xfrm>
                <a:off x="6692796" y="996766"/>
                <a:ext cx="4246739" cy="73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796" y="996766"/>
                <a:ext cx="4246739" cy="737847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369EC9C8-BF73-E54C-9657-033AF2EE8268}"/>
              </a:ext>
            </a:extLst>
          </p:cNvPr>
          <p:cNvSpPr txBox="1"/>
          <p:nvPr/>
        </p:nvSpPr>
        <p:spPr>
          <a:xfrm>
            <a:off x="7957384" y="1794782"/>
            <a:ext cx="12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D0232B"/>
                </a:solidFill>
                <a:latin typeface="Tenorite" pitchFamily="2" charset="0"/>
              </a:rPr>
              <a:t>function scoring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D74BF13-1DCB-334A-BB5F-EC0B75B3924B}"/>
              </a:ext>
            </a:extLst>
          </p:cNvPr>
          <p:cNvCxnSpPr>
            <a:cxnSpLocks/>
          </p:cNvCxnSpPr>
          <p:nvPr/>
        </p:nvCxnSpPr>
        <p:spPr>
          <a:xfrm>
            <a:off x="8612654" y="1589571"/>
            <a:ext cx="0" cy="226706"/>
          </a:xfrm>
          <a:prstGeom prst="straightConnector1">
            <a:avLst/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B672E30-D341-2A46-896A-D446514FB3D3}"/>
              </a:ext>
            </a:extLst>
          </p:cNvPr>
          <p:cNvCxnSpPr>
            <a:cxnSpLocks/>
          </p:cNvCxnSpPr>
          <p:nvPr/>
        </p:nvCxnSpPr>
        <p:spPr>
          <a:xfrm>
            <a:off x="8124775" y="1589571"/>
            <a:ext cx="961071" cy="0"/>
          </a:xfrm>
          <a:prstGeom prst="line">
            <a:avLst/>
          </a:prstGeom>
          <a:ln w="1905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4E48A40-2D71-914B-8A4E-388C654E5534}"/>
              </a:ext>
            </a:extLst>
          </p:cNvPr>
          <p:cNvSpPr txBox="1"/>
          <p:nvPr/>
        </p:nvSpPr>
        <p:spPr>
          <a:xfrm>
            <a:off x="9377605" y="1794421"/>
            <a:ext cx="161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D0232B"/>
                </a:solidFill>
                <a:latin typeface="Tenorite" pitchFamily="2" charset="0"/>
              </a:rPr>
              <a:t>argument value scoring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78B1A83-6E43-9C4C-8226-6553DD4D55A5}"/>
              </a:ext>
            </a:extLst>
          </p:cNvPr>
          <p:cNvCxnSpPr>
            <a:cxnSpLocks/>
          </p:cNvCxnSpPr>
          <p:nvPr/>
        </p:nvCxnSpPr>
        <p:spPr>
          <a:xfrm>
            <a:off x="10185578" y="1589210"/>
            <a:ext cx="0" cy="232576"/>
          </a:xfrm>
          <a:prstGeom prst="straightConnector1">
            <a:avLst/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633E85B-2760-9A48-A2FE-54476E03C6F8}"/>
              </a:ext>
            </a:extLst>
          </p:cNvPr>
          <p:cNvCxnSpPr>
            <a:cxnSpLocks/>
          </p:cNvCxnSpPr>
          <p:nvPr/>
        </p:nvCxnSpPr>
        <p:spPr>
          <a:xfrm>
            <a:off x="9534971" y="1589210"/>
            <a:ext cx="1295852" cy="0"/>
          </a:xfrm>
          <a:prstGeom prst="line">
            <a:avLst/>
          </a:prstGeom>
          <a:ln w="19050" cap="rnd">
            <a:solidFill>
              <a:srgbClr val="D0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89EFFF5-1879-E74E-AFEE-752E9F0B9B57}"/>
              </a:ext>
            </a:extLst>
          </p:cNvPr>
          <p:cNvSpPr txBox="1"/>
          <p:nvPr/>
        </p:nvSpPr>
        <p:spPr>
          <a:xfrm>
            <a:off x="6458437" y="2258015"/>
            <a:ext cx="5571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The independence assumptions help improve both </a:t>
            </a: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efficiency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(and </a:t>
            </a: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latency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) and generalization </a:t>
            </a:r>
            <a:r>
              <a:rPr lang="en-US" sz="1600" b="1" dirty="0">
                <a:solidFill>
                  <a:srgbClr val="D0232B"/>
                </a:solidFill>
                <a:latin typeface="Tenorite" pitchFamily="2" charset="0"/>
              </a:rPr>
              <a:t>accuracy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54D0DD-7E73-544B-B1B9-E58BAD27DEA2}"/>
              </a:ext>
            </a:extLst>
          </p:cNvPr>
          <p:cNvSpPr txBox="1"/>
          <p:nvPr/>
        </p:nvSpPr>
        <p:spPr>
          <a:xfrm>
            <a:off x="6458437" y="2258015"/>
            <a:ext cx="117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C5B3EF-B932-5E4E-A8E3-A5DF2101CD8B}"/>
              </a:ext>
            </a:extLst>
          </p:cNvPr>
          <p:cNvSpPr txBox="1"/>
          <p:nvPr/>
        </p:nvSpPr>
        <p:spPr>
          <a:xfrm>
            <a:off x="6458437" y="3070277"/>
            <a:ext cx="557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Function Scoring: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Autoregressive Transformer with a function signature embedding component.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04621-7FFB-7548-A197-7C1CAE0C8142}"/>
              </a:ext>
            </a:extLst>
          </p:cNvPr>
          <p:cNvSpPr txBox="1"/>
          <p:nvPr/>
        </p:nvSpPr>
        <p:spPr>
          <a:xfrm>
            <a:off x="6458437" y="3580413"/>
            <a:ext cx="557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Argument Value Scoring: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We have four kinds of argument sources: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references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constants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copies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and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entities</a:t>
            </a:r>
            <a:r>
              <a:rPr lang="en-US" sz="1600" dirty="0">
                <a:solidFill>
                  <a:srgbClr val="E7E6E6">
                    <a:lumMod val="10000"/>
                  </a:srgbClr>
                </a:solidFill>
                <a:latin typeface="Tenorite" pitchFamily="2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enorite" pitchFamily="2" charset="0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906674-0173-7B4A-8FD8-F16C330025CA}"/>
              </a:ext>
            </a:extLst>
          </p:cNvPr>
          <p:cNvSpPr txBox="1"/>
          <p:nvPr/>
        </p:nvSpPr>
        <p:spPr>
          <a:xfrm>
            <a:off x="6736340" y="4067097"/>
            <a:ext cx="487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We marginalize over the sources of each value: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9F0E2B0-AAFD-CD48-B71B-740CDA4E347D}"/>
                  </a:ext>
                </a:extLst>
              </p:cNvPr>
              <p:cNvSpPr txBox="1"/>
              <p:nvPr/>
            </p:nvSpPr>
            <p:spPr>
              <a:xfrm>
                <a:off x="7384110" y="4730666"/>
                <a:ext cx="3986989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9F0E2B0-AAFD-CD48-B71B-740CDA4E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10" y="4730666"/>
                <a:ext cx="3986989" cy="7362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1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6471 0 " pathEditMode="relative" ptsTypes="AA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6471 0 " pathEditMode="relative" ptsTypes="AA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6471 0 " pathEditMode="relative" ptsTypes="AA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6471 0 " pathEditMode="relative" ptsTypes="AA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6471 0 " pathEditMode="relative" ptsTypes="AA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6471 0 " pathEditMode="relative" ptsTypes="AA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2" grpId="0" animBg="1"/>
      <p:bldP spid="62" grpId="1" animBg="1"/>
      <p:bldP spid="62" grpId="2" animBg="1"/>
      <p:bldP spid="63" grpId="0"/>
      <p:bldP spid="63" grpId="1"/>
      <p:bldP spid="63" grpId="2"/>
      <p:bldP spid="64" grpId="0"/>
      <p:bldP spid="64" grpId="1"/>
      <p:bldP spid="64" grpId="2"/>
      <p:bldP spid="3" grpId="0" uiExpand="1" build="p"/>
      <p:bldP spid="3" grpId="1" build="allAtOnce"/>
      <p:bldP spid="106" grpId="0"/>
      <p:bldP spid="107" grpId="0"/>
      <p:bldP spid="107" grpId="1"/>
      <p:bldP spid="110" grpId="0"/>
      <p:bldP spid="110" grpId="1"/>
      <p:bldP spid="111" grpId="0"/>
      <p:bldP spid="111" grpId="1"/>
      <p:bldP spid="113" grpId="0"/>
      <p:bldP spid="113" grpId="1"/>
      <p:bldP spid="114" grpId="0"/>
      <p:bldP spid="114" grpId="1"/>
      <p:bldP spid="126" grpId="0" animBg="1"/>
      <p:bldP spid="126" grpId="1" animBg="1"/>
      <p:bldP spid="127" grpId="0"/>
      <p:bldP spid="127" grpId="1"/>
      <p:bldP spid="129" grpId="0"/>
      <p:bldP spid="129" grpId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/>
      <p:bldP spid="152" grpId="1"/>
      <p:bldP spid="153" grpId="0"/>
      <p:bldP spid="153" grpId="1"/>
      <p:bldP spid="159" grpId="0" animBg="1"/>
      <p:bldP spid="159" grpId="1" animBg="1"/>
      <p:bldP spid="160" grpId="0"/>
      <p:bldP spid="160" grpId="1"/>
      <p:bldP spid="162" grpId="0"/>
      <p:bldP spid="162" grpId="1"/>
      <p:bldP spid="163" grpId="0"/>
      <p:bldP spid="163" grpId="1"/>
      <p:bldP spid="164" grpId="0"/>
      <p:bldP spid="164" grpId="1"/>
      <p:bldP spid="167" grpId="0"/>
      <p:bldP spid="167" grpId="1"/>
      <p:bldP spid="169" grpId="0" animBg="1"/>
      <p:bldP spid="171" grpId="0" animBg="1"/>
      <p:bldP spid="172" grpId="0"/>
      <p:bldP spid="172" grpId="1"/>
      <p:bldP spid="173" grpId="0"/>
      <p:bldP spid="174" grpId="0"/>
      <p:bldP spid="175" grpId="0"/>
      <p:bldP spid="175" grpId="1"/>
      <p:bldP spid="178" grpId="0"/>
      <p:bldP spid="181" grpId="0"/>
      <p:bldP spid="181" grpId="1"/>
      <p:bldP spid="182" grpId="0"/>
      <p:bldP spid="183" grpId="0"/>
      <p:bldP spid="183" grpId="1"/>
      <p:bldP spid="184" grpId="0"/>
      <p:bldP spid="185" grpId="0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/>
              <p:nvPr/>
            </p:nvSpPr>
            <p:spPr>
              <a:xfrm>
                <a:off x="6760171" y="996766"/>
                <a:ext cx="4112601" cy="81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71" y="996766"/>
                <a:ext cx="4112601" cy="811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5</a:t>
            </a:fld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CBBE4E0-E51C-CF47-8329-EF4B6C310D60}"/>
              </a:ext>
            </a:extLst>
          </p:cNvPr>
          <p:cNvSpPr txBox="1">
            <a:spLocks/>
          </p:cNvSpPr>
          <p:nvPr/>
        </p:nvSpPr>
        <p:spPr>
          <a:xfrm>
            <a:off x="6144128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/ Decoder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9EC9C8-BF73-E54C-9657-033AF2EE8268}"/>
              </a:ext>
            </a:extLst>
          </p:cNvPr>
          <p:cNvSpPr txBox="1"/>
          <p:nvPr/>
        </p:nvSpPr>
        <p:spPr>
          <a:xfrm>
            <a:off x="7957384" y="1794782"/>
            <a:ext cx="12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function scoring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D74BF13-1DCB-334A-BB5F-EC0B75B3924B}"/>
              </a:ext>
            </a:extLst>
          </p:cNvPr>
          <p:cNvCxnSpPr>
            <a:cxnSpLocks/>
          </p:cNvCxnSpPr>
          <p:nvPr/>
        </p:nvCxnSpPr>
        <p:spPr>
          <a:xfrm>
            <a:off x="8612654" y="1589571"/>
            <a:ext cx="0" cy="226706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B672E30-D341-2A46-896A-D446514FB3D3}"/>
              </a:ext>
            </a:extLst>
          </p:cNvPr>
          <p:cNvCxnSpPr>
            <a:cxnSpLocks/>
          </p:cNvCxnSpPr>
          <p:nvPr/>
        </p:nvCxnSpPr>
        <p:spPr>
          <a:xfrm>
            <a:off x="8124775" y="1589571"/>
            <a:ext cx="961071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4E48A40-2D71-914B-8A4E-388C654E5534}"/>
              </a:ext>
            </a:extLst>
          </p:cNvPr>
          <p:cNvSpPr txBox="1"/>
          <p:nvPr/>
        </p:nvSpPr>
        <p:spPr>
          <a:xfrm>
            <a:off x="9377605" y="1794421"/>
            <a:ext cx="161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argument value scoring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78B1A83-6E43-9C4C-8226-6553DD4D55A5}"/>
              </a:ext>
            </a:extLst>
          </p:cNvPr>
          <p:cNvCxnSpPr>
            <a:cxnSpLocks/>
          </p:cNvCxnSpPr>
          <p:nvPr/>
        </p:nvCxnSpPr>
        <p:spPr>
          <a:xfrm>
            <a:off x="10185578" y="1589210"/>
            <a:ext cx="0" cy="232576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633E85B-2760-9A48-A2FE-54476E03C6F8}"/>
              </a:ext>
            </a:extLst>
          </p:cNvPr>
          <p:cNvCxnSpPr>
            <a:cxnSpLocks/>
          </p:cNvCxnSpPr>
          <p:nvPr/>
        </p:nvCxnSpPr>
        <p:spPr>
          <a:xfrm>
            <a:off x="9534971" y="1589210"/>
            <a:ext cx="1295852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89EFFF5-1879-E74E-AFEE-752E9F0B9B57}"/>
              </a:ext>
            </a:extLst>
          </p:cNvPr>
          <p:cNvSpPr txBox="1"/>
          <p:nvPr/>
        </p:nvSpPr>
        <p:spPr>
          <a:xfrm>
            <a:off x="6458437" y="2258015"/>
            <a:ext cx="5571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Tenorite" pitchFamily="2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The independence assumptions help improve both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efficiency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 (and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latency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) and generalization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accuracy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54D0DD-7E73-544B-B1B9-E58BAD27DEA2}"/>
              </a:ext>
            </a:extLst>
          </p:cNvPr>
          <p:cNvSpPr txBox="1"/>
          <p:nvPr/>
        </p:nvSpPr>
        <p:spPr>
          <a:xfrm>
            <a:off x="6458437" y="2258015"/>
            <a:ext cx="117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C5B3EF-B932-5E4E-A8E3-A5DF2101CD8B}"/>
              </a:ext>
            </a:extLst>
          </p:cNvPr>
          <p:cNvSpPr txBox="1"/>
          <p:nvPr/>
        </p:nvSpPr>
        <p:spPr>
          <a:xfrm>
            <a:off x="6458437" y="3070277"/>
            <a:ext cx="557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Function Scoring: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 Autoregressive Transformer with a function signature embedding component.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04621-7FFB-7548-A197-7C1CAE0C8142}"/>
              </a:ext>
            </a:extLst>
          </p:cNvPr>
          <p:cNvSpPr txBox="1"/>
          <p:nvPr/>
        </p:nvSpPr>
        <p:spPr>
          <a:xfrm>
            <a:off x="6458437" y="3580413"/>
            <a:ext cx="557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Argument Value Scoring: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We have four kinds of argument sources: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references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constants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copies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and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rgbClr val="D0232B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entities</a:t>
            </a:r>
            <a:r>
              <a:rPr lang="en-US" sz="1600" dirty="0">
                <a:solidFill>
                  <a:srgbClr val="E7E6E6">
                    <a:lumMod val="10000"/>
                  </a:srgbClr>
                </a:solidFill>
                <a:latin typeface="Tenorite" pitchFamily="2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enorite" pitchFamily="2" charset="0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906674-0173-7B4A-8FD8-F16C330025CA}"/>
              </a:ext>
            </a:extLst>
          </p:cNvPr>
          <p:cNvSpPr txBox="1"/>
          <p:nvPr/>
        </p:nvSpPr>
        <p:spPr>
          <a:xfrm>
            <a:off x="6736340" y="4067097"/>
            <a:ext cx="487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We marginalize over the sources of each value: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A5D9A-A42B-054A-8621-B757F03843CE}"/>
              </a:ext>
            </a:extLst>
          </p:cNvPr>
          <p:cNvSpPr/>
          <p:nvPr/>
        </p:nvSpPr>
        <p:spPr>
          <a:xfrm>
            <a:off x="221381" y="869796"/>
            <a:ext cx="6041768" cy="5742760"/>
          </a:xfrm>
          <a:prstGeom prst="rect">
            <a:avLst/>
          </a:prstGeom>
          <a:solidFill>
            <a:srgbClr val="D0232B">
              <a:alpha val="5098"/>
            </a:srgbClr>
          </a:solidFill>
          <a:ln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875F8-C079-2149-84EE-46C6667190FD}"/>
              </a:ext>
            </a:extLst>
          </p:cNvPr>
          <p:cNvSpPr txBox="1"/>
          <p:nvPr/>
        </p:nvSpPr>
        <p:spPr>
          <a:xfrm>
            <a:off x="221380" y="867902"/>
            <a:ext cx="344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232B"/>
                </a:solidFill>
                <a:latin typeface="Tenorite" pitchFamily="2" charset="0"/>
              </a:rPr>
              <a:t>Argument Value Scoring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26BE7-03F5-A448-977E-1FE6FC738A84}"/>
                  </a:ext>
                </a:extLst>
              </p:cNvPr>
              <p:cNvSpPr txBox="1"/>
              <p:nvPr/>
            </p:nvSpPr>
            <p:spPr>
              <a:xfrm>
                <a:off x="2196021" y="3450613"/>
                <a:ext cx="1671098" cy="268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reference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dec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26BE7-03F5-A448-977E-1FE6FC73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1" y="3450613"/>
                <a:ext cx="1671098" cy="268984"/>
              </a:xfrm>
              <a:prstGeom prst="rect">
                <a:avLst/>
              </a:prstGeom>
              <a:blipFill>
                <a:blip r:embed="rId3"/>
                <a:stretch>
                  <a:fillRect l="-752" t="-13636" r="-375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64D3A4EB-E2C8-8348-A305-D82EE09188B5}"/>
              </a:ext>
            </a:extLst>
          </p:cNvPr>
          <p:cNvSpPr txBox="1"/>
          <p:nvPr/>
        </p:nvSpPr>
        <p:spPr>
          <a:xfrm>
            <a:off x="642829" y="3426572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reference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29E38A8-F84B-914E-B1DD-747BB7D70779}"/>
                  </a:ext>
                </a:extLst>
              </p:cNvPr>
              <p:cNvSpPr txBox="1"/>
              <p:nvPr/>
            </p:nvSpPr>
            <p:spPr>
              <a:xfrm>
                <a:off x="2196021" y="3811818"/>
                <a:ext cx="1422184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constant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29E38A8-F84B-914E-B1DD-747BB7D7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1" y="3811818"/>
                <a:ext cx="1422184" cy="250646"/>
              </a:xfrm>
              <a:prstGeom prst="rect">
                <a:avLst/>
              </a:prstGeom>
              <a:blipFill>
                <a:blip r:embed="rId4"/>
                <a:stretch>
                  <a:fillRect l="-877" t="-5000" r="-438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4C872B6-122C-C946-A09A-76CAAC5A78F7}"/>
              </a:ext>
            </a:extLst>
          </p:cNvPr>
          <p:cNvSpPr txBox="1"/>
          <p:nvPr/>
        </p:nvSpPr>
        <p:spPr>
          <a:xfrm>
            <a:off x="642829" y="3787777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constant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4822AF-E748-5D44-B123-CFFFDA8B817F}"/>
                  </a:ext>
                </a:extLst>
              </p:cNvPr>
              <p:cNvSpPr txBox="1"/>
              <p:nvPr/>
            </p:nvSpPr>
            <p:spPr>
              <a:xfrm>
                <a:off x="2196022" y="4141551"/>
                <a:ext cx="3428374" cy="306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copy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utt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start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copy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utt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b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4822AF-E748-5D44-B123-CFFFDA8B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2" y="4141551"/>
                <a:ext cx="3428374" cy="306174"/>
              </a:xfrm>
              <a:prstGeom prst="rect">
                <a:avLst/>
              </a:prstGeom>
              <a:blipFill>
                <a:blip r:embed="rId5"/>
                <a:stretch>
                  <a:fillRect l="-1471" r="-7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3FD591D2-F209-0C4A-A3AB-56BCCFD6B1A4}"/>
              </a:ext>
            </a:extLst>
          </p:cNvPr>
          <p:cNvSpPr txBox="1"/>
          <p:nvPr/>
        </p:nvSpPr>
        <p:spPr>
          <a:xfrm>
            <a:off x="642828" y="4157702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copy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F859B68-533D-A94B-82AF-CE15A1ED3221}"/>
                  </a:ext>
                </a:extLst>
              </p:cNvPr>
              <p:cNvSpPr txBox="1"/>
              <p:nvPr/>
            </p:nvSpPr>
            <p:spPr>
              <a:xfrm>
                <a:off x="2196021" y="4506716"/>
                <a:ext cx="3624771" cy="306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entity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utt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D0232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start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entity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D0232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utt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D0232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</m:sSubSup>
                      <m:r>
                        <a:rPr lang="en-U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F859B68-533D-A94B-82AF-CE15A1ED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21" y="4506716"/>
                <a:ext cx="3624771" cy="306174"/>
              </a:xfrm>
              <a:prstGeom prst="rect">
                <a:avLst/>
              </a:prstGeom>
              <a:blipFill>
                <a:blip r:embed="rId6"/>
                <a:stretch>
                  <a:fillRect l="-139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0D6531C8-0A97-2545-AC23-FCDD7F5FB16B}"/>
              </a:ext>
            </a:extLst>
          </p:cNvPr>
          <p:cNvSpPr txBox="1"/>
          <p:nvPr/>
        </p:nvSpPr>
        <p:spPr>
          <a:xfrm>
            <a:off x="642828" y="4522867"/>
            <a:ext cx="1553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entity logits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2C567A3-3EE2-1E4D-A1B0-CC99993C60C0}"/>
                  </a:ext>
                </a:extLst>
              </p:cNvPr>
              <p:cNvSpPr txBox="1"/>
              <p:nvPr/>
            </p:nvSpPr>
            <p:spPr>
              <a:xfrm>
                <a:off x="7384110" y="4730666"/>
                <a:ext cx="3986989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2C567A3-3EE2-1E4D-A1B0-CC99993C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10" y="4730666"/>
                <a:ext cx="3986989" cy="736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DF1D07-03DC-2F4C-86E1-E26357BDF0A5}"/>
              </a:ext>
            </a:extLst>
          </p:cNvPr>
          <p:cNvGrpSpPr/>
          <p:nvPr/>
        </p:nvGrpSpPr>
        <p:grpSpPr>
          <a:xfrm>
            <a:off x="3062524" y="1545449"/>
            <a:ext cx="3089849" cy="1524828"/>
            <a:chOff x="3299593" y="2897061"/>
            <a:chExt cx="3089849" cy="15248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B1A527F-0D4F-7640-ACDF-083BE86843F4}"/>
                </a:ext>
              </a:extLst>
            </p:cNvPr>
            <p:cNvGrpSpPr/>
            <p:nvPr/>
          </p:nvGrpSpPr>
          <p:grpSpPr>
            <a:xfrm rot="5400000">
              <a:off x="3001087" y="3599430"/>
              <a:ext cx="1125272" cy="428606"/>
              <a:chOff x="3817877" y="3834804"/>
              <a:chExt cx="1125272" cy="428606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98C9CD30-FB17-2444-9205-976DDAA931EE}"/>
                  </a:ext>
                </a:extLst>
              </p:cNvPr>
              <p:cNvSpPr/>
              <p:nvPr/>
            </p:nvSpPr>
            <p:spPr>
              <a:xfrm>
                <a:off x="3817877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D11E186E-192E-7E4C-8E2C-52A5FAB8E389}"/>
                  </a:ext>
                </a:extLst>
              </p:cNvPr>
              <p:cNvSpPr/>
              <p:nvPr/>
            </p:nvSpPr>
            <p:spPr>
              <a:xfrm>
                <a:off x="4058200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06579FAC-6026-C44C-BE5D-D8C00467EB73}"/>
                  </a:ext>
                </a:extLst>
              </p:cNvPr>
              <p:cNvSpPr/>
              <p:nvPr/>
            </p:nvSpPr>
            <p:spPr>
              <a:xfrm>
                <a:off x="4298523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729CB3F-D1B8-424F-B8C3-C4296671FC71}"/>
                  </a:ext>
                </a:extLst>
              </p:cNvPr>
              <p:cNvSpPr/>
              <p:nvPr/>
            </p:nvSpPr>
            <p:spPr>
              <a:xfrm>
                <a:off x="4536765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8B8D80CD-8CCC-AE4D-A8B4-A232F709295D}"/>
                  </a:ext>
                </a:extLst>
              </p:cNvPr>
              <p:cNvSpPr/>
              <p:nvPr/>
            </p:nvSpPr>
            <p:spPr>
              <a:xfrm>
                <a:off x="4779864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7F93DC5-3AF9-9A4C-B164-106F3EF07047}"/>
                    </a:ext>
                  </a:extLst>
                </p:cNvPr>
                <p:cNvSpPr txBox="1"/>
                <p:nvPr/>
              </p:nvSpPr>
              <p:spPr>
                <a:xfrm>
                  <a:off x="3299593" y="2897061"/>
                  <a:ext cx="4439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dec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D0232B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7F93DC5-3AF9-9A4C-B164-106F3EF07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593" y="2897061"/>
                  <a:ext cx="44390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944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F0E8A65-CCAB-DE48-A0AE-4A3AFB16A4F2}"/>
                </a:ext>
              </a:extLst>
            </p:cNvPr>
            <p:cNvSpPr txBox="1"/>
            <p:nvPr/>
          </p:nvSpPr>
          <p:spPr>
            <a:xfrm>
              <a:off x="3766737" y="3148976"/>
              <a:ext cx="2622705" cy="127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Constraint[Event]()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 Constraint[Any]()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 ~=(value = "shopping day")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 Time(hour = 2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enorite" pitchFamily="2" charset="0"/>
                  <a:ea typeface="+mn-ea"/>
                  <a:cs typeface="+mn-cs"/>
                </a:rPr>
                <a:t> 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meridiem = PM)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27725D-109A-D449-A82C-81CBF4A63A83}"/>
              </a:ext>
            </a:extLst>
          </p:cNvPr>
          <p:cNvGrpSpPr/>
          <p:nvPr/>
        </p:nvGrpSpPr>
        <p:grpSpPr>
          <a:xfrm>
            <a:off x="1227853" y="1545449"/>
            <a:ext cx="1205177" cy="1532768"/>
            <a:chOff x="1160119" y="2897061"/>
            <a:chExt cx="1205177" cy="153276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870F82-ACAE-9B45-A321-C83C9411D8E6}"/>
                </a:ext>
              </a:extLst>
            </p:cNvPr>
            <p:cNvGrpSpPr/>
            <p:nvPr/>
          </p:nvGrpSpPr>
          <p:grpSpPr>
            <a:xfrm rot="5400000">
              <a:off x="826658" y="3599777"/>
              <a:ext cx="1125272" cy="428606"/>
              <a:chOff x="3817877" y="3834804"/>
              <a:chExt cx="1125272" cy="428606"/>
            </a:xfrm>
          </p:grpSpPr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BAE3657E-14B1-EB47-AB8E-2C9F0FD6A165}"/>
                  </a:ext>
                </a:extLst>
              </p:cNvPr>
              <p:cNvSpPr/>
              <p:nvPr/>
            </p:nvSpPr>
            <p:spPr>
              <a:xfrm>
                <a:off x="3817877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43B6CA80-8603-304B-8432-6B660FB970DF}"/>
                  </a:ext>
                </a:extLst>
              </p:cNvPr>
              <p:cNvSpPr/>
              <p:nvPr/>
            </p:nvSpPr>
            <p:spPr>
              <a:xfrm>
                <a:off x="4058200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FDE6CA6-5DDE-D145-9269-3579ECFBFA19}"/>
                  </a:ext>
                </a:extLst>
              </p:cNvPr>
              <p:cNvSpPr/>
              <p:nvPr/>
            </p:nvSpPr>
            <p:spPr>
              <a:xfrm>
                <a:off x="4298523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071F4F-4EE4-BC48-AA5A-5F985F01CB72}"/>
                  </a:ext>
                </a:extLst>
              </p:cNvPr>
              <p:cNvSpPr/>
              <p:nvPr/>
            </p:nvSpPr>
            <p:spPr>
              <a:xfrm>
                <a:off x="4536765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80E756DF-EA2B-2D4C-809A-BC67DA560C39}"/>
                  </a:ext>
                </a:extLst>
              </p:cNvPr>
              <p:cNvSpPr/>
              <p:nvPr/>
            </p:nvSpPr>
            <p:spPr>
              <a:xfrm>
                <a:off x="4779864" y="3834804"/>
                <a:ext cx="163285" cy="428606"/>
              </a:xfrm>
              <a:prstGeom prst="roundRect">
                <a:avLst/>
              </a:prstGeom>
              <a:solidFill>
                <a:srgbClr val="D0232B">
                  <a:alpha val="25098"/>
                </a:srgbClr>
              </a:solidFill>
              <a:ln w="19050">
                <a:solidFill>
                  <a:srgbClr val="D02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DD90614-0571-D048-B703-6C8FAAA8EFAD}"/>
                    </a:ext>
                  </a:extLst>
                </p:cNvPr>
                <p:cNvSpPr txBox="1"/>
                <p:nvPr/>
              </p:nvSpPr>
              <p:spPr>
                <a:xfrm>
                  <a:off x="1160119" y="2897061"/>
                  <a:ext cx="4439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D0232B"/>
                                </a:solidFill>
                                <a:latin typeface="Cambria Math" panose="02040503050406030204" pitchFamily="18" charset="0"/>
                              </a:rPr>
                              <m:t>utt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D0232B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DD90614-0571-D048-B703-6C8FAAA8E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9" y="2897061"/>
                  <a:ext cx="4439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889" r="-833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255A9C-0C92-874D-80D3-19C1B780F3CE}"/>
                </a:ext>
              </a:extLst>
            </p:cNvPr>
            <p:cNvSpPr txBox="1"/>
            <p:nvPr/>
          </p:nvSpPr>
          <p:spPr>
            <a:xfrm>
              <a:off x="1599578" y="3156916"/>
              <a:ext cx="765718" cy="127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shopping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day</a:t>
              </a:r>
            </a:p>
            <a:p>
              <a:pPr>
                <a:lnSpc>
                  <a:spcPct val="157000"/>
                </a:lnSpc>
              </a:pP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65A56C57-76C2-F547-901D-389AD605FAAA}"/>
              </a:ext>
            </a:extLst>
          </p:cNvPr>
          <p:cNvCxnSpPr>
            <a:cxnSpLocks/>
            <a:stCxn id="125" idx="2"/>
          </p:cNvCxnSpPr>
          <p:nvPr/>
        </p:nvCxnSpPr>
        <p:spPr>
          <a:xfrm rot="10800000" flipH="1" flipV="1">
            <a:off x="3112352" y="2461775"/>
            <a:ext cx="449858" cy="964796"/>
          </a:xfrm>
          <a:prstGeom prst="bentConnector4">
            <a:avLst>
              <a:gd name="adj1" fmla="val -77329"/>
              <a:gd name="adj2" fmla="val 76559"/>
            </a:avLst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4F5C7B7-2BE3-D942-A101-905D67560B43}"/>
              </a:ext>
            </a:extLst>
          </p:cNvPr>
          <p:cNvSpPr txBox="1"/>
          <p:nvPr/>
        </p:nvSpPr>
        <p:spPr>
          <a:xfrm>
            <a:off x="4008406" y="3634482"/>
            <a:ext cx="167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D0232B"/>
                </a:solidFill>
                <a:latin typeface="Tenorite" pitchFamily="2" charset="0"/>
              </a:rPr>
              <a:t>learned constant value embeddings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F13B30E8-60EA-BE4B-9CAE-0E8803A3A166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3406726" y="3896092"/>
            <a:ext cx="601680" cy="225363"/>
          </a:xfrm>
          <a:prstGeom prst="bentConnector3">
            <a:avLst/>
          </a:prstGeom>
          <a:ln w="19050" cap="rnd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B4AF3E-634D-3141-9419-0887F705C834}"/>
              </a:ext>
            </a:extLst>
          </p:cNvPr>
          <p:cNvCxnSpPr/>
          <p:nvPr/>
        </p:nvCxnSpPr>
        <p:spPr>
          <a:xfrm flipV="1">
            <a:off x="3404377" y="4052929"/>
            <a:ext cx="0" cy="68526"/>
          </a:xfrm>
          <a:prstGeom prst="line">
            <a:avLst/>
          </a:prstGeom>
          <a:ln w="190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4EE56CC-1264-1D49-8B9F-6FE2E85039D5}"/>
              </a:ext>
            </a:extLst>
          </p:cNvPr>
          <p:cNvCxnSpPr>
            <a:cxnSpLocks/>
            <a:stCxn id="97" idx="2"/>
            <a:endCxn id="201" idx="2"/>
          </p:cNvCxnSpPr>
          <p:nvPr/>
        </p:nvCxnSpPr>
        <p:spPr>
          <a:xfrm rot="10800000" flipH="1" flipV="1">
            <a:off x="1242725" y="2462121"/>
            <a:ext cx="2414567" cy="2416771"/>
          </a:xfrm>
          <a:prstGeom prst="bentConnector4">
            <a:avLst>
              <a:gd name="adj1" fmla="val -36054"/>
              <a:gd name="adj2" fmla="val 106326"/>
            </a:avLst>
          </a:prstGeom>
          <a:ln w="1905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BAA2786-7ED3-C94C-BACF-6CCCD01271E0}"/>
              </a:ext>
            </a:extLst>
          </p:cNvPr>
          <p:cNvSpPr/>
          <p:nvPr/>
        </p:nvSpPr>
        <p:spPr>
          <a:xfrm>
            <a:off x="3404377" y="4830362"/>
            <a:ext cx="505832" cy="4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92C4F19-39F7-1C48-96CE-F972346D7E6B}"/>
              </a:ext>
            </a:extLst>
          </p:cNvPr>
          <p:cNvSpPr/>
          <p:nvPr/>
        </p:nvSpPr>
        <p:spPr>
          <a:xfrm>
            <a:off x="5159975" y="4830362"/>
            <a:ext cx="505832" cy="4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C66923C4-4BB1-B54C-8F82-486AFF05F391}"/>
              </a:ext>
            </a:extLst>
          </p:cNvPr>
          <p:cNvCxnSpPr>
            <a:stCxn id="98" idx="2"/>
            <a:endCxn id="203" idx="2"/>
          </p:cNvCxnSpPr>
          <p:nvPr/>
        </p:nvCxnSpPr>
        <p:spPr>
          <a:xfrm rot="10800000" flipH="1" flipV="1">
            <a:off x="1242725" y="2700363"/>
            <a:ext cx="4170165" cy="2178529"/>
          </a:xfrm>
          <a:prstGeom prst="bentConnector4">
            <a:avLst>
              <a:gd name="adj1" fmla="val -17245"/>
              <a:gd name="adj2" fmla="val 113434"/>
            </a:avLst>
          </a:prstGeom>
          <a:ln w="19050">
            <a:solidFill>
              <a:srgbClr val="D023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BD2FD9C-7001-FE40-B030-B2AA6064F52F}"/>
              </a:ext>
            </a:extLst>
          </p:cNvPr>
          <p:cNvSpPr/>
          <p:nvPr/>
        </p:nvSpPr>
        <p:spPr>
          <a:xfrm>
            <a:off x="528857" y="5767227"/>
            <a:ext cx="5426815" cy="578726"/>
          </a:xfrm>
          <a:prstGeom prst="rect">
            <a:avLst/>
          </a:prstGeom>
          <a:solidFill>
            <a:srgbClr val="D02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enorite" pitchFamily="2" charset="0"/>
              </a:rPr>
              <a:t>The span copy mechanism avoids the otherwise quadratic memory cost while only copying contiguous spans directly!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487AD18-0732-6C42-8DB1-8981F95E06FC}"/>
              </a:ext>
            </a:extLst>
          </p:cNvPr>
          <p:cNvGrpSpPr/>
          <p:nvPr/>
        </p:nvGrpSpPr>
        <p:grpSpPr>
          <a:xfrm>
            <a:off x="1583240" y="3769060"/>
            <a:ext cx="1951975" cy="503494"/>
            <a:chOff x="1583240" y="4018032"/>
            <a:chExt cx="1951975" cy="503494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EF072E-3ED1-1247-A3A5-D755B453CC2D}"/>
                </a:ext>
              </a:extLst>
            </p:cNvPr>
            <p:cNvSpPr txBox="1"/>
            <p:nvPr/>
          </p:nvSpPr>
          <p:spPr>
            <a:xfrm>
              <a:off x="1583240" y="4213749"/>
              <a:ext cx="1951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D0232B"/>
                  </a:solidFill>
                  <a:latin typeface="Tenorite" pitchFamily="2" charset="0"/>
                </a:rPr>
                <a:t>learned linear function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E79809-ACEA-F941-9763-9CD4E5B47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03402" y="4018032"/>
              <a:ext cx="0" cy="226706"/>
            </a:xfrm>
            <a:prstGeom prst="straightConnector1">
              <a:avLst/>
            </a:prstGeom>
            <a:ln w="19050" cap="rnd">
              <a:solidFill>
                <a:srgbClr val="D023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938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3" grpId="0"/>
      <p:bldP spid="107" grpId="0"/>
      <p:bldP spid="108" grpId="0"/>
      <p:bldP spid="109" grpId="0"/>
      <p:bldP spid="110" grpId="0"/>
      <p:bldP spid="112" grpId="0"/>
      <p:bldP spid="114" grpId="0"/>
      <p:bldP spid="164" grpId="0"/>
      <p:bldP spid="164" grpId="1"/>
      <p:bldP spid="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/>
              <p:nvPr/>
            </p:nvSpPr>
            <p:spPr>
              <a:xfrm>
                <a:off x="6760171" y="996766"/>
                <a:ext cx="4112601" cy="81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618AE4-25DF-E248-8B2A-633B2BCA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71" y="996766"/>
                <a:ext cx="4112601" cy="811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6</a:t>
            </a:fld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6A874D1-1734-6E4D-AC6C-FB833F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4CBBE4E0-E51C-CF47-8329-EF4B6C310D60}"/>
              </a:ext>
            </a:extLst>
          </p:cNvPr>
          <p:cNvSpPr txBox="1">
            <a:spLocks/>
          </p:cNvSpPr>
          <p:nvPr/>
        </p:nvSpPr>
        <p:spPr>
          <a:xfrm>
            <a:off x="6144128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9EC9C8-BF73-E54C-9657-033AF2EE8268}"/>
              </a:ext>
            </a:extLst>
          </p:cNvPr>
          <p:cNvSpPr txBox="1"/>
          <p:nvPr/>
        </p:nvSpPr>
        <p:spPr>
          <a:xfrm>
            <a:off x="7957384" y="1794782"/>
            <a:ext cx="1295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function scoring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D74BF13-1DCB-334A-BB5F-EC0B75B3924B}"/>
              </a:ext>
            </a:extLst>
          </p:cNvPr>
          <p:cNvCxnSpPr>
            <a:cxnSpLocks/>
          </p:cNvCxnSpPr>
          <p:nvPr/>
        </p:nvCxnSpPr>
        <p:spPr>
          <a:xfrm>
            <a:off x="8612654" y="1589571"/>
            <a:ext cx="0" cy="226706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B672E30-D341-2A46-896A-D446514FB3D3}"/>
              </a:ext>
            </a:extLst>
          </p:cNvPr>
          <p:cNvCxnSpPr>
            <a:cxnSpLocks/>
          </p:cNvCxnSpPr>
          <p:nvPr/>
        </p:nvCxnSpPr>
        <p:spPr>
          <a:xfrm>
            <a:off x="8124775" y="1589571"/>
            <a:ext cx="961071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4E48A40-2D71-914B-8A4E-388C654E5534}"/>
              </a:ext>
            </a:extLst>
          </p:cNvPr>
          <p:cNvSpPr txBox="1"/>
          <p:nvPr/>
        </p:nvSpPr>
        <p:spPr>
          <a:xfrm>
            <a:off x="9377605" y="1794421"/>
            <a:ext cx="16159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argument value scoring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78B1A83-6E43-9C4C-8226-6553DD4D55A5}"/>
              </a:ext>
            </a:extLst>
          </p:cNvPr>
          <p:cNvCxnSpPr>
            <a:cxnSpLocks/>
          </p:cNvCxnSpPr>
          <p:nvPr/>
        </p:nvCxnSpPr>
        <p:spPr>
          <a:xfrm>
            <a:off x="10185578" y="1589210"/>
            <a:ext cx="0" cy="232576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633E85B-2760-9A48-A2FE-54476E03C6F8}"/>
              </a:ext>
            </a:extLst>
          </p:cNvPr>
          <p:cNvCxnSpPr>
            <a:cxnSpLocks/>
          </p:cNvCxnSpPr>
          <p:nvPr/>
        </p:nvCxnSpPr>
        <p:spPr>
          <a:xfrm>
            <a:off x="9534971" y="1589210"/>
            <a:ext cx="1295852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89EFFF5-1879-E74E-AFEE-752E9F0B9B57}"/>
              </a:ext>
            </a:extLst>
          </p:cNvPr>
          <p:cNvSpPr txBox="1"/>
          <p:nvPr/>
        </p:nvSpPr>
        <p:spPr>
          <a:xfrm>
            <a:off x="6458437" y="2258015"/>
            <a:ext cx="5571400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Tenorite" pitchFamily="2" charset="0"/>
            </a:endParaRP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The independence assumptions help improve both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efficiency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(and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latency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) and generalization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accuracy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54D0DD-7E73-544B-B1B9-E58BAD27DEA2}"/>
              </a:ext>
            </a:extLst>
          </p:cNvPr>
          <p:cNvSpPr txBox="1"/>
          <p:nvPr/>
        </p:nvSpPr>
        <p:spPr>
          <a:xfrm>
            <a:off x="6458437" y="2258015"/>
            <a:ext cx="117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DECODER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C5B3EF-B932-5E4E-A8E3-A5DF2101CD8B}"/>
              </a:ext>
            </a:extLst>
          </p:cNvPr>
          <p:cNvSpPr txBox="1"/>
          <p:nvPr/>
        </p:nvSpPr>
        <p:spPr>
          <a:xfrm>
            <a:off x="6458437" y="3070277"/>
            <a:ext cx="557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Function Scoring: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Autoregressive Transformer with a function signature embedding component.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04621-7FFB-7548-A197-7C1CAE0C8142}"/>
              </a:ext>
            </a:extLst>
          </p:cNvPr>
          <p:cNvSpPr txBox="1"/>
          <p:nvPr/>
        </p:nvSpPr>
        <p:spPr>
          <a:xfrm>
            <a:off x="6458437" y="3580413"/>
            <a:ext cx="557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Argument Value Scoring: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We have four kinds of argument sources: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references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constants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copies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, and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entities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enorite" pitchFamily="2" charset="0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7EC3A3-4CB0-6940-B462-94D183E75F70}"/>
              </a:ext>
            </a:extLst>
          </p:cNvPr>
          <p:cNvSpPr txBox="1"/>
          <p:nvPr/>
        </p:nvSpPr>
        <p:spPr>
          <a:xfrm>
            <a:off x="150131" y="2250895"/>
            <a:ext cx="5571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ENCODER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Reduce the dependence on the dialogue history using </a:t>
            </a:r>
            <a:r>
              <a:rPr lang="en-US" sz="1600" b="1" i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meta-computation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operators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[SM et al., 2020]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.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Encode a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stripped-down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version of the dialogue history.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E2965E-9AB8-324B-B6D0-8C1B1BEB4CF3}"/>
                  </a:ext>
                </a:extLst>
              </p:cNvPr>
              <p:cNvSpPr txBox="1"/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E2965E-9AB8-324B-B6D0-8C1B1BEB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0" y="998354"/>
                <a:ext cx="3269420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AF76BAD-97E3-DD4B-9D78-9CCEB4C2EADF}"/>
              </a:ext>
            </a:extLst>
          </p:cNvPr>
          <p:cNvSpPr txBox="1"/>
          <p:nvPr/>
        </p:nvSpPr>
        <p:spPr>
          <a:xfrm>
            <a:off x="1794714" y="1816148"/>
            <a:ext cx="342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neural encoder-decoder architecture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8BE20C-5E46-0E43-A0ED-1E902D48A733}"/>
              </a:ext>
            </a:extLst>
          </p:cNvPr>
          <p:cNvCxnSpPr>
            <a:cxnSpLocks/>
          </p:cNvCxnSpPr>
          <p:nvPr/>
        </p:nvCxnSpPr>
        <p:spPr>
          <a:xfrm>
            <a:off x="3505003" y="1596930"/>
            <a:ext cx="0" cy="256064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8416B5-89B4-324A-A04D-497AA93A16EE}"/>
              </a:ext>
            </a:extLst>
          </p:cNvPr>
          <p:cNvCxnSpPr>
            <a:cxnSpLocks/>
          </p:cNvCxnSpPr>
          <p:nvPr/>
        </p:nvCxnSpPr>
        <p:spPr>
          <a:xfrm>
            <a:off x="2791328" y="1596930"/>
            <a:ext cx="1464659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A7A3DD-651D-EE4B-B915-89AF0F053479}"/>
              </a:ext>
            </a:extLst>
          </p:cNvPr>
          <p:cNvGrpSpPr/>
          <p:nvPr/>
        </p:nvGrpSpPr>
        <p:grpSpPr>
          <a:xfrm>
            <a:off x="715316" y="4810918"/>
            <a:ext cx="10761368" cy="997315"/>
            <a:chOff x="457820" y="4621427"/>
            <a:chExt cx="10761368" cy="9973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A977005-EF8A-8D41-BDA1-FF65E334C4F3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9544675" y="5052606"/>
              <a:ext cx="568440" cy="0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46E2EC-4C24-2547-BE11-25E233E4DB15}"/>
                    </a:ext>
                  </a:extLst>
                </p:cNvPr>
                <p:cNvSpPr txBox="1"/>
                <p:nvPr/>
              </p:nvSpPr>
              <p:spPr>
                <a:xfrm>
                  <a:off x="3184049" y="4803428"/>
                  <a:ext cx="4142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46E2EC-4C24-2547-BE11-25E233E4D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049" y="4803428"/>
                  <a:ext cx="4142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BF68DC-ECAD-AB46-A9FE-BAB85E52434E}"/>
                </a:ext>
              </a:extLst>
            </p:cNvPr>
            <p:cNvSpPr txBox="1"/>
            <p:nvPr/>
          </p:nvSpPr>
          <p:spPr>
            <a:xfrm>
              <a:off x="457820" y="4672588"/>
              <a:ext cx="11060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bg2">
                      <a:lumMod val="10000"/>
                    </a:schemeClr>
                  </a:solidFill>
                  <a:latin typeface="Tenorite" pitchFamily="2" charset="0"/>
                </a:rPr>
                <a:t>history</a:t>
              </a:r>
              <a:endParaRPr lang="en-US" sz="1600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D8FF61-81BC-A64E-8F6A-E63F22D15898}"/>
                </a:ext>
              </a:extLst>
            </p:cNvPr>
            <p:cNvSpPr txBox="1"/>
            <p:nvPr/>
          </p:nvSpPr>
          <p:spPr>
            <a:xfrm>
              <a:off x="457822" y="5145232"/>
              <a:ext cx="11060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bg2">
                      <a:lumMod val="10000"/>
                    </a:schemeClr>
                  </a:solidFill>
                  <a:latin typeface="Tenorite" pitchFamily="2" charset="0"/>
                </a:rPr>
                <a:t>utterance</a:t>
              </a:r>
              <a:endParaRPr lang="en-US" sz="1600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8ACE4-B4A5-5C48-B9F9-12A977826C3A}"/>
                </a:ext>
              </a:extLst>
            </p:cNvPr>
            <p:cNvCxnSpPr>
              <a:cxnSpLocks/>
            </p:cNvCxnSpPr>
            <p:nvPr/>
          </p:nvCxnSpPr>
          <p:spPr>
            <a:xfrm>
              <a:off x="1629325" y="4830290"/>
              <a:ext cx="193831" cy="0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6367EC0-5AFD-074B-B7DD-B92C1E31E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10" y="5303623"/>
              <a:ext cx="1953034" cy="0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D719D68-5A58-5943-81E9-7C1D1768C373}"/>
                </a:ext>
              </a:extLst>
            </p:cNvPr>
            <p:cNvCxnSpPr>
              <a:cxnSpLocks/>
            </p:cNvCxnSpPr>
            <p:nvPr/>
          </p:nvCxnSpPr>
          <p:spPr>
            <a:xfrm>
              <a:off x="3196682" y="4827832"/>
              <a:ext cx="387662" cy="0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096519-8852-D345-A824-E591BC65EC78}"/>
                </a:ext>
              </a:extLst>
            </p:cNvPr>
            <p:cNvSpPr txBox="1"/>
            <p:nvPr/>
          </p:nvSpPr>
          <p:spPr>
            <a:xfrm>
              <a:off x="1824851" y="4672588"/>
              <a:ext cx="1371831" cy="307777"/>
            </a:xfrm>
            <a:prstGeom prst="rect">
              <a:avLst/>
            </a:prstGeom>
            <a:solidFill>
              <a:srgbClr val="0091C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Tenorite" pitchFamily="2" charset="0"/>
                </a:rPr>
                <a:t>types extractor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1ECEF89-45B5-944E-B400-A539E1F7871B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 flipV="1">
              <a:off x="4920536" y="5053332"/>
              <a:ext cx="283295" cy="3478"/>
            </a:xfrm>
            <a:prstGeom prst="straightConnector1">
              <a:avLst/>
            </a:prstGeom>
            <a:ln w="19050" cap="rnd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7CE3D9-CF8E-6240-A222-4C7E37E475B0}"/>
                </a:ext>
              </a:extLst>
            </p:cNvPr>
            <p:cNvSpPr/>
            <p:nvPr/>
          </p:nvSpPr>
          <p:spPr>
            <a:xfrm>
              <a:off x="3584344" y="4672588"/>
              <a:ext cx="1336192" cy="761488"/>
            </a:xfrm>
            <a:prstGeom prst="rect">
              <a:avLst/>
            </a:prstGeom>
            <a:solidFill>
              <a:srgbClr val="D0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enorite" pitchFamily="2" charset="0"/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01AF4A5-A8E9-B142-9C9E-575CA4C6E800}"/>
                    </a:ext>
                  </a:extLst>
                </p:cNvPr>
                <p:cNvSpPr txBox="1"/>
                <p:nvPr/>
              </p:nvSpPr>
              <p:spPr>
                <a:xfrm>
                  <a:off x="3183381" y="5249410"/>
                  <a:ext cx="4142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01AF4A5-A8E9-B142-9C9E-575CA4C6E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381" y="5249410"/>
                  <a:ext cx="4142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865198-A489-AA44-961D-B2400B5E30B9}"/>
                </a:ext>
              </a:extLst>
            </p:cNvPr>
            <p:cNvSpPr/>
            <p:nvPr/>
          </p:nvSpPr>
          <p:spPr>
            <a:xfrm>
              <a:off x="5203831" y="4672588"/>
              <a:ext cx="4336472" cy="761488"/>
            </a:xfrm>
            <a:prstGeom prst="rect">
              <a:avLst/>
            </a:prstGeom>
            <a:solidFill>
              <a:srgbClr val="D0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enorite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000C064-CF63-9840-AF48-88F42D4D26DA}"/>
                </a:ext>
              </a:extLst>
            </p:cNvPr>
            <p:cNvSpPr txBox="1"/>
            <p:nvPr/>
          </p:nvSpPr>
          <p:spPr>
            <a:xfrm>
              <a:off x="5217132" y="4869918"/>
              <a:ext cx="11125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enorite" pitchFamily="2" charset="0"/>
                </a:rPr>
                <a:t>decoder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2ED73D6-7D8C-9D48-8B7D-F2628DD7E8C1}"/>
                </a:ext>
              </a:extLst>
            </p:cNvPr>
            <p:cNvCxnSpPr>
              <a:cxnSpLocks/>
            </p:cNvCxnSpPr>
            <p:nvPr/>
          </p:nvCxnSpPr>
          <p:spPr>
            <a:xfrm>
              <a:off x="6329680" y="4621427"/>
              <a:ext cx="0" cy="8623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CC89F2A-9B6E-6747-BB72-2B06866F3309}"/>
                </a:ext>
              </a:extLst>
            </p:cNvPr>
            <p:cNvSpPr txBox="1"/>
            <p:nvPr/>
          </p:nvSpPr>
          <p:spPr>
            <a:xfrm>
              <a:off x="6342981" y="4666192"/>
              <a:ext cx="31973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enorite" pitchFamily="2" charset="0"/>
                </a:rPr>
                <a:t>function scoring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FAF5706-1595-4D44-9731-C94F9F69D545}"/>
                </a:ext>
              </a:extLst>
            </p:cNvPr>
            <p:cNvSpPr txBox="1"/>
            <p:nvPr/>
          </p:nvSpPr>
          <p:spPr>
            <a:xfrm>
              <a:off x="6336330" y="4967931"/>
              <a:ext cx="31973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enorite" pitchFamily="2" charset="0"/>
                </a:rPr>
                <a:t>argument value scoring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EA20699-487C-5342-9707-6A04BBEFD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330" y="4972468"/>
              <a:ext cx="32039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DDE840-330A-8D43-BE52-6C8BD5B651BB}"/>
                </a:ext>
              </a:extLst>
            </p:cNvPr>
            <p:cNvSpPr/>
            <p:nvPr/>
          </p:nvSpPr>
          <p:spPr>
            <a:xfrm>
              <a:off x="6330392" y="5279767"/>
              <a:ext cx="799279" cy="155448"/>
            </a:xfrm>
            <a:prstGeom prst="rect">
              <a:avLst/>
            </a:prstGeom>
            <a:solidFill>
              <a:srgbClr val="BC6B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Tenorite" pitchFamily="2" charset="0"/>
                  <a:cs typeface="Consolas" panose="020B0609020204030204" pitchFamily="49" charset="0"/>
                </a:rPr>
                <a:t>references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EC6A6D9-0353-0C48-BE8B-0CBC557E9C5B}"/>
                </a:ext>
              </a:extLst>
            </p:cNvPr>
            <p:cNvSpPr/>
            <p:nvPr/>
          </p:nvSpPr>
          <p:spPr>
            <a:xfrm>
              <a:off x="7128326" y="5279767"/>
              <a:ext cx="795528" cy="155448"/>
            </a:xfrm>
            <a:prstGeom prst="rect">
              <a:avLst/>
            </a:prstGeom>
            <a:solidFill>
              <a:srgbClr val="BC6B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Tenorite" pitchFamily="2" charset="0"/>
                  <a:cs typeface="Consolas" panose="020B0609020204030204" pitchFamily="49" charset="0"/>
                </a:rPr>
                <a:t>constants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04DD85-3E3F-094D-994D-46991CCF1832}"/>
                </a:ext>
              </a:extLst>
            </p:cNvPr>
            <p:cNvSpPr/>
            <p:nvPr/>
          </p:nvSpPr>
          <p:spPr>
            <a:xfrm>
              <a:off x="7923854" y="5280310"/>
              <a:ext cx="795528" cy="155448"/>
            </a:xfrm>
            <a:prstGeom prst="rect">
              <a:avLst/>
            </a:prstGeom>
            <a:solidFill>
              <a:srgbClr val="BC6B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Tenorite" pitchFamily="2" charset="0"/>
                  <a:cs typeface="Consolas" panose="020B0609020204030204" pitchFamily="49" charset="0"/>
                </a:rPr>
                <a:t>copies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4732C6E-8EF1-8949-BB82-CCEA0D900191}"/>
                </a:ext>
              </a:extLst>
            </p:cNvPr>
            <p:cNvSpPr/>
            <p:nvPr/>
          </p:nvSpPr>
          <p:spPr>
            <a:xfrm>
              <a:off x="8718036" y="5279911"/>
              <a:ext cx="828915" cy="152806"/>
            </a:xfrm>
            <a:prstGeom prst="rect">
              <a:avLst/>
            </a:prstGeom>
            <a:solidFill>
              <a:srgbClr val="BC6B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latin typeface="Tenorite" pitchFamily="2" charset="0"/>
                  <a:cs typeface="Consolas" panose="020B0609020204030204" pitchFamily="49" charset="0"/>
                </a:rPr>
                <a:t>entities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5C2E14-74D3-774F-B371-69776C053A4A}"/>
                </a:ext>
              </a:extLst>
            </p:cNvPr>
            <p:cNvSpPr txBox="1"/>
            <p:nvPr/>
          </p:nvSpPr>
          <p:spPr>
            <a:xfrm>
              <a:off x="10113115" y="4883329"/>
              <a:ext cx="11060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bg2">
                      <a:lumMod val="10000"/>
                    </a:schemeClr>
                  </a:solidFill>
                  <a:latin typeface="Tenorite" pitchFamily="2" charset="0"/>
                </a:rPr>
                <a:t>program</a:t>
              </a:r>
              <a:endParaRPr lang="en-US" sz="1600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FCF0650-C6B4-354A-B537-2300DD69BC28}"/>
                    </a:ext>
                  </a:extLst>
                </p:cNvPr>
                <p:cNvSpPr txBox="1"/>
                <p:nvPr/>
              </p:nvSpPr>
              <p:spPr>
                <a:xfrm>
                  <a:off x="9511377" y="5023630"/>
                  <a:ext cx="4142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FCF0650-C6B4-354A-B537-2300DD69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377" y="5023630"/>
                  <a:ext cx="4142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21833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AC033D4C-3948-444F-BC61-AB7352E44723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Datasets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7</a:t>
            </a:fld>
            <a:endParaRPr lang="en-US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51D2DC5-1043-A242-B621-29744BC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3868C-0DE6-1049-9B0D-87069A9702F7}"/>
              </a:ext>
            </a:extLst>
          </p:cNvPr>
          <p:cNvSpPr txBox="1"/>
          <p:nvPr/>
        </p:nvSpPr>
        <p:spPr>
          <a:xfrm>
            <a:off x="150131" y="1058199"/>
            <a:ext cx="573308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CONVERSATIONAL SEMANTIC PARSING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SMCalFlow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[SM et al., 2020]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: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33k training dialogues.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TreeDST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enorite" pitchFamily="2" charset="0"/>
              </a:rPr>
              <a:t>[Cheng et al., 2020]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: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19k training dialogues.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D779A4-9FB6-F545-A5DB-CF7F673A0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996979"/>
              </p:ext>
            </p:extLst>
          </p:nvPr>
        </p:nvGraphicFramePr>
        <p:xfrm>
          <a:off x="435928" y="2152239"/>
          <a:ext cx="3272988" cy="450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ADB6DC-9D73-2343-A209-4A2FF6F87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589671"/>
              </p:ext>
            </p:extLst>
          </p:nvPr>
        </p:nvGraphicFramePr>
        <p:xfrm>
          <a:off x="4113365" y="2152239"/>
          <a:ext cx="7547804" cy="450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0BAD475-D9F6-354E-B627-E608285EBDCF}"/>
              </a:ext>
            </a:extLst>
          </p:cNvPr>
          <p:cNvSpPr txBox="1">
            <a:spLocks/>
          </p:cNvSpPr>
          <p:nvPr/>
        </p:nvSpPr>
        <p:spPr>
          <a:xfrm>
            <a:off x="6095999" y="136526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9796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" grpId="0" uiExpand="1" build="p"/>
      <p:bldGraphic spid="4" grpId="0">
        <p:bldAsOne/>
      </p:bldGraphic>
      <p:bldGraphic spid="5" grpId="0" uiExpand="1">
        <p:bldSub>
          <a:bldChart bld="categoryEl"/>
        </p:bldSub>
      </p:bldGraphic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AC033D4C-3948-444F-BC61-AB7352E44723}"/>
              </a:ext>
            </a:extLst>
          </p:cNvPr>
          <p:cNvSpPr txBox="1">
            <a:spLocks/>
          </p:cNvSpPr>
          <p:nvPr/>
        </p:nvSpPr>
        <p:spPr>
          <a:xfrm>
            <a:off x="6096000" y="138830"/>
            <a:ext cx="5969618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Ablations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2E020D3-94F9-6D4D-B174-2A4528B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777D-587C-044C-B63D-67D3368F7F97}" type="slidenum">
              <a:rPr lang="en-US" smtClean="0"/>
              <a:t>8</a:t>
            </a:fld>
            <a:endParaRPr lang="en-US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51D2DC5-1043-A242-B621-29744BC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136526"/>
            <a:ext cx="5993780" cy="73327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0D12B9-7901-024B-956C-D37B8E0C1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979552"/>
              </p:ext>
            </p:extLst>
          </p:nvPr>
        </p:nvGraphicFramePr>
        <p:xfrm>
          <a:off x="1708935" y="1278132"/>
          <a:ext cx="8774129" cy="430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E5DA15-D26E-7644-87D1-1E23B1162060}"/>
              </a:ext>
            </a:extLst>
          </p:cNvPr>
          <p:cNvSpPr txBox="1"/>
          <p:nvPr/>
        </p:nvSpPr>
        <p:spPr>
          <a:xfrm>
            <a:off x="150130" y="1058199"/>
            <a:ext cx="1191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We also ran some ablation experiments to determine the impact of each decision: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C2B33-E8F0-E04A-909D-D215EAA6A8C5}"/>
              </a:ext>
            </a:extLst>
          </p:cNvPr>
          <p:cNvSpPr/>
          <p:nvPr/>
        </p:nvSpPr>
        <p:spPr>
          <a:xfrm>
            <a:off x="3677055" y="5270643"/>
            <a:ext cx="888460" cy="236305"/>
          </a:xfrm>
          <a:prstGeom prst="rect">
            <a:avLst/>
          </a:prstGeom>
          <a:noFill/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D0D8A-674C-FE4A-B5D0-8EAB943939EF}"/>
              </a:ext>
            </a:extLst>
          </p:cNvPr>
          <p:cNvSpPr/>
          <p:nvPr/>
        </p:nvSpPr>
        <p:spPr>
          <a:xfrm>
            <a:off x="5502613" y="5270643"/>
            <a:ext cx="4507149" cy="236305"/>
          </a:xfrm>
          <a:prstGeom prst="rect">
            <a:avLst/>
          </a:prstGeom>
          <a:noFill/>
          <a:ln w="19050">
            <a:solidFill>
              <a:srgbClr val="D0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3A782-F85C-2742-99B6-CF2A1646C2D1}"/>
              </a:ext>
            </a:extLst>
          </p:cNvPr>
          <p:cNvSpPr txBox="1"/>
          <p:nvPr/>
        </p:nvSpPr>
        <p:spPr>
          <a:xfrm>
            <a:off x="150130" y="5798831"/>
            <a:ext cx="1191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The </a:t>
            </a:r>
            <a:r>
              <a:rPr lang="en-US" sz="1600" i="1" dirty="0">
                <a:solidFill>
                  <a:srgbClr val="D0232B"/>
                </a:solidFill>
                <a:latin typeface="Tenorite" pitchFamily="2" charset="0"/>
              </a:rPr>
              <a:t>less the training data, the larger the impact</a:t>
            </a:r>
            <a:r>
              <a:rPr lang="en-US" sz="1600" dirty="0">
                <a:solidFill>
                  <a:srgbClr val="D0232B"/>
                </a:solidFill>
                <a:latin typeface="Tenorite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enorite" pitchFamily="2" charset="0"/>
              </a:rPr>
              <a:t>of our modeling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858584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categoryEl"/>
        </p:bldSub>
      </p:bldGraphic>
      <p:bldP spid="6" grpId="0" animBg="1"/>
      <p:bldP spid="8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.7|0.5|0.5|0.5|0.5|0.8|0.6|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8458</TotalTime>
  <Words>2227</Words>
  <Application>Microsoft Office PowerPoint</Application>
  <PresentationFormat>Widescreen</PresentationFormat>
  <Paragraphs>477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Tenorite</vt:lpstr>
      <vt:lpstr>Office Theme</vt:lpstr>
      <vt:lpstr>Value-Agnostic Conversational Semantic Parsing</vt:lpstr>
      <vt:lpstr>Semantic Parsing / Program Synthesis</vt:lpstr>
      <vt:lpstr>Conversational Semantic Parsing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Thank You!</vt:lpstr>
      <vt:lpstr>Semantic Parsing / Program Synthesis</vt:lpstr>
      <vt:lpstr>Proposed Method</vt:lpstr>
      <vt:lpstr>Proposed Method</vt:lpstr>
      <vt:lpstr>Proposed Method</vt:lpstr>
      <vt:lpstr>Proposed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Platanios</dc:creator>
  <cp:lastModifiedBy>Alan Delgado de Oliveira</cp:lastModifiedBy>
  <cp:revision>1</cp:revision>
  <dcterms:created xsi:type="dcterms:W3CDTF">2021-06-20T03:00:14Z</dcterms:created>
  <dcterms:modified xsi:type="dcterms:W3CDTF">2021-10-19T12:00:37Z</dcterms:modified>
</cp:coreProperties>
</file>