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orma libre"/>
          <p:cNvSpPr/>
          <p:nvPr/>
        </p:nvSpPr>
        <p:spPr>
          <a:xfrm>
            <a:off x="2050742" y="2360073"/>
            <a:ext cx="5033639" cy="937968"/>
          </a:xfrm>
          <a:custGeom>
            <a:avLst/>
            <a:gdLst>
              <a:gd name="connsiteX0" fmla="*/ 0 w 5033639"/>
              <a:gd name="connsiteY0" fmla="*/ 684968 h 937968"/>
              <a:gd name="connsiteX1" fmla="*/ 186431 w 5033639"/>
              <a:gd name="connsiteY1" fmla="*/ 818133 h 937968"/>
              <a:gd name="connsiteX2" fmla="*/ 568171 w 5033639"/>
              <a:gd name="connsiteY2" fmla="*/ 516292 h 937968"/>
              <a:gd name="connsiteX3" fmla="*/ 967666 w 5033639"/>
              <a:gd name="connsiteY3" fmla="*/ 1387 h 937968"/>
              <a:gd name="connsiteX4" fmla="*/ 1651246 w 5033639"/>
              <a:gd name="connsiteY4" fmla="*/ 684968 h 937968"/>
              <a:gd name="connsiteX5" fmla="*/ 2148396 w 5033639"/>
              <a:gd name="connsiteY5" fmla="*/ 933543 h 937968"/>
              <a:gd name="connsiteX6" fmla="*/ 3018408 w 5033639"/>
              <a:gd name="connsiteY6" fmla="*/ 507414 h 937968"/>
              <a:gd name="connsiteX7" fmla="*/ 4669654 w 5033639"/>
              <a:gd name="connsiteY7" fmla="*/ 827010 h 937968"/>
              <a:gd name="connsiteX8" fmla="*/ 5033639 w 5033639"/>
              <a:gd name="connsiteY8" fmla="*/ 862521 h 9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3639" h="937968">
                <a:moveTo>
                  <a:pt x="0" y="684968"/>
                </a:moveTo>
                <a:cubicBezTo>
                  <a:pt x="45868" y="765607"/>
                  <a:pt x="91736" y="846246"/>
                  <a:pt x="186431" y="818133"/>
                </a:cubicBezTo>
                <a:cubicBezTo>
                  <a:pt x="281126" y="790020"/>
                  <a:pt x="437965" y="652416"/>
                  <a:pt x="568171" y="516292"/>
                </a:cubicBezTo>
                <a:cubicBezTo>
                  <a:pt x="698377" y="380168"/>
                  <a:pt x="787154" y="-26726"/>
                  <a:pt x="967666" y="1387"/>
                </a:cubicBezTo>
                <a:cubicBezTo>
                  <a:pt x="1148178" y="29500"/>
                  <a:pt x="1454458" y="529609"/>
                  <a:pt x="1651246" y="684968"/>
                </a:cubicBezTo>
                <a:cubicBezTo>
                  <a:pt x="1848034" y="840327"/>
                  <a:pt x="1920536" y="963135"/>
                  <a:pt x="2148396" y="933543"/>
                </a:cubicBezTo>
                <a:cubicBezTo>
                  <a:pt x="2376256" y="903951"/>
                  <a:pt x="2598198" y="525169"/>
                  <a:pt x="3018408" y="507414"/>
                </a:cubicBezTo>
                <a:cubicBezTo>
                  <a:pt x="3438618" y="489658"/>
                  <a:pt x="4333782" y="767826"/>
                  <a:pt x="4669654" y="827010"/>
                </a:cubicBezTo>
                <a:cubicBezTo>
                  <a:pt x="5005526" y="886194"/>
                  <a:pt x="5033639" y="862521"/>
                  <a:pt x="5033639" y="862521"/>
                </a:cubicBezTo>
              </a:path>
            </a:pathLst>
          </a:cu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Forma libre"/>
          <p:cNvSpPr/>
          <p:nvPr/>
        </p:nvSpPr>
        <p:spPr>
          <a:xfrm>
            <a:off x="2041864" y="2246041"/>
            <a:ext cx="5033639" cy="1047575"/>
          </a:xfrm>
          <a:custGeom>
            <a:avLst/>
            <a:gdLst>
              <a:gd name="connsiteX0" fmla="*/ 0 w 5033639"/>
              <a:gd name="connsiteY0" fmla="*/ 727978 h 1047575"/>
              <a:gd name="connsiteX1" fmla="*/ 541538 w 5033639"/>
              <a:gd name="connsiteY1" fmla="*/ 905532 h 1047575"/>
              <a:gd name="connsiteX2" fmla="*/ 1251752 w 5033639"/>
              <a:gd name="connsiteY2" fmla="*/ 9 h 1047575"/>
              <a:gd name="connsiteX3" fmla="*/ 2938509 w 5033639"/>
              <a:gd name="connsiteY3" fmla="*/ 887776 h 1047575"/>
              <a:gd name="connsiteX4" fmla="*/ 5033639 w 5033639"/>
              <a:gd name="connsiteY4" fmla="*/ 1047575 h 104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639" h="1047575">
                <a:moveTo>
                  <a:pt x="0" y="727978"/>
                </a:moveTo>
                <a:cubicBezTo>
                  <a:pt x="166456" y="877419"/>
                  <a:pt x="332913" y="1026860"/>
                  <a:pt x="541538" y="905532"/>
                </a:cubicBezTo>
                <a:cubicBezTo>
                  <a:pt x="750163" y="784204"/>
                  <a:pt x="852257" y="2968"/>
                  <a:pt x="1251752" y="9"/>
                </a:cubicBezTo>
                <a:cubicBezTo>
                  <a:pt x="1651247" y="-2950"/>
                  <a:pt x="2308195" y="713182"/>
                  <a:pt x="2938509" y="887776"/>
                </a:cubicBezTo>
                <a:cubicBezTo>
                  <a:pt x="3568823" y="1062370"/>
                  <a:pt x="4956699" y="997268"/>
                  <a:pt x="5033639" y="1047575"/>
                </a:cubicBezTo>
              </a:path>
            </a:pathLst>
          </a:cu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Forma libre"/>
          <p:cNvSpPr/>
          <p:nvPr/>
        </p:nvSpPr>
        <p:spPr>
          <a:xfrm>
            <a:off x="2050742" y="2121606"/>
            <a:ext cx="5015883" cy="1243031"/>
          </a:xfrm>
          <a:custGeom>
            <a:avLst/>
            <a:gdLst>
              <a:gd name="connsiteX0" fmla="*/ 0 w 5015883"/>
              <a:gd name="connsiteY0" fmla="*/ 799147 h 1243031"/>
              <a:gd name="connsiteX1" fmla="*/ 204186 w 5015883"/>
              <a:gd name="connsiteY1" fmla="*/ 781392 h 1243031"/>
              <a:gd name="connsiteX2" fmla="*/ 1038687 w 5015883"/>
              <a:gd name="connsiteY2" fmla="*/ 157 h 1243031"/>
              <a:gd name="connsiteX3" fmla="*/ 2725444 w 5015883"/>
              <a:gd name="connsiteY3" fmla="*/ 852413 h 1243031"/>
              <a:gd name="connsiteX4" fmla="*/ 3622089 w 5015883"/>
              <a:gd name="connsiteY4" fmla="*/ 683738 h 1243031"/>
              <a:gd name="connsiteX5" fmla="*/ 5015883 w 5015883"/>
              <a:gd name="connsiteY5" fmla="*/ 1243031 h 124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5883" h="1243031">
                <a:moveTo>
                  <a:pt x="0" y="799147"/>
                </a:moveTo>
                <a:cubicBezTo>
                  <a:pt x="15536" y="856852"/>
                  <a:pt x="31072" y="914557"/>
                  <a:pt x="204186" y="781392"/>
                </a:cubicBezTo>
                <a:cubicBezTo>
                  <a:pt x="377301" y="648227"/>
                  <a:pt x="618477" y="-11680"/>
                  <a:pt x="1038687" y="157"/>
                </a:cubicBezTo>
                <a:cubicBezTo>
                  <a:pt x="1458897" y="11994"/>
                  <a:pt x="2294877" y="738483"/>
                  <a:pt x="2725444" y="852413"/>
                </a:cubicBezTo>
                <a:cubicBezTo>
                  <a:pt x="3156011" y="966343"/>
                  <a:pt x="3240349" y="618635"/>
                  <a:pt x="3622089" y="683738"/>
                </a:cubicBezTo>
                <a:cubicBezTo>
                  <a:pt x="4003829" y="748841"/>
                  <a:pt x="4785064" y="1160173"/>
                  <a:pt x="5015883" y="1243031"/>
                </a:cubicBezTo>
              </a:path>
            </a:pathLst>
          </a:cu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Forma libre"/>
          <p:cNvSpPr/>
          <p:nvPr/>
        </p:nvSpPr>
        <p:spPr>
          <a:xfrm>
            <a:off x="2059619" y="2170637"/>
            <a:ext cx="5033639" cy="1096346"/>
          </a:xfrm>
          <a:custGeom>
            <a:avLst/>
            <a:gdLst>
              <a:gd name="connsiteX0" fmla="*/ 0 w 5033639"/>
              <a:gd name="connsiteY0" fmla="*/ 1096346 h 1096346"/>
              <a:gd name="connsiteX1" fmla="*/ 727969 w 5033639"/>
              <a:gd name="connsiteY1" fmla="*/ 4392 h 1096346"/>
              <a:gd name="connsiteX2" fmla="*/ 2698812 w 5033639"/>
              <a:gd name="connsiteY2" fmla="*/ 696850 h 1096346"/>
              <a:gd name="connsiteX3" fmla="*/ 5033639 w 5033639"/>
              <a:gd name="connsiteY3" fmla="*/ 288478 h 109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3639" h="1096346">
                <a:moveTo>
                  <a:pt x="0" y="1096346"/>
                </a:moveTo>
                <a:cubicBezTo>
                  <a:pt x="139083" y="583660"/>
                  <a:pt x="278167" y="70975"/>
                  <a:pt x="727969" y="4392"/>
                </a:cubicBezTo>
                <a:cubicBezTo>
                  <a:pt x="1177771" y="-62191"/>
                  <a:pt x="1981200" y="649502"/>
                  <a:pt x="2698812" y="696850"/>
                </a:cubicBezTo>
                <a:cubicBezTo>
                  <a:pt x="3416424" y="744198"/>
                  <a:pt x="4774707" y="230773"/>
                  <a:pt x="5033639" y="288478"/>
                </a:cubicBezTo>
              </a:path>
            </a:pathLst>
          </a:cu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998452" y="1277638"/>
            <a:ext cx="0" cy="295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1782428" y="4013942"/>
            <a:ext cx="54538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Forma libre"/>
          <p:cNvSpPr/>
          <p:nvPr/>
        </p:nvSpPr>
        <p:spPr>
          <a:xfrm>
            <a:off x="2052752" y="1988840"/>
            <a:ext cx="5039528" cy="887905"/>
          </a:xfrm>
          <a:custGeom>
            <a:avLst/>
            <a:gdLst>
              <a:gd name="connsiteX0" fmla="*/ 5889 w 5039528"/>
              <a:gd name="connsiteY0" fmla="*/ 887905 h 887905"/>
              <a:gd name="connsiteX1" fmla="*/ 130176 w 5039528"/>
              <a:gd name="connsiteY1" fmla="*/ 710351 h 887905"/>
              <a:gd name="connsiteX2" fmla="*/ 884778 w 5039528"/>
              <a:gd name="connsiteY2" fmla="*/ 138 h 887905"/>
              <a:gd name="connsiteX3" fmla="*/ 2669190 w 5039528"/>
              <a:gd name="connsiteY3" fmla="*/ 772495 h 887905"/>
              <a:gd name="connsiteX4" fmla="*/ 5039528 w 5039528"/>
              <a:gd name="connsiteY4" fmla="*/ 301979 h 88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528" h="887905">
                <a:moveTo>
                  <a:pt x="5889" y="887905"/>
                </a:moveTo>
                <a:cubicBezTo>
                  <a:pt x="-5208" y="873108"/>
                  <a:pt x="-16305" y="858312"/>
                  <a:pt x="130176" y="710351"/>
                </a:cubicBezTo>
                <a:cubicBezTo>
                  <a:pt x="276657" y="562390"/>
                  <a:pt x="461609" y="-10219"/>
                  <a:pt x="884778" y="138"/>
                </a:cubicBezTo>
                <a:cubicBezTo>
                  <a:pt x="1307947" y="10495"/>
                  <a:pt x="1976732" y="722188"/>
                  <a:pt x="2669190" y="772495"/>
                </a:cubicBezTo>
                <a:cubicBezTo>
                  <a:pt x="3361648" y="822802"/>
                  <a:pt x="4619318" y="387796"/>
                  <a:pt x="5039528" y="301979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Forma libre"/>
          <p:cNvSpPr/>
          <p:nvPr/>
        </p:nvSpPr>
        <p:spPr>
          <a:xfrm>
            <a:off x="2052752" y="1844824"/>
            <a:ext cx="5039528" cy="887905"/>
          </a:xfrm>
          <a:custGeom>
            <a:avLst/>
            <a:gdLst>
              <a:gd name="connsiteX0" fmla="*/ 5889 w 5039528"/>
              <a:gd name="connsiteY0" fmla="*/ 887905 h 887905"/>
              <a:gd name="connsiteX1" fmla="*/ 130176 w 5039528"/>
              <a:gd name="connsiteY1" fmla="*/ 710351 h 887905"/>
              <a:gd name="connsiteX2" fmla="*/ 884778 w 5039528"/>
              <a:gd name="connsiteY2" fmla="*/ 138 h 887905"/>
              <a:gd name="connsiteX3" fmla="*/ 2669190 w 5039528"/>
              <a:gd name="connsiteY3" fmla="*/ 772495 h 887905"/>
              <a:gd name="connsiteX4" fmla="*/ 5039528 w 5039528"/>
              <a:gd name="connsiteY4" fmla="*/ 301979 h 88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528" h="887905">
                <a:moveTo>
                  <a:pt x="5889" y="887905"/>
                </a:moveTo>
                <a:cubicBezTo>
                  <a:pt x="-5208" y="873108"/>
                  <a:pt x="-16305" y="858312"/>
                  <a:pt x="130176" y="710351"/>
                </a:cubicBezTo>
                <a:cubicBezTo>
                  <a:pt x="276657" y="562390"/>
                  <a:pt x="461609" y="-10219"/>
                  <a:pt x="884778" y="138"/>
                </a:cubicBezTo>
                <a:cubicBezTo>
                  <a:pt x="1307947" y="10495"/>
                  <a:pt x="1976732" y="722188"/>
                  <a:pt x="2669190" y="772495"/>
                </a:cubicBezTo>
                <a:cubicBezTo>
                  <a:pt x="3361648" y="822802"/>
                  <a:pt x="4619318" y="387796"/>
                  <a:pt x="5039528" y="301979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Forma libre"/>
          <p:cNvSpPr/>
          <p:nvPr/>
        </p:nvSpPr>
        <p:spPr>
          <a:xfrm>
            <a:off x="2051720" y="1702399"/>
            <a:ext cx="5039528" cy="887905"/>
          </a:xfrm>
          <a:custGeom>
            <a:avLst/>
            <a:gdLst>
              <a:gd name="connsiteX0" fmla="*/ 5889 w 5039528"/>
              <a:gd name="connsiteY0" fmla="*/ 887905 h 887905"/>
              <a:gd name="connsiteX1" fmla="*/ 130176 w 5039528"/>
              <a:gd name="connsiteY1" fmla="*/ 710351 h 887905"/>
              <a:gd name="connsiteX2" fmla="*/ 884778 w 5039528"/>
              <a:gd name="connsiteY2" fmla="*/ 138 h 887905"/>
              <a:gd name="connsiteX3" fmla="*/ 2669190 w 5039528"/>
              <a:gd name="connsiteY3" fmla="*/ 772495 h 887905"/>
              <a:gd name="connsiteX4" fmla="*/ 5039528 w 5039528"/>
              <a:gd name="connsiteY4" fmla="*/ 301979 h 88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528" h="887905">
                <a:moveTo>
                  <a:pt x="5889" y="887905"/>
                </a:moveTo>
                <a:cubicBezTo>
                  <a:pt x="-5208" y="873108"/>
                  <a:pt x="-16305" y="858312"/>
                  <a:pt x="130176" y="710351"/>
                </a:cubicBezTo>
                <a:cubicBezTo>
                  <a:pt x="276657" y="562390"/>
                  <a:pt x="461609" y="-10219"/>
                  <a:pt x="884778" y="138"/>
                </a:cubicBezTo>
                <a:cubicBezTo>
                  <a:pt x="1307947" y="10495"/>
                  <a:pt x="1976732" y="722188"/>
                  <a:pt x="2669190" y="772495"/>
                </a:cubicBezTo>
                <a:cubicBezTo>
                  <a:pt x="3361648" y="822802"/>
                  <a:pt x="4619318" y="387796"/>
                  <a:pt x="5039528" y="301979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Forma libre"/>
          <p:cNvSpPr/>
          <p:nvPr/>
        </p:nvSpPr>
        <p:spPr>
          <a:xfrm>
            <a:off x="2051720" y="1571083"/>
            <a:ext cx="5039528" cy="887905"/>
          </a:xfrm>
          <a:custGeom>
            <a:avLst/>
            <a:gdLst>
              <a:gd name="connsiteX0" fmla="*/ 5889 w 5039528"/>
              <a:gd name="connsiteY0" fmla="*/ 887905 h 887905"/>
              <a:gd name="connsiteX1" fmla="*/ 130176 w 5039528"/>
              <a:gd name="connsiteY1" fmla="*/ 710351 h 887905"/>
              <a:gd name="connsiteX2" fmla="*/ 884778 w 5039528"/>
              <a:gd name="connsiteY2" fmla="*/ 138 h 887905"/>
              <a:gd name="connsiteX3" fmla="*/ 2669190 w 5039528"/>
              <a:gd name="connsiteY3" fmla="*/ 772495 h 887905"/>
              <a:gd name="connsiteX4" fmla="*/ 5039528 w 5039528"/>
              <a:gd name="connsiteY4" fmla="*/ 301979 h 88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528" h="887905">
                <a:moveTo>
                  <a:pt x="5889" y="887905"/>
                </a:moveTo>
                <a:cubicBezTo>
                  <a:pt x="-5208" y="873108"/>
                  <a:pt x="-16305" y="858312"/>
                  <a:pt x="130176" y="710351"/>
                </a:cubicBezTo>
                <a:cubicBezTo>
                  <a:pt x="276657" y="562390"/>
                  <a:pt x="461609" y="-10219"/>
                  <a:pt x="884778" y="138"/>
                </a:cubicBezTo>
                <a:cubicBezTo>
                  <a:pt x="1307947" y="10495"/>
                  <a:pt x="1976732" y="722188"/>
                  <a:pt x="2669190" y="772495"/>
                </a:cubicBezTo>
                <a:cubicBezTo>
                  <a:pt x="3361648" y="822802"/>
                  <a:pt x="4619318" y="387796"/>
                  <a:pt x="5039528" y="301979"/>
                </a:cubicBezTo>
              </a:path>
            </a:pathLst>
          </a:custGeom>
          <a:noFill/>
          <a:ln w="635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Forma libre"/>
          <p:cNvSpPr/>
          <p:nvPr/>
        </p:nvSpPr>
        <p:spPr>
          <a:xfrm>
            <a:off x="2051720" y="1420717"/>
            <a:ext cx="5039528" cy="887905"/>
          </a:xfrm>
          <a:custGeom>
            <a:avLst/>
            <a:gdLst>
              <a:gd name="connsiteX0" fmla="*/ 5889 w 5039528"/>
              <a:gd name="connsiteY0" fmla="*/ 887905 h 887905"/>
              <a:gd name="connsiteX1" fmla="*/ 130176 w 5039528"/>
              <a:gd name="connsiteY1" fmla="*/ 710351 h 887905"/>
              <a:gd name="connsiteX2" fmla="*/ 884778 w 5039528"/>
              <a:gd name="connsiteY2" fmla="*/ 138 h 887905"/>
              <a:gd name="connsiteX3" fmla="*/ 2669190 w 5039528"/>
              <a:gd name="connsiteY3" fmla="*/ 772495 h 887905"/>
              <a:gd name="connsiteX4" fmla="*/ 5039528 w 5039528"/>
              <a:gd name="connsiteY4" fmla="*/ 301979 h 88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528" h="887905">
                <a:moveTo>
                  <a:pt x="5889" y="887905"/>
                </a:moveTo>
                <a:cubicBezTo>
                  <a:pt x="-5208" y="873108"/>
                  <a:pt x="-16305" y="858312"/>
                  <a:pt x="130176" y="710351"/>
                </a:cubicBezTo>
                <a:cubicBezTo>
                  <a:pt x="276657" y="562390"/>
                  <a:pt x="461609" y="-10219"/>
                  <a:pt x="884778" y="138"/>
                </a:cubicBezTo>
                <a:cubicBezTo>
                  <a:pt x="1307947" y="10495"/>
                  <a:pt x="1976732" y="722188"/>
                  <a:pt x="2669190" y="772495"/>
                </a:cubicBezTo>
                <a:cubicBezTo>
                  <a:pt x="3361648" y="822802"/>
                  <a:pt x="4619318" y="387796"/>
                  <a:pt x="5039528" y="301979"/>
                </a:cubicBezTo>
              </a:path>
            </a:pathLst>
          </a:custGeom>
          <a:noFill/>
          <a:ln w="3175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Forma libre"/>
          <p:cNvSpPr/>
          <p:nvPr/>
        </p:nvSpPr>
        <p:spPr>
          <a:xfrm>
            <a:off x="2070100" y="2571619"/>
            <a:ext cx="5010150" cy="831981"/>
          </a:xfrm>
          <a:custGeom>
            <a:avLst/>
            <a:gdLst>
              <a:gd name="connsiteX0" fmla="*/ 0 w 5010150"/>
              <a:gd name="connsiteY0" fmla="*/ 781181 h 831981"/>
              <a:gd name="connsiteX1" fmla="*/ 565150 w 5010150"/>
              <a:gd name="connsiteY1" fmla="*/ 577981 h 831981"/>
              <a:gd name="connsiteX2" fmla="*/ 971550 w 5010150"/>
              <a:gd name="connsiteY2" fmla="*/ 131 h 831981"/>
              <a:gd name="connsiteX3" fmla="*/ 1619250 w 5010150"/>
              <a:gd name="connsiteY3" fmla="*/ 527181 h 831981"/>
              <a:gd name="connsiteX4" fmla="*/ 2127250 w 5010150"/>
              <a:gd name="connsiteY4" fmla="*/ 800231 h 831981"/>
              <a:gd name="connsiteX5" fmla="*/ 2609850 w 5010150"/>
              <a:gd name="connsiteY5" fmla="*/ 603381 h 831981"/>
              <a:gd name="connsiteX6" fmla="*/ 5010150 w 5010150"/>
              <a:gd name="connsiteY6" fmla="*/ 831981 h 83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50" h="831981">
                <a:moveTo>
                  <a:pt x="0" y="781181"/>
                </a:moveTo>
                <a:cubicBezTo>
                  <a:pt x="201612" y="744668"/>
                  <a:pt x="403225" y="708156"/>
                  <a:pt x="565150" y="577981"/>
                </a:cubicBezTo>
                <a:cubicBezTo>
                  <a:pt x="727075" y="447806"/>
                  <a:pt x="795867" y="8598"/>
                  <a:pt x="971550" y="131"/>
                </a:cubicBezTo>
                <a:cubicBezTo>
                  <a:pt x="1147233" y="-8336"/>
                  <a:pt x="1426633" y="393831"/>
                  <a:pt x="1619250" y="527181"/>
                </a:cubicBezTo>
                <a:cubicBezTo>
                  <a:pt x="1811867" y="660531"/>
                  <a:pt x="1962150" y="787531"/>
                  <a:pt x="2127250" y="800231"/>
                </a:cubicBezTo>
                <a:cubicBezTo>
                  <a:pt x="2292350" y="812931"/>
                  <a:pt x="2129367" y="598089"/>
                  <a:pt x="2609850" y="603381"/>
                </a:cubicBezTo>
                <a:cubicBezTo>
                  <a:pt x="3090333" y="608673"/>
                  <a:pt x="4577292" y="790706"/>
                  <a:pt x="5010150" y="831981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Forma libre"/>
          <p:cNvSpPr/>
          <p:nvPr/>
        </p:nvSpPr>
        <p:spPr>
          <a:xfrm>
            <a:off x="2070646" y="2721985"/>
            <a:ext cx="5010150" cy="831981"/>
          </a:xfrm>
          <a:custGeom>
            <a:avLst/>
            <a:gdLst>
              <a:gd name="connsiteX0" fmla="*/ 0 w 5010150"/>
              <a:gd name="connsiteY0" fmla="*/ 781181 h 831981"/>
              <a:gd name="connsiteX1" fmla="*/ 565150 w 5010150"/>
              <a:gd name="connsiteY1" fmla="*/ 577981 h 831981"/>
              <a:gd name="connsiteX2" fmla="*/ 971550 w 5010150"/>
              <a:gd name="connsiteY2" fmla="*/ 131 h 831981"/>
              <a:gd name="connsiteX3" fmla="*/ 1619250 w 5010150"/>
              <a:gd name="connsiteY3" fmla="*/ 527181 h 831981"/>
              <a:gd name="connsiteX4" fmla="*/ 2127250 w 5010150"/>
              <a:gd name="connsiteY4" fmla="*/ 800231 h 831981"/>
              <a:gd name="connsiteX5" fmla="*/ 2609850 w 5010150"/>
              <a:gd name="connsiteY5" fmla="*/ 603381 h 831981"/>
              <a:gd name="connsiteX6" fmla="*/ 5010150 w 5010150"/>
              <a:gd name="connsiteY6" fmla="*/ 831981 h 83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50" h="831981">
                <a:moveTo>
                  <a:pt x="0" y="781181"/>
                </a:moveTo>
                <a:cubicBezTo>
                  <a:pt x="201612" y="744668"/>
                  <a:pt x="403225" y="708156"/>
                  <a:pt x="565150" y="577981"/>
                </a:cubicBezTo>
                <a:cubicBezTo>
                  <a:pt x="727075" y="447806"/>
                  <a:pt x="795867" y="8598"/>
                  <a:pt x="971550" y="131"/>
                </a:cubicBezTo>
                <a:cubicBezTo>
                  <a:pt x="1147233" y="-8336"/>
                  <a:pt x="1426633" y="393831"/>
                  <a:pt x="1619250" y="527181"/>
                </a:cubicBezTo>
                <a:cubicBezTo>
                  <a:pt x="1811867" y="660531"/>
                  <a:pt x="1962150" y="787531"/>
                  <a:pt x="2127250" y="800231"/>
                </a:cubicBezTo>
                <a:cubicBezTo>
                  <a:pt x="2292350" y="812931"/>
                  <a:pt x="2129367" y="598089"/>
                  <a:pt x="2609850" y="603381"/>
                </a:cubicBezTo>
                <a:cubicBezTo>
                  <a:pt x="3090333" y="608673"/>
                  <a:pt x="4577292" y="790706"/>
                  <a:pt x="5010150" y="831981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Forma libre"/>
          <p:cNvSpPr/>
          <p:nvPr/>
        </p:nvSpPr>
        <p:spPr>
          <a:xfrm>
            <a:off x="2070646" y="2872446"/>
            <a:ext cx="5010150" cy="831981"/>
          </a:xfrm>
          <a:custGeom>
            <a:avLst/>
            <a:gdLst>
              <a:gd name="connsiteX0" fmla="*/ 0 w 5010150"/>
              <a:gd name="connsiteY0" fmla="*/ 781181 h 831981"/>
              <a:gd name="connsiteX1" fmla="*/ 565150 w 5010150"/>
              <a:gd name="connsiteY1" fmla="*/ 577981 h 831981"/>
              <a:gd name="connsiteX2" fmla="*/ 971550 w 5010150"/>
              <a:gd name="connsiteY2" fmla="*/ 131 h 831981"/>
              <a:gd name="connsiteX3" fmla="*/ 1619250 w 5010150"/>
              <a:gd name="connsiteY3" fmla="*/ 527181 h 831981"/>
              <a:gd name="connsiteX4" fmla="*/ 2127250 w 5010150"/>
              <a:gd name="connsiteY4" fmla="*/ 800231 h 831981"/>
              <a:gd name="connsiteX5" fmla="*/ 2609850 w 5010150"/>
              <a:gd name="connsiteY5" fmla="*/ 603381 h 831981"/>
              <a:gd name="connsiteX6" fmla="*/ 5010150 w 5010150"/>
              <a:gd name="connsiteY6" fmla="*/ 831981 h 83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50" h="831981">
                <a:moveTo>
                  <a:pt x="0" y="781181"/>
                </a:moveTo>
                <a:cubicBezTo>
                  <a:pt x="201612" y="744668"/>
                  <a:pt x="403225" y="708156"/>
                  <a:pt x="565150" y="577981"/>
                </a:cubicBezTo>
                <a:cubicBezTo>
                  <a:pt x="727075" y="447806"/>
                  <a:pt x="795867" y="8598"/>
                  <a:pt x="971550" y="131"/>
                </a:cubicBezTo>
                <a:cubicBezTo>
                  <a:pt x="1147233" y="-8336"/>
                  <a:pt x="1426633" y="393831"/>
                  <a:pt x="1619250" y="527181"/>
                </a:cubicBezTo>
                <a:cubicBezTo>
                  <a:pt x="1811867" y="660531"/>
                  <a:pt x="1962150" y="787531"/>
                  <a:pt x="2127250" y="800231"/>
                </a:cubicBezTo>
                <a:cubicBezTo>
                  <a:pt x="2292350" y="812931"/>
                  <a:pt x="2129367" y="598089"/>
                  <a:pt x="2609850" y="603381"/>
                </a:cubicBezTo>
                <a:cubicBezTo>
                  <a:pt x="3090333" y="608673"/>
                  <a:pt x="4577292" y="790706"/>
                  <a:pt x="5010150" y="831981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Forma libre"/>
          <p:cNvSpPr/>
          <p:nvPr/>
        </p:nvSpPr>
        <p:spPr>
          <a:xfrm>
            <a:off x="2077120" y="3013968"/>
            <a:ext cx="5010150" cy="831981"/>
          </a:xfrm>
          <a:custGeom>
            <a:avLst/>
            <a:gdLst>
              <a:gd name="connsiteX0" fmla="*/ 0 w 5010150"/>
              <a:gd name="connsiteY0" fmla="*/ 781181 h 831981"/>
              <a:gd name="connsiteX1" fmla="*/ 565150 w 5010150"/>
              <a:gd name="connsiteY1" fmla="*/ 577981 h 831981"/>
              <a:gd name="connsiteX2" fmla="*/ 971550 w 5010150"/>
              <a:gd name="connsiteY2" fmla="*/ 131 h 831981"/>
              <a:gd name="connsiteX3" fmla="*/ 1619250 w 5010150"/>
              <a:gd name="connsiteY3" fmla="*/ 527181 h 831981"/>
              <a:gd name="connsiteX4" fmla="*/ 2127250 w 5010150"/>
              <a:gd name="connsiteY4" fmla="*/ 800231 h 831981"/>
              <a:gd name="connsiteX5" fmla="*/ 2609850 w 5010150"/>
              <a:gd name="connsiteY5" fmla="*/ 603381 h 831981"/>
              <a:gd name="connsiteX6" fmla="*/ 5010150 w 5010150"/>
              <a:gd name="connsiteY6" fmla="*/ 831981 h 83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50" h="831981">
                <a:moveTo>
                  <a:pt x="0" y="781181"/>
                </a:moveTo>
                <a:cubicBezTo>
                  <a:pt x="201612" y="744668"/>
                  <a:pt x="403225" y="708156"/>
                  <a:pt x="565150" y="577981"/>
                </a:cubicBezTo>
                <a:cubicBezTo>
                  <a:pt x="727075" y="447806"/>
                  <a:pt x="795867" y="8598"/>
                  <a:pt x="971550" y="131"/>
                </a:cubicBezTo>
                <a:cubicBezTo>
                  <a:pt x="1147233" y="-8336"/>
                  <a:pt x="1426633" y="393831"/>
                  <a:pt x="1619250" y="527181"/>
                </a:cubicBezTo>
                <a:cubicBezTo>
                  <a:pt x="1811867" y="660531"/>
                  <a:pt x="1962150" y="787531"/>
                  <a:pt x="2127250" y="800231"/>
                </a:cubicBezTo>
                <a:cubicBezTo>
                  <a:pt x="2292350" y="812931"/>
                  <a:pt x="2129367" y="598089"/>
                  <a:pt x="2609850" y="603381"/>
                </a:cubicBezTo>
                <a:cubicBezTo>
                  <a:pt x="3090333" y="608673"/>
                  <a:pt x="4577292" y="790706"/>
                  <a:pt x="5010150" y="831981"/>
                </a:cubicBezTo>
              </a:path>
            </a:pathLst>
          </a:custGeom>
          <a:noFill/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Forma libre"/>
          <p:cNvSpPr/>
          <p:nvPr/>
        </p:nvSpPr>
        <p:spPr>
          <a:xfrm>
            <a:off x="2077120" y="3147442"/>
            <a:ext cx="5010150" cy="831981"/>
          </a:xfrm>
          <a:custGeom>
            <a:avLst/>
            <a:gdLst>
              <a:gd name="connsiteX0" fmla="*/ 0 w 5010150"/>
              <a:gd name="connsiteY0" fmla="*/ 781181 h 831981"/>
              <a:gd name="connsiteX1" fmla="*/ 565150 w 5010150"/>
              <a:gd name="connsiteY1" fmla="*/ 577981 h 831981"/>
              <a:gd name="connsiteX2" fmla="*/ 971550 w 5010150"/>
              <a:gd name="connsiteY2" fmla="*/ 131 h 831981"/>
              <a:gd name="connsiteX3" fmla="*/ 1619250 w 5010150"/>
              <a:gd name="connsiteY3" fmla="*/ 527181 h 831981"/>
              <a:gd name="connsiteX4" fmla="*/ 2127250 w 5010150"/>
              <a:gd name="connsiteY4" fmla="*/ 800231 h 831981"/>
              <a:gd name="connsiteX5" fmla="*/ 2609850 w 5010150"/>
              <a:gd name="connsiteY5" fmla="*/ 603381 h 831981"/>
              <a:gd name="connsiteX6" fmla="*/ 5010150 w 5010150"/>
              <a:gd name="connsiteY6" fmla="*/ 831981 h 83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50" h="831981">
                <a:moveTo>
                  <a:pt x="0" y="781181"/>
                </a:moveTo>
                <a:cubicBezTo>
                  <a:pt x="201612" y="744668"/>
                  <a:pt x="403225" y="708156"/>
                  <a:pt x="565150" y="577981"/>
                </a:cubicBezTo>
                <a:cubicBezTo>
                  <a:pt x="727075" y="447806"/>
                  <a:pt x="795867" y="8598"/>
                  <a:pt x="971550" y="131"/>
                </a:cubicBezTo>
                <a:cubicBezTo>
                  <a:pt x="1147233" y="-8336"/>
                  <a:pt x="1426633" y="393831"/>
                  <a:pt x="1619250" y="527181"/>
                </a:cubicBezTo>
                <a:cubicBezTo>
                  <a:pt x="1811867" y="660531"/>
                  <a:pt x="1962150" y="787531"/>
                  <a:pt x="2127250" y="800231"/>
                </a:cubicBezTo>
                <a:cubicBezTo>
                  <a:pt x="2292350" y="812931"/>
                  <a:pt x="2129367" y="598089"/>
                  <a:pt x="2609850" y="603381"/>
                </a:cubicBezTo>
                <a:cubicBezTo>
                  <a:pt x="3090333" y="608673"/>
                  <a:pt x="4577292" y="790706"/>
                  <a:pt x="5010150" y="831981"/>
                </a:cubicBezTo>
              </a:path>
            </a:pathLst>
          </a:custGeom>
          <a:noFill/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Forma libre"/>
          <p:cNvSpPr/>
          <p:nvPr/>
        </p:nvSpPr>
        <p:spPr>
          <a:xfrm>
            <a:off x="2070100" y="2190668"/>
            <a:ext cx="5022850" cy="965282"/>
          </a:xfrm>
          <a:custGeom>
            <a:avLst/>
            <a:gdLst>
              <a:gd name="connsiteX0" fmla="*/ 0 w 5022850"/>
              <a:gd name="connsiteY0" fmla="*/ 965282 h 965282"/>
              <a:gd name="connsiteX1" fmla="*/ 850900 w 5022850"/>
              <a:gd name="connsiteY1" fmla="*/ 82 h 965282"/>
              <a:gd name="connsiteX2" fmla="*/ 2108200 w 5022850"/>
              <a:gd name="connsiteY2" fmla="*/ 908132 h 965282"/>
              <a:gd name="connsiteX3" fmla="*/ 5022850 w 5022850"/>
              <a:gd name="connsiteY3" fmla="*/ 596982 h 96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850" h="965282">
                <a:moveTo>
                  <a:pt x="0" y="965282"/>
                </a:moveTo>
                <a:cubicBezTo>
                  <a:pt x="249766" y="487444"/>
                  <a:pt x="499533" y="9607"/>
                  <a:pt x="850900" y="82"/>
                </a:cubicBezTo>
                <a:cubicBezTo>
                  <a:pt x="1202267" y="-9443"/>
                  <a:pt x="1412875" y="808649"/>
                  <a:pt x="2108200" y="908132"/>
                </a:cubicBezTo>
                <a:cubicBezTo>
                  <a:pt x="2803525" y="1007615"/>
                  <a:pt x="4552950" y="652015"/>
                  <a:pt x="5022850" y="596982"/>
                </a:cubicBezTo>
              </a:path>
            </a:pathLst>
          </a:custGeom>
          <a:noFill/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Forma libre"/>
          <p:cNvSpPr/>
          <p:nvPr/>
        </p:nvSpPr>
        <p:spPr>
          <a:xfrm>
            <a:off x="2076450" y="2091284"/>
            <a:ext cx="5016500" cy="1223416"/>
          </a:xfrm>
          <a:custGeom>
            <a:avLst/>
            <a:gdLst>
              <a:gd name="connsiteX0" fmla="*/ 0 w 5016500"/>
              <a:gd name="connsiteY0" fmla="*/ 1223416 h 1223416"/>
              <a:gd name="connsiteX1" fmla="*/ 762000 w 5016500"/>
              <a:gd name="connsiteY1" fmla="*/ 4216 h 1223416"/>
              <a:gd name="connsiteX2" fmla="*/ 1974850 w 5016500"/>
              <a:gd name="connsiteY2" fmla="*/ 823366 h 1223416"/>
              <a:gd name="connsiteX3" fmla="*/ 3295650 w 5016500"/>
              <a:gd name="connsiteY3" fmla="*/ 855116 h 1223416"/>
              <a:gd name="connsiteX4" fmla="*/ 4165600 w 5016500"/>
              <a:gd name="connsiteY4" fmla="*/ 1147216 h 1223416"/>
              <a:gd name="connsiteX5" fmla="*/ 5016500 w 5016500"/>
              <a:gd name="connsiteY5" fmla="*/ 543966 h 122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500" h="1223416">
                <a:moveTo>
                  <a:pt x="0" y="1223416"/>
                </a:moveTo>
                <a:cubicBezTo>
                  <a:pt x="216429" y="647153"/>
                  <a:pt x="432858" y="70891"/>
                  <a:pt x="762000" y="4216"/>
                </a:cubicBezTo>
                <a:cubicBezTo>
                  <a:pt x="1091142" y="-62459"/>
                  <a:pt x="1552575" y="681549"/>
                  <a:pt x="1974850" y="823366"/>
                </a:cubicBezTo>
                <a:cubicBezTo>
                  <a:pt x="2397125" y="965183"/>
                  <a:pt x="2930525" y="801141"/>
                  <a:pt x="3295650" y="855116"/>
                </a:cubicBezTo>
                <a:cubicBezTo>
                  <a:pt x="3660775" y="909091"/>
                  <a:pt x="3878792" y="1199074"/>
                  <a:pt x="4165600" y="1147216"/>
                </a:cubicBezTo>
                <a:cubicBezTo>
                  <a:pt x="4452408" y="1095358"/>
                  <a:pt x="4874684" y="632866"/>
                  <a:pt x="5016500" y="543966"/>
                </a:cubicBezTo>
              </a:path>
            </a:pathLst>
          </a:custGeom>
          <a:noFill/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Forma libre"/>
          <p:cNvSpPr/>
          <p:nvPr/>
        </p:nvSpPr>
        <p:spPr>
          <a:xfrm>
            <a:off x="2057400" y="2313150"/>
            <a:ext cx="5029200" cy="847586"/>
          </a:xfrm>
          <a:custGeom>
            <a:avLst/>
            <a:gdLst>
              <a:gd name="connsiteX0" fmla="*/ 0 w 5029200"/>
              <a:gd name="connsiteY0" fmla="*/ 715800 h 847586"/>
              <a:gd name="connsiteX1" fmla="*/ 1301750 w 5029200"/>
              <a:gd name="connsiteY1" fmla="*/ 36350 h 847586"/>
              <a:gd name="connsiteX2" fmla="*/ 1758950 w 5029200"/>
              <a:gd name="connsiteY2" fmla="*/ 169700 h 847586"/>
              <a:gd name="connsiteX3" fmla="*/ 2197100 w 5029200"/>
              <a:gd name="connsiteY3" fmla="*/ 823750 h 847586"/>
              <a:gd name="connsiteX4" fmla="*/ 2819400 w 5029200"/>
              <a:gd name="connsiteY4" fmla="*/ 715800 h 847586"/>
              <a:gd name="connsiteX5" fmla="*/ 5029200 w 5029200"/>
              <a:gd name="connsiteY5" fmla="*/ 258600 h 84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9200" h="847586">
                <a:moveTo>
                  <a:pt x="0" y="715800"/>
                </a:moveTo>
                <a:cubicBezTo>
                  <a:pt x="504296" y="421583"/>
                  <a:pt x="1008592" y="127367"/>
                  <a:pt x="1301750" y="36350"/>
                </a:cubicBezTo>
                <a:cubicBezTo>
                  <a:pt x="1594908" y="-54667"/>
                  <a:pt x="1609725" y="38467"/>
                  <a:pt x="1758950" y="169700"/>
                </a:cubicBezTo>
                <a:cubicBezTo>
                  <a:pt x="1908175" y="300933"/>
                  <a:pt x="2020358" y="732733"/>
                  <a:pt x="2197100" y="823750"/>
                </a:cubicBezTo>
                <a:cubicBezTo>
                  <a:pt x="2373842" y="914767"/>
                  <a:pt x="2819400" y="715800"/>
                  <a:pt x="2819400" y="715800"/>
                </a:cubicBezTo>
                <a:lnTo>
                  <a:pt x="5029200" y="258600"/>
                </a:lnTo>
              </a:path>
            </a:pathLst>
          </a:custGeom>
          <a:noFill/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CuadroTexto"/>
          <p:cNvSpPr txBox="1"/>
          <p:nvPr/>
        </p:nvSpPr>
        <p:spPr>
          <a:xfrm rot="16200000">
            <a:off x="1500253" y="2517493"/>
            <a:ext cx="681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Glucose</a:t>
            </a:r>
            <a:endParaRPr lang="en-US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292375" y="400506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Time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38 CuadroTexto"/>
              <p:cNvSpPr txBox="1"/>
              <p:nvPr/>
            </p:nvSpPr>
            <p:spPr>
              <a:xfrm>
                <a:off x="1151708" y="4508384"/>
                <a:ext cx="7272632" cy="717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es-E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+</m:t>
                      </m:r>
                      <m:r>
                        <a:rPr lang="es-ES" b="0" i="1" smtClean="0">
                          <a:latin typeface="Cambria Math"/>
                        </a:rPr>
                        <m:t>𝐸𝐺𝑃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𝑒𝑥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</a:rPr>
                        <m:t>𝑡</m:t>
                      </m:r>
                      <m:r>
                        <a:rPr lang="es-E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08" y="4508384"/>
                <a:ext cx="7272632" cy="7179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39 CuadroTexto"/>
              <p:cNvSpPr txBox="1"/>
              <p:nvPr/>
            </p:nvSpPr>
            <p:spPr>
              <a:xfrm>
                <a:off x="2267744" y="5661248"/>
                <a:ext cx="2362185" cy="683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𝑣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661248"/>
                <a:ext cx="2362185" cy="683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541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87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Jose Laguna Sanz</dc:creator>
  <cp:lastModifiedBy>ALEJANDRO JOSE LAGUNA SANZ</cp:lastModifiedBy>
  <cp:revision>6</cp:revision>
  <dcterms:created xsi:type="dcterms:W3CDTF">2014-03-25T09:30:57Z</dcterms:created>
  <dcterms:modified xsi:type="dcterms:W3CDTF">2014-03-25T10:28:26Z</dcterms:modified>
</cp:coreProperties>
</file>