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A419E-004F-4B9A-B021-7D06EE44CB45}" type="datetimeFigureOut">
              <a:rPr lang="es-ES" smtClean="0"/>
              <a:t>16/11/2009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F55B-7595-495D-BD2D-6DA155E66CF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14480" y="785794"/>
            <a:ext cx="5572164" cy="42862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Aetiological</a:t>
            </a:r>
            <a:r>
              <a:rPr lang="es-ES" dirty="0" smtClean="0"/>
              <a:t> </a:t>
            </a:r>
            <a:r>
              <a:rPr lang="es-ES" dirty="0" err="1" smtClean="0"/>
              <a:t>events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714480" y="1643050"/>
            <a:ext cx="2214578" cy="78581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Environmental</a:t>
            </a:r>
            <a:r>
              <a:rPr lang="es-ES" dirty="0" smtClean="0"/>
              <a:t> </a:t>
            </a:r>
            <a:r>
              <a:rPr lang="es-ES" dirty="0" err="1" smtClean="0"/>
              <a:t>factors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072066" y="1643050"/>
            <a:ext cx="2214578" cy="78581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Genetic</a:t>
            </a:r>
            <a:r>
              <a:rPr lang="es-ES" dirty="0" smtClean="0"/>
              <a:t> </a:t>
            </a:r>
            <a:r>
              <a:rPr lang="es-ES" dirty="0" err="1" smtClean="0"/>
              <a:t>predisposition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428992" y="3143248"/>
            <a:ext cx="2214578" cy="78581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Autoimmune</a:t>
            </a:r>
            <a:r>
              <a:rPr lang="es-ES" dirty="0" smtClean="0"/>
              <a:t> </a:t>
            </a:r>
            <a:r>
              <a:rPr lang="es-ES" dirty="0" err="1" smtClean="0"/>
              <a:t>destruction</a:t>
            </a:r>
            <a:r>
              <a:rPr lang="es-ES" dirty="0" smtClean="0"/>
              <a:t> of </a:t>
            </a:r>
            <a:r>
              <a:rPr lang="el-GR" dirty="0" smtClean="0"/>
              <a:t>β</a:t>
            </a:r>
            <a:r>
              <a:rPr lang="es-ES" dirty="0" smtClean="0"/>
              <a:t> </a:t>
            </a:r>
            <a:r>
              <a:rPr lang="es-ES" dirty="0" err="1" smtClean="0"/>
              <a:t>cells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428992" y="4286256"/>
            <a:ext cx="2214578" cy="5715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Insulin</a:t>
            </a:r>
            <a:r>
              <a:rPr lang="es-ES" dirty="0" smtClean="0"/>
              <a:t> </a:t>
            </a:r>
            <a:r>
              <a:rPr lang="es-ES" dirty="0" err="1" smtClean="0"/>
              <a:t>deficiency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71604" y="5500702"/>
            <a:ext cx="2214578" cy="78581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metabolic</a:t>
            </a:r>
            <a:r>
              <a:rPr lang="es-ES" dirty="0" smtClean="0"/>
              <a:t> </a:t>
            </a:r>
            <a:r>
              <a:rPr lang="es-ES" dirty="0" err="1" smtClean="0"/>
              <a:t>disturbances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286380" y="5500702"/>
            <a:ext cx="2214578" cy="78581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Hyperglycaemia</a:t>
            </a:r>
            <a:endParaRPr lang="es-ES" dirty="0"/>
          </a:p>
        </p:txBody>
      </p:sp>
      <p:cxnSp>
        <p:nvCxnSpPr>
          <p:cNvPr id="12" name="11 Conector angular"/>
          <p:cNvCxnSpPr>
            <a:stCxn id="5" idx="3"/>
            <a:endCxn id="6" idx="1"/>
          </p:cNvCxnSpPr>
          <p:nvPr/>
        </p:nvCxnSpPr>
        <p:spPr>
          <a:xfrm>
            <a:off x="3929058" y="2035959"/>
            <a:ext cx="1143008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>
            <a:off x="3357554" y="278605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5400000">
            <a:off x="4929984" y="278526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7" idx="2"/>
            <a:endCxn id="8" idx="0"/>
          </p:cNvCxnSpPr>
          <p:nvPr/>
        </p:nvCxnSpPr>
        <p:spPr>
          <a:xfrm rot="5400000">
            <a:off x="4357686" y="41076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5179223" y="5179231"/>
            <a:ext cx="642148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5400000">
            <a:off x="3249603" y="517923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JOSE LAGUNA SANZ</dc:creator>
  <cp:lastModifiedBy>ALEJANDRO JOSE LAGUNA SANZ</cp:lastModifiedBy>
  <cp:revision>2</cp:revision>
  <dcterms:created xsi:type="dcterms:W3CDTF">2009-11-16T11:09:22Z</dcterms:created>
  <dcterms:modified xsi:type="dcterms:W3CDTF">2009-11-16T11:20:22Z</dcterms:modified>
</cp:coreProperties>
</file>