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9" autoAdjust="0"/>
  </p:normalViewPr>
  <p:slideViewPr>
    <p:cSldViewPr>
      <p:cViewPr>
        <p:scale>
          <a:sx n="150" d="100"/>
          <a:sy n="150" d="100"/>
        </p:scale>
        <p:origin x="1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6084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443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778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5119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4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586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826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1755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3092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647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2053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0EA2-EC71-4BA3-8E16-03CA5B53AB2D}" type="datetimeFigureOut">
              <a:rPr lang="ca-ES" smtClean="0"/>
              <a:t>07/04/2014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95CF-5E88-4E0F-B6ED-207ABC309AF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535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23728" y="1052736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4634146" y="1069745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131840" y="1340768"/>
            <a:ext cx="158417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>
            <a:off x="3091582" y="1916832"/>
            <a:ext cx="162443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Flecha derecha"/>
          <p:cNvSpPr/>
          <p:nvPr/>
        </p:nvSpPr>
        <p:spPr>
          <a:xfrm rot="2094988">
            <a:off x="1831619" y="990861"/>
            <a:ext cx="432048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907704" y="6113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1619672" y="1592796"/>
            <a:ext cx="50405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934742" y="1403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EGP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688928" y="15617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653501" y="2139653"/>
            <a:ext cx="0" cy="3385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3131840" y="2492896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3131840" y="3717032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3122464" y="4941168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4211960" y="3032956"/>
            <a:ext cx="50405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4211960" y="4280148"/>
            <a:ext cx="50405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4211960" y="5481228"/>
            <a:ext cx="50405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2627784" y="3032956"/>
            <a:ext cx="50885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411760" y="4293096"/>
            <a:ext cx="72008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627784" y="5507124"/>
            <a:ext cx="50405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4139952" y="2708920"/>
            <a:ext cx="223224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H="1">
            <a:off x="2411760" y="414908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2632584" y="4415780"/>
            <a:ext cx="0" cy="1091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2411760" y="441578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6372200" y="611396"/>
            <a:ext cx="0" cy="209752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995936" y="611396"/>
            <a:ext cx="237626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5868144" y="1187460"/>
            <a:ext cx="0" cy="422345"/>
          </a:xfrm>
          <a:prstGeom prst="line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4155192" y="4005064"/>
            <a:ext cx="264905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835696" y="1592796"/>
            <a:ext cx="0" cy="4206846"/>
          </a:xfrm>
          <a:prstGeom prst="line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5868144" y="1196752"/>
            <a:ext cx="93610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3995936" y="611396"/>
            <a:ext cx="0" cy="729372"/>
          </a:xfrm>
          <a:prstGeom prst="line">
            <a:avLst/>
          </a:pr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2627784" y="3027344"/>
            <a:ext cx="0" cy="11217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1835696" y="5805264"/>
            <a:ext cx="137248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6804248" y="1196752"/>
            <a:ext cx="0" cy="2808312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2123728" y="41169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2627784" y="26369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2652464" y="392376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2644812" y="51479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4228988" y="50851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4226324" y="425332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4226324" y="300247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89 Conector recto de flecha"/>
          <p:cNvCxnSpPr>
            <a:stCxn id="5" idx="6"/>
          </p:cNvCxnSpPr>
          <p:nvPr/>
        </p:nvCxnSpPr>
        <p:spPr>
          <a:xfrm>
            <a:off x="5714266" y="1609805"/>
            <a:ext cx="44191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93 CuadroTexto"/>
          <p:cNvSpPr txBox="1"/>
          <p:nvPr/>
        </p:nvSpPr>
        <p:spPr>
          <a:xfrm>
            <a:off x="2657421" y="210451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(GV)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23728" y="1052736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4283968" y="1053870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5 Conector recto de flecha"/>
          <p:cNvCxnSpPr>
            <a:stCxn id="4" idx="6"/>
            <a:endCxn id="5" idx="2"/>
          </p:cNvCxnSpPr>
          <p:nvPr/>
        </p:nvCxnSpPr>
        <p:spPr>
          <a:xfrm>
            <a:off x="3203848" y="1592796"/>
            <a:ext cx="1080120" cy="113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1475656" y="1592796"/>
            <a:ext cx="648072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478492" y="123660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653501" y="2139653"/>
            <a:ext cx="0" cy="3385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2113441" y="2924944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4273681" y="2926078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25 Conector recto de flecha"/>
          <p:cNvCxnSpPr>
            <a:stCxn id="24" idx="6"/>
            <a:endCxn id="25" idx="2"/>
          </p:cNvCxnSpPr>
          <p:nvPr/>
        </p:nvCxnSpPr>
        <p:spPr>
          <a:xfrm>
            <a:off x="3193561" y="3465004"/>
            <a:ext cx="1080120" cy="113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24" idx="2"/>
          </p:cNvCxnSpPr>
          <p:nvPr/>
        </p:nvCxnSpPr>
        <p:spPr>
          <a:xfrm>
            <a:off x="1349700" y="3465004"/>
            <a:ext cx="76374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483381" y="31169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2643214" y="4011861"/>
            <a:ext cx="0" cy="3385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5" idx="4"/>
          </p:cNvCxnSpPr>
          <p:nvPr/>
        </p:nvCxnSpPr>
        <p:spPr>
          <a:xfrm>
            <a:off x="4813741" y="4006198"/>
            <a:ext cx="10287" cy="3282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2621734" y="40677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788024" y="396515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635362" y="2204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41 Conector recto de flecha"/>
          <p:cNvCxnSpPr>
            <a:stCxn id="5" idx="4"/>
            <a:endCxn id="25" idx="0"/>
          </p:cNvCxnSpPr>
          <p:nvPr/>
        </p:nvCxnSpPr>
        <p:spPr>
          <a:xfrm flipH="1">
            <a:off x="4813741" y="2133990"/>
            <a:ext cx="10287" cy="79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4791452" y="227336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1563141" y="11874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1120309" y="3059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(1-k)u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1991463" y="980728"/>
            <a:ext cx="3444633" cy="1224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50 Rectángulo"/>
          <p:cNvSpPr/>
          <p:nvPr/>
        </p:nvSpPr>
        <p:spPr>
          <a:xfrm>
            <a:off x="1907705" y="2852936"/>
            <a:ext cx="2040788" cy="1224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2214892" y="61218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slow channel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2207300" y="250900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fast channel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5422287" y="317026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plasma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insulin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71" y="1429000"/>
            <a:ext cx="5342858" cy="4000000"/>
          </a:xfrm>
          <a:prstGeom prst="rect">
            <a:avLst/>
          </a:prstGeom>
        </p:spPr>
      </p:pic>
      <p:cxnSp>
        <p:nvCxnSpPr>
          <p:cNvPr id="6" name="5 Conector recto"/>
          <p:cNvCxnSpPr/>
          <p:nvPr/>
        </p:nvCxnSpPr>
        <p:spPr>
          <a:xfrm>
            <a:off x="2608734" y="1817266"/>
            <a:ext cx="419551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608171" y="4235822"/>
            <a:ext cx="419607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2612934" y="4758485"/>
            <a:ext cx="419131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5051921" y="4235822"/>
            <a:ext cx="0" cy="77735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3546301" y="4235822"/>
            <a:ext cx="0" cy="77735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807783" y="1628800"/>
            <a:ext cx="572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kmax</a:t>
            </a:r>
            <a:endParaRPr lang="ca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771373" y="4077072"/>
            <a:ext cx="1257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(</a:t>
            </a:r>
            <a:r>
              <a:rPr lang="es-ES" sz="1400" dirty="0"/>
              <a:t>k</a:t>
            </a:r>
            <a:r>
              <a:rPr lang="es-ES" sz="1400" dirty="0" smtClean="0"/>
              <a:t>max-kmin)/2</a:t>
            </a:r>
            <a:endParaRPr lang="ca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771445" y="460459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kmin</a:t>
            </a:r>
            <a:endParaRPr lang="ca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836790" y="499343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b·D</a:t>
            </a:r>
            <a:endParaRPr lang="ca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336856" y="499343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c·D</a:t>
            </a:r>
            <a:endParaRPr lang="ca-ES" sz="1400" dirty="0"/>
          </a:p>
        </p:txBody>
      </p:sp>
      <p:sp>
        <p:nvSpPr>
          <p:cNvPr id="31" name="30 Rectángulo"/>
          <p:cNvSpPr/>
          <p:nvPr/>
        </p:nvSpPr>
        <p:spPr>
          <a:xfrm>
            <a:off x="1907704" y="2780928"/>
            <a:ext cx="288032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 b="1" dirty="0"/>
          </a:p>
        </p:txBody>
      </p:sp>
      <p:sp>
        <p:nvSpPr>
          <p:cNvPr id="30" name="29 CuadroTexto"/>
          <p:cNvSpPr txBox="1"/>
          <p:nvPr/>
        </p:nvSpPr>
        <p:spPr>
          <a:xfrm rot="16200000">
            <a:off x="1526286" y="3212976"/>
            <a:ext cx="10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K</a:t>
            </a:r>
            <a:r>
              <a:rPr lang="es-ES" sz="1400" b="1" baseline="-25000" dirty="0" smtClean="0"/>
              <a:t>empt </a:t>
            </a:r>
            <a:r>
              <a:rPr lang="es-ES" sz="1400" b="1" dirty="0" smtClean="0"/>
              <a:t>[min</a:t>
            </a:r>
            <a:r>
              <a:rPr lang="es-ES" sz="1400" b="1" baseline="30000" dirty="0" smtClean="0"/>
              <a:t>-1</a:t>
            </a:r>
            <a:r>
              <a:rPr lang="es-ES" sz="1400" b="1" dirty="0"/>
              <a:t>]</a:t>
            </a:r>
            <a:endParaRPr lang="ca-ES" sz="1400" b="1" dirty="0"/>
          </a:p>
        </p:txBody>
      </p:sp>
    </p:spTree>
    <p:extLst>
      <p:ext uri="{BB962C8B-B14F-4D97-AF65-F5344CB8AC3E}">
        <p14:creationId xmlns:p14="http://schemas.microsoft.com/office/powerpoint/2010/main" val="13617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123728" y="1052736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3923928" y="1053870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3 Conector recto de flecha"/>
          <p:cNvCxnSpPr>
            <a:stCxn id="2" idx="6"/>
            <a:endCxn id="3" idx="2"/>
          </p:cNvCxnSpPr>
          <p:nvPr/>
        </p:nvCxnSpPr>
        <p:spPr>
          <a:xfrm>
            <a:off x="3203848" y="1592796"/>
            <a:ext cx="720080" cy="113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>
            <a:off x="1475656" y="1592796"/>
            <a:ext cx="648072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75856" y="123660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maxI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5868144" y="1053183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13 Conector recto de flecha"/>
          <p:cNvCxnSpPr>
            <a:stCxn id="9" idx="4"/>
          </p:cNvCxnSpPr>
          <p:nvPr/>
        </p:nvCxnSpPr>
        <p:spPr>
          <a:xfrm>
            <a:off x="6408204" y="2133303"/>
            <a:ext cx="5143" cy="7450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3" idx="6"/>
            <a:endCxn id="9" idx="2"/>
          </p:cNvCxnSpPr>
          <p:nvPr/>
        </p:nvCxnSpPr>
        <p:spPr>
          <a:xfrm flipV="1">
            <a:off x="5004048" y="1593243"/>
            <a:ext cx="864096" cy="68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547664" y="12467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u(t)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082406" y="122850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maxI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87158" y="22896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56</Words>
  <Application>Microsoft Office PowerPoint</Application>
  <PresentationFormat>Presentación en pantalla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JOSE LAGUNA SANZ</dc:creator>
  <cp:lastModifiedBy>ALEJANDRO JOSE LAGUNA SANZ</cp:lastModifiedBy>
  <cp:revision>13</cp:revision>
  <dcterms:created xsi:type="dcterms:W3CDTF">2013-12-21T09:51:58Z</dcterms:created>
  <dcterms:modified xsi:type="dcterms:W3CDTF">2014-04-07T14:44:05Z</dcterms:modified>
</cp:coreProperties>
</file>