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21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50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8006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946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689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882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273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556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817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39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6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9171-EE86-4309-8FB0-140849FCB23B}" type="datetimeFigureOut">
              <a:rPr lang="ca-ES" smtClean="0"/>
              <a:t>30/09/2013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BAD7-433C-4B6B-A44A-E5F7528628A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352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39"/>
            <a:ext cx="9144000" cy="6435322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flipH="1" flipV="1">
            <a:off x="3923928" y="692696"/>
            <a:ext cx="3168352" cy="216024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 rot="2075047">
            <a:off x="5139646" y="1379939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</a:t>
            </a:r>
            <a:r>
              <a:rPr lang="es-ES" dirty="0"/>
              <a:t> </a:t>
            </a:r>
            <a:r>
              <a:rPr lang="en-US" dirty="0" smtClean="0"/>
              <a:t>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97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 JOSE LAGUNA SANZ</cp:lastModifiedBy>
  <cp:revision>1</cp:revision>
  <dcterms:created xsi:type="dcterms:W3CDTF">2013-09-30T08:14:40Z</dcterms:created>
  <dcterms:modified xsi:type="dcterms:W3CDTF">2013-09-30T08:21:15Z</dcterms:modified>
</cp:coreProperties>
</file>