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2D95-F298-4DFC-A2AC-BCA211E5963F}" type="datetimeFigureOut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065C-8E75-423C-B9B6-9CFF6A19DE2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1571604" y="2143116"/>
            <a:ext cx="2214578" cy="85725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Insulin</a:t>
            </a:r>
            <a:r>
              <a:rPr lang="es-ES" dirty="0" smtClean="0"/>
              <a:t> </a:t>
            </a:r>
            <a:r>
              <a:rPr lang="es-ES" dirty="0" err="1" smtClean="0"/>
              <a:t>absorption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1571604" y="3500438"/>
            <a:ext cx="2214578" cy="85725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Glucose</a:t>
            </a:r>
            <a:r>
              <a:rPr lang="es-ES" dirty="0" smtClean="0"/>
              <a:t> </a:t>
            </a:r>
            <a:r>
              <a:rPr lang="es-ES" dirty="0" err="1" smtClean="0"/>
              <a:t>absorption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5143504" y="2857496"/>
            <a:ext cx="2214578" cy="85725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Glucoregulatory </a:t>
            </a:r>
            <a:r>
              <a:rPr lang="es-ES" dirty="0" err="1" smtClean="0"/>
              <a:t>model</a:t>
            </a:r>
            <a:endParaRPr lang="es-ES" dirty="0"/>
          </a:p>
        </p:txBody>
      </p:sp>
      <p:cxnSp>
        <p:nvCxnSpPr>
          <p:cNvPr id="10" name="9 Conector recto de flecha"/>
          <p:cNvCxnSpPr>
            <a:stCxn id="4" idx="3"/>
            <a:endCxn id="8" idx="1"/>
          </p:cNvCxnSpPr>
          <p:nvPr/>
        </p:nvCxnSpPr>
        <p:spPr>
          <a:xfrm>
            <a:off x="3786182" y="2571744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7" idx="3"/>
            <a:endCxn id="8" idx="1"/>
          </p:cNvCxnSpPr>
          <p:nvPr/>
        </p:nvCxnSpPr>
        <p:spPr>
          <a:xfrm flipV="1">
            <a:off x="3786182" y="3286124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4" idx="1"/>
          </p:cNvCxnSpPr>
          <p:nvPr/>
        </p:nvCxnSpPr>
        <p:spPr>
          <a:xfrm>
            <a:off x="500034" y="257174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endCxn id="7" idx="1"/>
          </p:cNvCxnSpPr>
          <p:nvPr/>
        </p:nvCxnSpPr>
        <p:spPr>
          <a:xfrm>
            <a:off x="500034" y="392906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8" idx="3"/>
          </p:cNvCxnSpPr>
          <p:nvPr/>
        </p:nvCxnSpPr>
        <p:spPr>
          <a:xfrm>
            <a:off x="7358082" y="3286124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571473" y="2143116"/>
            <a:ext cx="857255" cy="42862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s-ES" dirty="0" err="1" smtClean="0"/>
              <a:t>Insulin</a:t>
            </a:r>
            <a:r>
              <a:rPr lang="es-ES" dirty="0" smtClean="0"/>
              <a:t> </a:t>
            </a:r>
            <a:r>
              <a:rPr lang="es-ES" dirty="0" err="1" smtClean="0"/>
              <a:t>dose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71473" y="3643314"/>
            <a:ext cx="1000131" cy="42862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s-ES" sz="1300" dirty="0" err="1" smtClean="0"/>
              <a:t>Nutrients</a:t>
            </a:r>
            <a:endParaRPr lang="es-ES" sz="13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995936" y="2492896"/>
            <a:ext cx="1152128" cy="2800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1300" dirty="0" smtClean="0"/>
              <a:t>Plasma </a:t>
            </a:r>
            <a:r>
              <a:rPr lang="es-ES" sz="1300" dirty="0" err="1" smtClean="0"/>
              <a:t>insulin</a:t>
            </a:r>
            <a:endParaRPr lang="es-ES" sz="13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4143372" y="3714752"/>
            <a:ext cx="928694" cy="42862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s-ES" dirty="0" err="1" smtClean="0"/>
              <a:t>Glucose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gut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7429520" y="2857496"/>
            <a:ext cx="1143008" cy="428628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s-ES" dirty="0" err="1" smtClean="0"/>
              <a:t>Blood</a:t>
            </a:r>
            <a:r>
              <a:rPr lang="es-ES" dirty="0" smtClean="0"/>
              <a:t> </a:t>
            </a:r>
            <a:r>
              <a:rPr lang="es-ES" dirty="0" err="1" smtClean="0"/>
              <a:t>glucose</a:t>
            </a:r>
            <a:r>
              <a:rPr lang="es-ES" dirty="0" smtClean="0"/>
              <a:t> </a:t>
            </a:r>
            <a:r>
              <a:rPr lang="es-ES" dirty="0" err="1" smtClean="0"/>
              <a:t>concentration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JOSE LAGUNA SANZ</dc:creator>
  <cp:lastModifiedBy>ALEJANDRO JOSE LAGUNA SANZ</cp:lastModifiedBy>
  <cp:revision>18</cp:revision>
  <dcterms:created xsi:type="dcterms:W3CDTF">2009-12-21T12:19:22Z</dcterms:created>
  <dcterms:modified xsi:type="dcterms:W3CDTF">2014-02-27T15:03:09Z</dcterms:modified>
</cp:coreProperties>
</file>