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274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712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0491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4505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0080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56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347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876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0166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1683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559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2675-DA3A-4AA4-B533-76482D255A4D}" type="datetimeFigureOut">
              <a:rPr lang="ca-ES" smtClean="0"/>
              <a:t>27/02/2014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DBD7-85AC-446D-A692-EC12CB9AC98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991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403648" y="1124744"/>
            <a:ext cx="1952111" cy="1368152"/>
          </a:xfrm>
          <a:prstGeom prst="ellipse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Virtual data </a:t>
            </a:r>
            <a:r>
              <a:rPr lang="es-ES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generation</a:t>
            </a:r>
            <a:endParaRPr lang="ca-ES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1403648" y="3825044"/>
            <a:ext cx="1952111" cy="1368152"/>
          </a:xfrm>
          <a:prstGeom prst="ellipse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Experimental data </a:t>
            </a:r>
            <a:r>
              <a:rPr lang="es-ES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acquisition</a:t>
            </a:r>
            <a:endParaRPr lang="ca-ES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5045478" y="1135912"/>
            <a:ext cx="1952111" cy="1368152"/>
          </a:xfrm>
          <a:prstGeom prst="ellipse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Virtual data </a:t>
            </a:r>
            <a:r>
              <a:rPr lang="es-ES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identification</a:t>
            </a:r>
            <a:endParaRPr lang="ca-ES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4716016" y="3284984"/>
            <a:ext cx="2611036" cy="2448272"/>
          </a:xfrm>
          <a:prstGeom prst="ellipse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7 Flecha derecha"/>
          <p:cNvSpPr/>
          <p:nvPr/>
        </p:nvSpPr>
        <p:spPr>
          <a:xfrm rot="5400000">
            <a:off x="5801054" y="4348676"/>
            <a:ext cx="458008" cy="360038"/>
          </a:xfrm>
          <a:prstGeom prst="rightArrow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 sz="1100" dirty="0">
              <a:solidFill>
                <a:schemeClr val="dk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3419872" y="4149080"/>
            <a:ext cx="1224136" cy="720080"/>
          </a:xfrm>
          <a:prstGeom prst="rightArrow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dk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Experimental data</a:t>
            </a:r>
            <a:endParaRPr lang="ca-ES" sz="1050" dirty="0">
              <a:solidFill>
                <a:schemeClr val="dk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148064" y="3697868"/>
            <a:ext cx="1763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Identification</a:t>
            </a:r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from</a:t>
            </a:r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reference</a:t>
            </a:r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data</a:t>
            </a:r>
            <a:endParaRPr lang="ca-ES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273974" y="477798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Identification</a:t>
            </a:r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from</a:t>
            </a:r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CGM data</a:t>
            </a:r>
            <a:endParaRPr lang="ca-ES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3419872" y="1556792"/>
            <a:ext cx="1584176" cy="504056"/>
          </a:xfrm>
          <a:prstGeom prst="rightArrow">
            <a:avLst>
              <a:gd name="adj1" fmla="val 50000"/>
              <a:gd name="adj2" fmla="val 66165"/>
            </a:avLst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dk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Virtual data</a:t>
            </a:r>
            <a:endParaRPr lang="ca-ES" sz="1050" dirty="0">
              <a:solidFill>
                <a:schemeClr val="dk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3" name="12 Flecha derecha"/>
          <p:cNvSpPr/>
          <p:nvPr/>
        </p:nvSpPr>
        <p:spPr>
          <a:xfrm rot="5400000">
            <a:off x="5681114" y="2679926"/>
            <a:ext cx="680838" cy="450794"/>
          </a:xfrm>
          <a:prstGeom prst="rightArrow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 sz="1050" dirty="0">
              <a:solidFill>
                <a:schemeClr val="dk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156176" y="25649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Knowledge</a:t>
            </a:r>
            <a:endParaRPr lang="es-ES" sz="12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Experience</a:t>
            </a:r>
            <a:endParaRPr lang="es-ES" sz="12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5" name="14 Llamada rectangular redondeada"/>
          <p:cNvSpPr/>
          <p:nvPr/>
        </p:nvSpPr>
        <p:spPr>
          <a:xfrm>
            <a:off x="7648616" y="4168521"/>
            <a:ext cx="1387879" cy="828092"/>
          </a:xfrm>
          <a:prstGeom prst="wedgeRoundRectCallout">
            <a:avLst>
              <a:gd name="adj1" fmla="val -74618"/>
              <a:gd name="adj2" fmla="val -856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Experimental </a:t>
            </a: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model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individualization</a:t>
            </a:r>
            <a:endParaRPr lang="ca-ES" sz="1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971600" y="980728"/>
            <a:ext cx="585596" cy="449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22" idx="2"/>
          </p:cNvCxnSpPr>
          <p:nvPr/>
        </p:nvCxnSpPr>
        <p:spPr>
          <a:xfrm>
            <a:off x="971121" y="3727547"/>
            <a:ext cx="504594" cy="518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24" idx="0"/>
          </p:cNvCxnSpPr>
          <p:nvPr/>
        </p:nvCxnSpPr>
        <p:spPr>
          <a:xfrm flipV="1">
            <a:off x="971600" y="2136618"/>
            <a:ext cx="558436" cy="542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323049" y="3275421"/>
            <a:ext cx="1296144" cy="4521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Experimental </a:t>
            </a: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design</a:t>
            </a:r>
            <a:endParaRPr lang="ca-ES" sz="1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323528" y="2679260"/>
            <a:ext cx="1296144" cy="4521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CGM error </a:t>
            </a: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model</a:t>
            </a:r>
            <a:endParaRPr lang="ca-ES" sz="1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251520" y="528602"/>
            <a:ext cx="1296144" cy="4521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Patient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models</a:t>
            </a:r>
            <a:endParaRPr lang="ca-ES" sz="1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80345" y="2394292"/>
            <a:ext cx="1800200" cy="1637931"/>
          </a:xfrm>
          <a:prstGeom prst="ellipse">
            <a:avLst/>
          </a:prstGeom>
          <a:noFill/>
          <a:ln w="19050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4427984" y="620688"/>
            <a:ext cx="3168352" cy="5832648"/>
          </a:xfrm>
          <a:prstGeom prst="ellipse">
            <a:avLst/>
          </a:prstGeom>
          <a:noFill/>
          <a:ln w="19050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8" name="37 Llamada rectangular redondeada"/>
          <p:cNvSpPr/>
          <p:nvPr/>
        </p:nvSpPr>
        <p:spPr>
          <a:xfrm>
            <a:off x="2123728" y="2795737"/>
            <a:ext cx="1908212" cy="815334"/>
          </a:xfrm>
          <a:prstGeom prst="wedgeRoundRectCallout">
            <a:avLst>
              <a:gd name="adj1" fmla="val -62269"/>
              <a:gd name="adj2" fmla="val -13731"/>
              <a:gd name="adj3" fmla="val 16667"/>
            </a:avLst>
          </a:prstGeom>
          <a:ln w="19050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Part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II: </a:t>
            </a:r>
            <a:r>
              <a:rPr lang="es-ES" sz="12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Issues</a:t>
            </a:r>
            <a:r>
              <a:rPr lang="es-ES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in </a:t>
            </a:r>
            <a:r>
              <a:rPr lang="es-ES" sz="12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Continuous</a:t>
            </a:r>
            <a:r>
              <a:rPr lang="es-ES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2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Glucose</a:t>
            </a:r>
            <a:r>
              <a:rPr lang="es-ES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2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Monitoring</a:t>
            </a:r>
            <a:r>
              <a:rPr lang="es-ES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2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for</a:t>
            </a:r>
            <a:r>
              <a:rPr lang="es-ES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2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Patient</a:t>
            </a:r>
            <a:r>
              <a:rPr lang="es-ES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2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Identification</a:t>
            </a:r>
            <a:endParaRPr lang="ca-ES" sz="1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9" name="38 Llamada rectangular redondeada"/>
          <p:cNvSpPr/>
          <p:nvPr/>
        </p:nvSpPr>
        <p:spPr>
          <a:xfrm>
            <a:off x="7379332" y="1204345"/>
            <a:ext cx="1684322" cy="596161"/>
          </a:xfrm>
          <a:prstGeom prst="wedgeRoundRectCallout">
            <a:avLst>
              <a:gd name="adj1" fmla="val -66994"/>
              <a:gd name="adj2" fmla="val -22843"/>
              <a:gd name="adj3" fmla="val 16667"/>
            </a:avLst>
          </a:prstGeom>
          <a:ln w="19050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Part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III: </a:t>
            </a:r>
          </a:p>
          <a:p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Interval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diabetic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patient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identification</a:t>
            </a:r>
            <a:endParaRPr lang="ca-ES" sz="1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1 Nube"/>
          <p:cNvSpPr/>
          <p:nvPr/>
        </p:nvSpPr>
        <p:spPr>
          <a:xfrm>
            <a:off x="2963014" y="246085"/>
            <a:ext cx="1680994" cy="720082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Part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I: </a:t>
            </a: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State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of </a:t>
            </a:r>
            <a:r>
              <a:rPr lang="es-ES" sz="12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art</a:t>
            </a:r>
            <a:endParaRPr lang="en-US" sz="1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JOSE LAGUNA SANZ</dc:creator>
  <cp:lastModifiedBy>ALEJANDRO JOSE LAGUNA SANZ</cp:lastModifiedBy>
  <cp:revision>11</cp:revision>
  <dcterms:created xsi:type="dcterms:W3CDTF">2013-07-16T09:50:17Z</dcterms:created>
  <dcterms:modified xsi:type="dcterms:W3CDTF">2014-02-27T16:29:22Z</dcterms:modified>
</cp:coreProperties>
</file>