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94201" autoAdjust="0"/>
  </p:normalViewPr>
  <p:slideViewPr>
    <p:cSldViewPr>
      <p:cViewPr>
        <p:scale>
          <a:sx n="100" d="100"/>
          <a:sy n="100" d="100"/>
        </p:scale>
        <p:origin x="-486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7254-0699-4EDA-B4DA-8EFDF1E85AEF}" type="datetimeFigureOut">
              <a:rPr lang="ca-ES" smtClean="0"/>
              <a:t>11/04/2013</a:t>
            </a:fld>
            <a:endParaRPr lang="ca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CFA6-01B0-456F-8F13-B6D1F322931A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9109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7254-0699-4EDA-B4DA-8EFDF1E85AEF}" type="datetimeFigureOut">
              <a:rPr lang="ca-ES" smtClean="0"/>
              <a:t>11/04/2013</a:t>
            </a:fld>
            <a:endParaRPr lang="ca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CFA6-01B0-456F-8F13-B6D1F322931A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52028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7254-0699-4EDA-B4DA-8EFDF1E85AEF}" type="datetimeFigureOut">
              <a:rPr lang="ca-ES" smtClean="0"/>
              <a:t>11/04/2013</a:t>
            </a:fld>
            <a:endParaRPr lang="ca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CFA6-01B0-456F-8F13-B6D1F322931A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00333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7254-0699-4EDA-B4DA-8EFDF1E85AEF}" type="datetimeFigureOut">
              <a:rPr lang="ca-ES" smtClean="0"/>
              <a:t>11/04/2013</a:t>
            </a:fld>
            <a:endParaRPr lang="ca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CFA6-01B0-456F-8F13-B6D1F322931A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23763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7254-0699-4EDA-B4DA-8EFDF1E85AEF}" type="datetimeFigureOut">
              <a:rPr lang="ca-ES" smtClean="0"/>
              <a:t>11/04/2013</a:t>
            </a:fld>
            <a:endParaRPr lang="ca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CFA6-01B0-456F-8F13-B6D1F322931A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52304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7254-0699-4EDA-B4DA-8EFDF1E85AEF}" type="datetimeFigureOut">
              <a:rPr lang="ca-ES" smtClean="0"/>
              <a:t>11/04/2013</a:t>
            </a:fld>
            <a:endParaRPr lang="ca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CFA6-01B0-456F-8F13-B6D1F322931A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30482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7254-0699-4EDA-B4DA-8EFDF1E85AEF}" type="datetimeFigureOut">
              <a:rPr lang="ca-ES" smtClean="0"/>
              <a:t>11/04/2013</a:t>
            </a:fld>
            <a:endParaRPr lang="ca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CFA6-01B0-456F-8F13-B6D1F322931A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98005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7254-0699-4EDA-B4DA-8EFDF1E85AEF}" type="datetimeFigureOut">
              <a:rPr lang="ca-ES" smtClean="0"/>
              <a:t>11/04/2013</a:t>
            </a:fld>
            <a:endParaRPr lang="ca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CFA6-01B0-456F-8F13-B6D1F322931A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59352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7254-0699-4EDA-B4DA-8EFDF1E85AEF}" type="datetimeFigureOut">
              <a:rPr lang="ca-ES" smtClean="0"/>
              <a:t>11/04/2013</a:t>
            </a:fld>
            <a:endParaRPr lang="ca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CFA6-01B0-456F-8F13-B6D1F322931A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71316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7254-0699-4EDA-B4DA-8EFDF1E85AEF}" type="datetimeFigureOut">
              <a:rPr lang="ca-ES" smtClean="0"/>
              <a:t>11/04/2013</a:t>
            </a:fld>
            <a:endParaRPr lang="ca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CFA6-01B0-456F-8F13-B6D1F322931A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62889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7254-0699-4EDA-B4DA-8EFDF1E85AEF}" type="datetimeFigureOut">
              <a:rPr lang="ca-ES" smtClean="0"/>
              <a:t>11/04/2013</a:t>
            </a:fld>
            <a:endParaRPr lang="ca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CFA6-01B0-456F-8F13-B6D1F322931A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08214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57254-0699-4EDA-B4DA-8EFDF1E85AEF}" type="datetimeFigureOut">
              <a:rPr lang="ca-ES" smtClean="0"/>
              <a:t>11/04/2013</a:t>
            </a:fld>
            <a:endParaRPr lang="ca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3CFA6-01B0-456F-8F13-B6D1F322931A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59432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2771800" y="1628800"/>
            <a:ext cx="864096" cy="8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s-ES" sz="32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s-E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Elipse"/>
          <p:cNvSpPr/>
          <p:nvPr/>
        </p:nvSpPr>
        <p:spPr>
          <a:xfrm>
            <a:off x="1259632" y="1628800"/>
            <a:ext cx="864096" cy="8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s-ES" sz="32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s-E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Elipse"/>
          <p:cNvSpPr/>
          <p:nvPr/>
        </p:nvSpPr>
        <p:spPr>
          <a:xfrm>
            <a:off x="4283968" y="1628800"/>
            <a:ext cx="864096" cy="8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s-ES" sz="3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7 Conector recto de flecha"/>
          <p:cNvCxnSpPr>
            <a:stCxn id="5" idx="6"/>
            <a:endCxn id="4" idx="2"/>
          </p:cNvCxnSpPr>
          <p:nvPr/>
        </p:nvCxnSpPr>
        <p:spPr>
          <a:xfrm>
            <a:off x="2123728" y="2060848"/>
            <a:ext cx="648072" cy="0"/>
          </a:xfrm>
          <a:prstGeom prst="straightConnector1">
            <a:avLst/>
          </a:prstGeom>
          <a:ln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611560" y="2060848"/>
            <a:ext cx="648072" cy="0"/>
          </a:xfrm>
          <a:prstGeom prst="straightConnector1">
            <a:avLst/>
          </a:prstGeom>
          <a:ln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4707632" y="2492896"/>
            <a:ext cx="0" cy="576064"/>
          </a:xfrm>
          <a:prstGeom prst="straightConnector1">
            <a:avLst/>
          </a:prstGeom>
          <a:ln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669533" y="16915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u(t)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267744" y="169151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s-ES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775426" y="169151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s-ES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17 Conector recto de flecha"/>
          <p:cNvCxnSpPr>
            <a:stCxn id="4" idx="6"/>
            <a:endCxn id="6" idx="2"/>
          </p:cNvCxnSpPr>
          <p:nvPr/>
        </p:nvCxnSpPr>
        <p:spPr>
          <a:xfrm>
            <a:off x="3635896" y="2060848"/>
            <a:ext cx="648072" cy="0"/>
          </a:xfrm>
          <a:prstGeom prst="straightConnector1">
            <a:avLst/>
          </a:prstGeom>
          <a:ln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4347004" y="249289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s-ES" baseline="-25000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707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</Words>
  <Application>Microsoft Office PowerPoint</Application>
  <PresentationFormat>Presentación en pantalla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UPV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JOSE LAGUNA SANZ</dc:creator>
  <cp:lastModifiedBy>Alejandro</cp:lastModifiedBy>
  <cp:revision>4</cp:revision>
  <dcterms:created xsi:type="dcterms:W3CDTF">2013-04-09T15:43:04Z</dcterms:created>
  <dcterms:modified xsi:type="dcterms:W3CDTF">2013-04-11T14:38:47Z</dcterms:modified>
</cp:coreProperties>
</file>