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F96393-26F8-4AC2-B1F3-3BD57AB6B4BF}" type="doc">
      <dgm:prSet loTypeId="urn:microsoft.com/office/officeart/2005/8/layout/hProcess4" loCatId="process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ca-ES"/>
        </a:p>
      </dgm:t>
    </dgm:pt>
    <dgm:pt modelId="{A35B7058-DF9D-4062-B909-312EA119DEF8}">
      <dgm:prSet phldrT="[Texto]"/>
      <dgm:spPr/>
      <dgm:t>
        <a:bodyPr/>
        <a:lstStyle/>
        <a:p>
          <a:r>
            <a:rPr lang="en-US" noProof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Time delay</a:t>
          </a:r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90817D9B-CE4A-4276-A800-5FFA179E1964}" type="parTrans" cxnId="{546948A4-FC22-4365-9B4F-B47DB8C1E796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9E26B99F-45D9-405E-B80F-F31B15EC5FF5}" type="sibTrans" cxnId="{546948A4-FC22-4365-9B4F-B47DB8C1E796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624F4638-0B4E-4998-87B8-CB6718B9D4A1}">
      <dgm:prSet phldrT="[Texto]"/>
      <dgm:spPr/>
      <dgm:t>
        <a:bodyPr/>
        <a:lstStyle/>
        <a:p>
          <a:r>
            <a:rPr lang="en-US" noProof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Stationarity</a:t>
          </a:r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D733A112-0D70-4360-9E9A-A33A6A2CFA67}" type="parTrans" cxnId="{1671F12F-BB60-4D98-8D9E-6A87AEA9C4D0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BA6361CB-D1B3-4644-9949-B44774535D19}" type="sibTrans" cxnId="{1671F12F-BB60-4D98-8D9E-6A87AEA9C4D0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B73F5D91-A373-4EE0-8883-3D0F0AFF3E3E}">
      <dgm:prSet phldrT="[Texto]"/>
      <dgm:spPr/>
      <dgm:t>
        <a:bodyPr/>
        <a:lstStyle/>
        <a:p>
          <a:r>
            <a:rPr lang="en-US" noProof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Mean error related to the YSI signal gradient</a:t>
          </a:r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265A3E12-9003-4D72-A06A-31D2C66405A9}" type="parTrans" cxnId="{B77277F6-7764-46E5-A243-628D8158E09B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9179F7BC-AF10-4C84-BCAB-63828FFE7896}" type="sibTrans" cxnId="{B77277F6-7764-46E5-A243-628D8158E09B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F43A2B54-5B20-4D14-A8B6-B9923C270874}">
      <dgm:prSet phldrT="[Texto]"/>
      <dgm:spPr/>
      <dgm:t>
        <a:bodyPr/>
        <a:lstStyle/>
        <a:p>
          <a:r>
            <a:rPr lang="en-US" noProof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Distribution</a:t>
          </a:r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FB1E6824-FFF7-4286-867E-A68AA15EB2C6}" type="parTrans" cxnId="{FA29A15A-D207-4F63-B403-0F827326A6D5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3E996E1D-8E2A-4ADD-BFA8-6C22F0825082}" type="sibTrans" cxnId="{FA29A15A-D207-4F63-B403-0F827326A6D5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8F9FAFA5-AFD3-4674-8523-9B261C1546D2}">
      <dgm:prSet phldrT="[Texto]"/>
      <dgm:spPr/>
      <dgm:t>
        <a:bodyPr/>
        <a:lstStyle/>
        <a:p>
          <a:r>
            <a:rPr lang="en-US" noProof="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AR model fitting of the signal</a:t>
          </a:r>
          <a:endParaRPr lang="en-US" noProof="0" dirty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ACA7FE01-7A5E-4B32-AECA-028FB2F28EF0}" type="parTrans" cxnId="{676E3ACB-C1C5-4B36-8848-DC7AE8750759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8070230D-CC02-4309-8F85-4F609D9F8BFF}" type="sibTrans" cxnId="{676E3ACB-C1C5-4B36-8848-DC7AE8750759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D94FD745-9791-49D9-B199-D85535CC0E5F}">
      <dgm:prSet phldrT="[Texto]"/>
      <dgm:spPr/>
      <dgm:t>
        <a:bodyPr/>
        <a:lstStyle/>
        <a:p>
          <a:r>
            <a:rPr lang="en-US" noProof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Time-Correlation</a:t>
          </a:r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FF95B90E-E2D1-4652-8E3B-31D406A7A8A3}" type="parTrans" cxnId="{15032B42-05D7-4CE7-9500-1898168AC002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43F252C1-2B01-4C90-B5FA-2BD470D5987F}" type="sibTrans" cxnId="{15032B42-05D7-4CE7-9500-1898168AC002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7B12724B-5F35-41D9-A436-164052DFC5E3}">
      <dgm:prSet phldrT="[Texto]"/>
      <dgm:spPr/>
      <dgm:t>
        <a:bodyPr/>
        <a:lstStyle/>
        <a:p>
          <a:r>
            <a:rPr lang="en-US" noProof="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Leptokurtic statistical distribution fitting</a:t>
          </a:r>
          <a:endParaRPr lang="en-US" noProof="0" dirty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70A08742-4269-45F6-B17F-CAF18527B2E9}" type="parTrans" cxnId="{D35DA1AB-0D19-4AEF-87E7-576C59EF91B5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C1FCCA77-E36C-48F6-8B18-CFAEDE29E2DB}" type="sibTrans" cxnId="{D35DA1AB-0D19-4AEF-87E7-576C59EF91B5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AB4F1B34-3252-45B5-BB48-FA56BBEBF061}">
      <dgm:prSet phldrT="[Texto]"/>
      <dgm:spPr/>
      <dgm:t>
        <a:bodyPr/>
        <a:lstStyle/>
        <a:p>
          <a:r>
            <a:rPr lang="en-US" noProof="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Delay calculated out of the maximum cross-correlation between the YSI and the CGM</a:t>
          </a:r>
          <a:endParaRPr lang="en-US" noProof="0" dirty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B65D5FA7-1129-44EA-94D7-CDC8B24217A3}" type="parTrans" cxnId="{CCE21925-6373-43DD-BD47-2C3846905078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662C0E0E-C143-4EB9-991D-AEECD94C299F}" type="sibTrans" cxnId="{CCE21925-6373-43DD-BD47-2C3846905078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3685762F-8944-4B5C-A9C0-0F69A725163B}">
      <dgm:prSet phldrT="[Texto]"/>
      <dgm:spPr/>
      <dgm:t>
        <a:bodyPr/>
        <a:lstStyle/>
        <a:p>
          <a:r>
            <a:rPr lang="en-US" noProof="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Error standard deviation related to the YSI signal</a:t>
          </a:r>
          <a:endParaRPr lang="en-US" noProof="0" dirty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772B6B9F-0042-4A84-8109-4E9FE07717A2}" type="parTrans" cxnId="{1BB4E157-53C5-412B-948E-782F6777CE17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20D2DED2-4986-4052-9B1F-6C36FAA3A6B0}" type="sibTrans" cxnId="{1BB4E157-53C5-412B-948E-782F6777CE17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90B98A85-0668-4190-834F-9CA536439CA2}">
      <dgm:prSet phldrT="[Texto]"/>
      <dgm:spPr/>
      <dgm:t>
        <a:bodyPr/>
        <a:lstStyle/>
        <a:p>
          <a:r>
            <a:rPr lang="en-US" noProof="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Four distributions: Normal, Log-normal, Weibull, Logistic</a:t>
          </a:r>
          <a:endParaRPr lang="en-US" noProof="0" dirty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900FC128-8B13-4F65-AC50-89A27AD5F179}" type="parTrans" cxnId="{A7ED8DF8-C15C-4045-ABA1-BDA9C7BABCC8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6D3EFA4D-D544-4414-83F9-D79BB6DD16D9}" type="sibTrans" cxnId="{A7ED8DF8-C15C-4045-ABA1-BDA9C7BABCC8}">
      <dgm:prSet/>
      <dgm:spPr/>
      <dgm:t>
        <a:bodyPr/>
        <a:lstStyle/>
        <a:p>
          <a:endParaRPr lang="en-US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gm:t>
    </dgm:pt>
    <dgm:pt modelId="{DC6F94B4-0B0E-4B4B-ADCA-7E76406AC692}" type="pres">
      <dgm:prSet presAssocID="{8EF96393-26F8-4AC2-B1F3-3BD57AB6B4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ca-ES"/>
        </a:p>
      </dgm:t>
    </dgm:pt>
    <dgm:pt modelId="{9EB8254F-A1B9-4388-B62B-72AEC61EDF0C}" type="pres">
      <dgm:prSet presAssocID="{8EF96393-26F8-4AC2-B1F3-3BD57AB6B4BF}" presName="tSp" presStyleCnt="0"/>
      <dgm:spPr/>
      <dgm:t>
        <a:bodyPr/>
        <a:lstStyle/>
        <a:p>
          <a:endParaRPr lang="en-US"/>
        </a:p>
      </dgm:t>
    </dgm:pt>
    <dgm:pt modelId="{2CECA73B-BBC7-4E2B-BFEA-27B981C387A4}" type="pres">
      <dgm:prSet presAssocID="{8EF96393-26F8-4AC2-B1F3-3BD57AB6B4BF}" presName="bSp" presStyleCnt="0"/>
      <dgm:spPr/>
      <dgm:t>
        <a:bodyPr/>
        <a:lstStyle/>
        <a:p>
          <a:endParaRPr lang="en-US"/>
        </a:p>
      </dgm:t>
    </dgm:pt>
    <dgm:pt modelId="{6584576C-426B-403B-AB5F-2B9927D689C9}" type="pres">
      <dgm:prSet presAssocID="{8EF96393-26F8-4AC2-B1F3-3BD57AB6B4BF}" presName="process" presStyleCnt="0"/>
      <dgm:spPr/>
      <dgm:t>
        <a:bodyPr/>
        <a:lstStyle/>
        <a:p>
          <a:endParaRPr lang="en-US"/>
        </a:p>
      </dgm:t>
    </dgm:pt>
    <dgm:pt modelId="{D01F9451-6F68-4AAA-A908-A1E1A6AA3336}" type="pres">
      <dgm:prSet presAssocID="{A35B7058-DF9D-4062-B909-312EA119DEF8}" presName="composite1" presStyleCnt="0"/>
      <dgm:spPr/>
      <dgm:t>
        <a:bodyPr/>
        <a:lstStyle/>
        <a:p>
          <a:endParaRPr lang="en-US"/>
        </a:p>
      </dgm:t>
    </dgm:pt>
    <dgm:pt modelId="{F2BC4E0E-CC16-4C0B-86FC-D5DC6EB33EDB}" type="pres">
      <dgm:prSet presAssocID="{A35B7058-DF9D-4062-B909-312EA119DEF8}" presName="dummyNode1" presStyleLbl="node1" presStyleIdx="0" presStyleCnt="4"/>
      <dgm:spPr/>
      <dgm:t>
        <a:bodyPr/>
        <a:lstStyle/>
        <a:p>
          <a:endParaRPr lang="en-US"/>
        </a:p>
      </dgm:t>
    </dgm:pt>
    <dgm:pt modelId="{2A4F3502-6559-42A4-ADCD-91CD741C0E9F}" type="pres">
      <dgm:prSet presAssocID="{A35B7058-DF9D-4062-B909-312EA119DEF8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ca-ES"/>
        </a:p>
      </dgm:t>
    </dgm:pt>
    <dgm:pt modelId="{6073A15D-2619-45EF-B299-1C41C7C5CB61}" type="pres">
      <dgm:prSet presAssocID="{A35B7058-DF9D-4062-B909-312EA119DEF8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ca-ES"/>
        </a:p>
      </dgm:t>
    </dgm:pt>
    <dgm:pt modelId="{267D321D-7F12-4445-BA32-571DA8B6C8C8}" type="pres">
      <dgm:prSet presAssocID="{A35B7058-DF9D-4062-B909-312EA119DEF8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a-ES"/>
        </a:p>
      </dgm:t>
    </dgm:pt>
    <dgm:pt modelId="{D815BFA9-796C-4A85-94C8-ACC72AF9EF31}" type="pres">
      <dgm:prSet presAssocID="{A35B7058-DF9D-4062-B909-312EA119DEF8}" presName="connSite1" presStyleCnt="0"/>
      <dgm:spPr/>
      <dgm:t>
        <a:bodyPr/>
        <a:lstStyle/>
        <a:p>
          <a:endParaRPr lang="en-US"/>
        </a:p>
      </dgm:t>
    </dgm:pt>
    <dgm:pt modelId="{EB60F0C6-ADAC-4CF1-9912-C1264FF50E77}" type="pres">
      <dgm:prSet presAssocID="{9E26B99F-45D9-405E-B80F-F31B15EC5FF5}" presName="Name9" presStyleLbl="sibTrans2D1" presStyleIdx="0" presStyleCnt="3"/>
      <dgm:spPr/>
      <dgm:t>
        <a:bodyPr/>
        <a:lstStyle/>
        <a:p>
          <a:endParaRPr lang="ca-ES"/>
        </a:p>
      </dgm:t>
    </dgm:pt>
    <dgm:pt modelId="{7D7662D9-36DF-4B40-881E-E1C5BB6F1789}" type="pres">
      <dgm:prSet presAssocID="{624F4638-0B4E-4998-87B8-CB6718B9D4A1}" presName="composite2" presStyleCnt="0"/>
      <dgm:spPr/>
      <dgm:t>
        <a:bodyPr/>
        <a:lstStyle/>
        <a:p>
          <a:endParaRPr lang="en-US"/>
        </a:p>
      </dgm:t>
    </dgm:pt>
    <dgm:pt modelId="{43B1D7C9-9ADA-4E6B-B257-8C34EF2D3C64}" type="pres">
      <dgm:prSet presAssocID="{624F4638-0B4E-4998-87B8-CB6718B9D4A1}" presName="dummyNode2" presStyleLbl="node1" presStyleIdx="0" presStyleCnt="4"/>
      <dgm:spPr/>
      <dgm:t>
        <a:bodyPr/>
        <a:lstStyle/>
        <a:p>
          <a:endParaRPr lang="en-US"/>
        </a:p>
      </dgm:t>
    </dgm:pt>
    <dgm:pt modelId="{99F80AD9-D5AD-44C8-87E4-51A9E95CF18B}" type="pres">
      <dgm:prSet presAssocID="{624F4638-0B4E-4998-87B8-CB6718B9D4A1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ca-ES"/>
        </a:p>
      </dgm:t>
    </dgm:pt>
    <dgm:pt modelId="{4DE7237D-E3E0-404A-8C55-CFAB530D74AD}" type="pres">
      <dgm:prSet presAssocID="{624F4638-0B4E-4998-87B8-CB6718B9D4A1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ca-ES"/>
        </a:p>
      </dgm:t>
    </dgm:pt>
    <dgm:pt modelId="{9AF8B89D-3058-41A3-8AFC-6A479DC9709E}" type="pres">
      <dgm:prSet presAssocID="{624F4638-0B4E-4998-87B8-CB6718B9D4A1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ca-ES"/>
        </a:p>
      </dgm:t>
    </dgm:pt>
    <dgm:pt modelId="{26862C8C-4F81-4BFC-A6C1-EF5EBED9AC24}" type="pres">
      <dgm:prSet presAssocID="{624F4638-0B4E-4998-87B8-CB6718B9D4A1}" presName="connSite2" presStyleCnt="0"/>
      <dgm:spPr/>
      <dgm:t>
        <a:bodyPr/>
        <a:lstStyle/>
        <a:p>
          <a:endParaRPr lang="en-US"/>
        </a:p>
      </dgm:t>
    </dgm:pt>
    <dgm:pt modelId="{12F2DA9E-8BD6-4731-9D25-FDFEA90B32AB}" type="pres">
      <dgm:prSet presAssocID="{BA6361CB-D1B3-4644-9949-B44774535D19}" presName="Name18" presStyleLbl="sibTrans2D1" presStyleIdx="1" presStyleCnt="3"/>
      <dgm:spPr/>
      <dgm:t>
        <a:bodyPr/>
        <a:lstStyle/>
        <a:p>
          <a:endParaRPr lang="ca-ES"/>
        </a:p>
      </dgm:t>
    </dgm:pt>
    <dgm:pt modelId="{BD47CB4F-098D-4F5A-BC68-C9DAA9CC1669}" type="pres">
      <dgm:prSet presAssocID="{F43A2B54-5B20-4D14-A8B6-B9923C270874}" presName="composite1" presStyleCnt="0"/>
      <dgm:spPr/>
      <dgm:t>
        <a:bodyPr/>
        <a:lstStyle/>
        <a:p>
          <a:endParaRPr lang="en-US"/>
        </a:p>
      </dgm:t>
    </dgm:pt>
    <dgm:pt modelId="{3174C758-99CA-42D9-A412-A12AE87AC37C}" type="pres">
      <dgm:prSet presAssocID="{F43A2B54-5B20-4D14-A8B6-B9923C270874}" presName="dummyNode1" presStyleLbl="node1" presStyleIdx="1" presStyleCnt="4"/>
      <dgm:spPr/>
      <dgm:t>
        <a:bodyPr/>
        <a:lstStyle/>
        <a:p>
          <a:endParaRPr lang="en-US"/>
        </a:p>
      </dgm:t>
    </dgm:pt>
    <dgm:pt modelId="{5DDA4AF9-104D-4F4F-B2A7-AAABDA889B7B}" type="pres">
      <dgm:prSet presAssocID="{F43A2B54-5B20-4D14-A8B6-B9923C270874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ca-ES"/>
        </a:p>
      </dgm:t>
    </dgm:pt>
    <dgm:pt modelId="{1C84CA09-D2EB-432F-89BA-4E19FB36EC96}" type="pres">
      <dgm:prSet presAssocID="{F43A2B54-5B20-4D14-A8B6-B9923C270874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ca-ES"/>
        </a:p>
      </dgm:t>
    </dgm:pt>
    <dgm:pt modelId="{374836B4-AC9A-4B2E-8B72-04EDFDA6B400}" type="pres">
      <dgm:prSet presAssocID="{F43A2B54-5B20-4D14-A8B6-B9923C270874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a-ES"/>
        </a:p>
      </dgm:t>
    </dgm:pt>
    <dgm:pt modelId="{925AD82A-438D-4FB2-B097-4A97B00B2509}" type="pres">
      <dgm:prSet presAssocID="{F43A2B54-5B20-4D14-A8B6-B9923C270874}" presName="connSite1" presStyleCnt="0"/>
      <dgm:spPr/>
      <dgm:t>
        <a:bodyPr/>
        <a:lstStyle/>
        <a:p>
          <a:endParaRPr lang="en-US"/>
        </a:p>
      </dgm:t>
    </dgm:pt>
    <dgm:pt modelId="{EBE2D7A3-E2EF-48A5-A653-AC850D23F14C}" type="pres">
      <dgm:prSet presAssocID="{3E996E1D-8E2A-4ADD-BFA8-6C22F0825082}" presName="Name9" presStyleLbl="sibTrans2D1" presStyleIdx="2" presStyleCnt="3"/>
      <dgm:spPr/>
      <dgm:t>
        <a:bodyPr/>
        <a:lstStyle/>
        <a:p>
          <a:endParaRPr lang="ca-ES"/>
        </a:p>
      </dgm:t>
    </dgm:pt>
    <dgm:pt modelId="{0450F744-AAE3-43F3-92F2-950D0774BF77}" type="pres">
      <dgm:prSet presAssocID="{D94FD745-9791-49D9-B199-D85535CC0E5F}" presName="composite2" presStyleCnt="0"/>
      <dgm:spPr/>
      <dgm:t>
        <a:bodyPr/>
        <a:lstStyle/>
        <a:p>
          <a:endParaRPr lang="en-US"/>
        </a:p>
      </dgm:t>
    </dgm:pt>
    <dgm:pt modelId="{2975C41B-5F4B-4D97-A264-4AD092862BA9}" type="pres">
      <dgm:prSet presAssocID="{D94FD745-9791-49D9-B199-D85535CC0E5F}" presName="dummyNode2" presStyleLbl="node1" presStyleIdx="2" presStyleCnt="4"/>
      <dgm:spPr/>
      <dgm:t>
        <a:bodyPr/>
        <a:lstStyle/>
        <a:p>
          <a:endParaRPr lang="en-US"/>
        </a:p>
      </dgm:t>
    </dgm:pt>
    <dgm:pt modelId="{419E60ED-81C5-4968-85EE-84DA4DAB9DB9}" type="pres">
      <dgm:prSet presAssocID="{D94FD745-9791-49D9-B199-D85535CC0E5F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ca-ES"/>
        </a:p>
      </dgm:t>
    </dgm:pt>
    <dgm:pt modelId="{56267CC2-768D-428C-91A9-9F792C280F08}" type="pres">
      <dgm:prSet presAssocID="{D94FD745-9791-49D9-B199-D85535CC0E5F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ca-ES"/>
        </a:p>
      </dgm:t>
    </dgm:pt>
    <dgm:pt modelId="{F6CC92BB-F7D3-48D9-A95D-B0B87A67C43F}" type="pres">
      <dgm:prSet presAssocID="{D94FD745-9791-49D9-B199-D85535CC0E5F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ca-ES"/>
        </a:p>
      </dgm:t>
    </dgm:pt>
    <dgm:pt modelId="{A16AAE80-8EFE-45EA-924C-CCC3D5267805}" type="pres">
      <dgm:prSet presAssocID="{D94FD745-9791-49D9-B199-D85535CC0E5F}" presName="connSite2" presStyleCnt="0"/>
      <dgm:spPr/>
      <dgm:t>
        <a:bodyPr/>
        <a:lstStyle/>
        <a:p>
          <a:endParaRPr lang="en-US"/>
        </a:p>
      </dgm:t>
    </dgm:pt>
  </dgm:ptLst>
  <dgm:cxnLst>
    <dgm:cxn modelId="{DB8040D1-8195-47B8-817A-8DB5839A0899}" type="presOf" srcId="{90B98A85-0668-4190-834F-9CA536439CA2}" destId="{1C84CA09-D2EB-432F-89BA-4E19FB36EC96}" srcOrd="1" destOrd="1" presId="urn:microsoft.com/office/officeart/2005/8/layout/hProcess4"/>
    <dgm:cxn modelId="{F78ECC32-5D71-4741-A1C2-76B3F41790EF}" type="presOf" srcId="{B73F5D91-A373-4EE0-8883-3D0F0AFF3E3E}" destId="{99F80AD9-D5AD-44C8-87E4-51A9E95CF18B}" srcOrd="0" destOrd="0" presId="urn:microsoft.com/office/officeart/2005/8/layout/hProcess4"/>
    <dgm:cxn modelId="{1BB4E157-53C5-412B-948E-782F6777CE17}" srcId="{624F4638-0B4E-4998-87B8-CB6718B9D4A1}" destId="{3685762F-8944-4B5C-A9C0-0F69A725163B}" srcOrd="1" destOrd="0" parTransId="{772B6B9F-0042-4A84-8109-4E9FE07717A2}" sibTransId="{20D2DED2-4986-4052-9B1F-6C36FAA3A6B0}"/>
    <dgm:cxn modelId="{10AD75CF-8EF4-41BF-840B-C91665597D65}" type="presOf" srcId="{8EF96393-26F8-4AC2-B1F3-3BD57AB6B4BF}" destId="{DC6F94B4-0B0E-4B4B-ADCA-7E76406AC692}" srcOrd="0" destOrd="0" presId="urn:microsoft.com/office/officeart/2005/8/layout/hProcess4"/>
    <dgm:cxn modelId="{E9398776-1FE5-4CB7-8D95-4D7CCD0D49DF}" type="presOf" srcId="{3685762F-8944-4B5C-A9C0-0F69A725163B}" destId="{99F80AD9-D5AD-44C8-87E4-51A9E95CF18B}" srcOrd="0" destOrd="1" presId="urn:microsoft.com/office/officeart/2005/8/layout/hProcess4"/>
    <dgm:cxn modelId="{D35DA1AB-0D19-4AEF-87E7-576C59EF91B5}" srcId="{F43A2B54-5B20-4D14-A8B6-B9923C270874}" destId="{7B12724B-5F35-41D9-A436-164052DFC5E3}" srcOrd="0" destOrd="0" parTransId="{70A08742-4269-45F6-B17F-CAF18527B2E9}" sibTransId="{C1FCCA77-E36C-48F6-8B18-CFAEDE29E2DB}"/>
    <dgm:cxn modelId="{A316D4C5-BB96-4D7A-B6B0-792E7CCFEC63}" type="presOf" srcId="{D94FD745-9791-49D9-B199-D85535CC0E5F}" destId="{F6CC92BB-F7D3-48D9-A95D-B0B87A67C43F}" srcOrd="0" destOrd="0" presId="urn:microsoft.com/office/officeart/2005/8/layout/hProcess4"/>
    <dgm:cxn modelId="{15032B42-05D7-4CE7-9500-1898168AC002}" srcId="{8EF96393-26F8-4AC2-B1F3-3BD57AB6B4BF}" destId="{D94FD745-9791-49D9-B199-D85535CC0E5F}" srcOrd="3" destOrd="0" parTransId="{FF95B90E-E2D1-4652-8E3B-31D406A7A8A3}" sibTransId="{43F252C1-2B01-4C90-B5FA-2BD470D5987F}"/>
    <dgm:cxn modelId="{7D75E56B-0FD7-4AC3-9A8E-DBB05A6313F9}" type="presOf" srcId="{AB4F1B34-3252-45B5-BB48-FA56BBEBF061}" destId="{2A4F3502-6559-42A4-ADCD-91CD741C0E9F}" srcOrd="0" destOrd="0" presId="urn:microsoft.com/office/officeart/2005/8/layout/hProcess4"/>
    <dgm:cxn modelId="{5D1BC6E9-F05A-49A6-B753-C590B21BC82D}" type="presOf" srcId="{8F9FAFA5-AFD3-4674-8523-9B261C1546D2}" destId="{419E60ED-81C5-4968-85EE-84DA4DAB9DB9}" srcOrd="0" destOrd="0" presId="urn:microsoft.com/office/officeart/2005/8/layout/hProcess4"/>
    <dgm:cxn modelId="{35E66932-04E7-4F58-921C-EEA0CE25CEA5}" type="presOf" srcId="{9E26B99F-45D9-405E-B80F-F31B15EC5FF5}" destId="{EB60F0C6-ADAC-4CF1-9912-C1264FF50E77}" srcOrd="0" destOrd="0" presId="urn:microsoft.com/office/officeart/2005/8/layout/hProcess4"/>
    <dgm:cxn modelId="{A7ED8DF8-C15C-4045-ABA1-BDA9C7BABCC8}" srcId="{F43A2B54-5B20-4D14-A8B6-B9923C270874}" destId="{90B98A85-0668-4190-834F-9CA536439CA2}" srcOrd="1" destOrd="0" parTransId="{900FC128-8B13-4F65-AC50-89A27AD5F179}" sibTransId="{6D3EFA4D-D544-4414-83F9-D79BB6DD16D9}"/>
    <dgm:cxn modelId="{663EB346-806A-42A0-A0FC-AEC9F45BBD27}" type="presOf" srcId="{7B12724B-5F35-41D9-A436-164052DFC5E3}" destId="{1C84CA09-D2EB-432F-89BA-4E19FB36EC96}" srcOrd="1" destOrd="0" presId="urn:microsoft.com/office/officeart/2005/8/layout/hProcess4"/>
    <dgm:cxn modelId="{1671F12F-BB60-4D98-8D9E-6A87AEA9C4D0}" srcId="{8EF96393-26F8-4AC2-B1F3-3BD57AB6B4BF}" destId="{624F4638-0B4E-4998-87B8-CB6718B9D4A1}" srcOrd="1" destOrd="0" parTransId="{D733A112-0D70-4360-9E9A-A33A6A2CFA67}" sibTransId="{BA6361CB-D1B3-4644-9949-B44774535D19}"/>
    <dgm:cxn modelId="{E8E48222-AB8C-487C-B587-3D788C89683A}" type="presOf" srcId="{BA6361CB-D1B3-4644-9949-B44774535D19}" destId="{12F2DA9E-8BD6-4731-9D25-FDFEA90B32AB}" srcOrd="0" destOrd="0" presId="urn:microsoft.com/office/officeart/2005/8/layout/hProcess4"/>
    <dgm:cxn modelId="{7951E712-413C-4375-A419-1F6EF0CA585A}" type="presOf" srcId="{90B98A85-0668-4190-834F-9CA536439CA2}" destId="{5DDA4AF9-104D-4F4F-B2A7-AAABDA889B7B}" srcOrd="0" destOrd="1" presId="urn:microsoft.com/office/officeart/2005/8/layout/hProcess4"/>
    <dgm:cxn modelId="{F7F61100-7425-4633-B961-E1AA47D0E290}" type="presOf" srcId="{F43A2B54-5B20-4D14-A8B6-B9923C270874}" destId="{374836B4-AC9A-4B2E-8B72-04EDFDA6B400}" srcOrd="0" destOrd="0" presId="urn:microsoft.com/office/officeart/2005/8/layout/hProcess4"/>
    <dgm:cxn modelId="{CA74228B-B500-47F1-8DF0-E47A1D38F712}" type="presOf" srcId="{3E996E1D-8E2A-4ADD-BFA8-6C22F0825082}" destId="{EBE2D7A3-E2EF-48A5-A653-AC850D23F14C}" srcOrd="0" destOrd="0" presId="urn:microsoft.com/office/officeart/2005/8/layout/hProcess4"/>
    <dgm:cxn modelId="{E4919306-000C-4044-B789-51998B12E9B0}" type="presOf" srcId="{3685762F-8944-4B5C-A9C0-0F69A725163B}" destId="{4DE7237D-E3E0-404A-8C55-CFAB530D74AD}" srcOrd="1" destOrd="1" presId="urn:microsoft.com/office/officeart/2005/8/layout/hProcess4"/>
    <dgm:cxn modelId="{EFF1B687-9F0A-4241-AA6F-8C98AE8B828A}" type="presOf" srcId="{AB4F1B34-3252-45B5-BB48-FA56BBEBF061}" destId="{6073A15D-2619-45EF-B299-1C41C7C5CB61}" srcOrd="1" destOrd="0" presId="urn:microsoft.com/office/officeart/2005/8/layout/hProcess4"/>
    <dgm:cxn modelId="{C3B19CA4-BBE0-4E5E-8B78-A9B487ACF68E}" type="presOf" srcId="{8F9FAFA5-AFD3-4674-8523-9B261C1546D2}" destId="{56267CC2-768D-428C-91A9-9F792C280F08}" srcOrd="1" destOrd="0" presId="urn:microsoft.com/office/officeart/2005/8/layout/hProcess4"/>
    <dgm:cxn modelId="{1D9F93A0-48B7-4BAA-AE0E-B0EF3B1BDD8F}" type="presOf" srcId="{A35B7058-DF9D-4062-B909-312EA119DEF8}" destId="{267D321D-7F12-4445-BA32-571DA8B6C8C8}" srcOrd="0" destOrd="0" presId="urn:microsoft.com/office/officeart/2005/8/layout/hProcess4"/>
    <dgm:cxn modelId="{C9836A7E-03E7-4783-9BDF-CEB3A2EC3E1F}" type="presOf" srcId="{624F4638-0B4E-4998-87B8-CB6718B9D4A1}" destId="{9AF8B89D-3058-41A3-8AFC-6A479DC9709E}" srcOrd="0" destOrd="0" presId="urn:microsoft.com/office/officeart/2005/8/layout/hProcess4"/>
    <dgm:cxn modelId="{FA29A15A-D207-4F63-B403-0F827326A6D5}" srcId="{8EF96393-26F8-4AC2-B1F3-3BD57AB6B4BF}" destId="{F43A2B54-5B20-4D14-A8B6-B9923C270874}" srcOrd="2" destOrd="0" parTransId="{FB1E6824-FFF7-4286-867E-A68AA15EB2C6}" sibTransId="{3E996E1D-8E2A-4ADD-BFA8-6C22F0825082}"/>
    <dgm:cxn modelId="{676E3ACB-C1C5-4B36-8848-DC7AE8750759}" srcId="{D94FD745-9791-49D9-B199-D85535CC0E5F}" destId="{8F9FAFA5-AFD3-4674-8523-9B261C1546D2}" srcOrd="0" destOrd="0" parTransId="{ACA7FE01-7A5E-4B32-AECA-028FB2F28EF0}" sibTransId="{8070230D-CC02-4309-8F85-4F609D9F8BFF}"/>
    <dgm:cxn modelId="{B77277F6-7764-46E5-A243-628D8158E09B}" srcId="{624F4638-0B4E-4998-87B8-CB6718B9D4A1}" destId="{B73F5D91-A373-4EE0-8883-3D0F0AFF3E3E}" srcOrd="0" destOrd="0" parTransId="{265A3E12-9003-4D72-A06A-31D2C66405A9}" sibTransId="{9179F7BC-AF10-4C84-BCAB-63828FFE7896}"/>
    <dgm:cxn modelId="{B6CC3903-0C03-4566-B5A9-3FCAFE011625}" type="presOf" srcId="{B73F5D91-A373-4EE0-8883-3D0F0AFF3E3E}" destId="{4DE7237D-E3E0-404A-8C55-CFAB530D74AD}" srcOrd="1" destOrd="0" presId="urn:microsoft.com/office/officeart/2005/8/layout/hProcess4"/>
    <dgm:cxn modelId="{CCE21925-6373-43DD-BD47-2C3846905078}" srcId="{A35B7058-DF9D-4062-B909-312EA119DEF8}" destId="{AB4F1B34-3252-45B5-BB48-FA56BBEBF061}" srcOrd="0" destOrd="0" parTransId="{B65D5FA7-1129-44EA-94D7-CDC8B24217A3}" sibTransId="{662C0E0E-C143-4EB9-991D-AEECD94C299F}"/>
    <dgm:cxn modelId="{7EB97137-DC6E-41C7-B094-5AEE08663473}" type="presOf" srcId="{7B12724B-5F35-41D9-A436-164052DFC5E3}" destId="{5DDA4AF9-104D-4F4F-B2A7-AAABDA889B7B}" srcOrd="0" destOrd="0" presId="urn:microsoft.com/office/officeart/2005/8/layout/hProcess4"/>
    <dgm:cxn modelId="{546948A4-FC22-4365-9B4F-B47DB8C1E796}" srcId="{8EF96393-26F8-4AC2-B1F3-3BD57AB6B4BF}" destId="{A35B7058-DF9D-4062-B909-312EA119DEF8}" srcOrd="0" destOrd="0" parTransId="{90817D9B-CE4A-4276-A800-5FFA179E1964}" sibTransId="{9E26B99F-45D9-405E-B80F-F31B15EC5FF5}"/>
    <dgm:cxn modelId="{321847A0-CA4B-41A6-A1BF-3D495ED78FC0}" type="presParOf" srcId="{DC6F94B4-0B0E-4B4B-ADCA-7E76406AC692}" destId="{9EB8254F-A1B9-4388-B62B-72AEC61EDF0C}" srcOrd="0" destOrd="0" presId="urn:microsoft.com/office/officeart/2005/8/layout/hProcess4"/>
    <dgm:cxn modelId="{7B4E2A44-848A-493E-AADA-3B0B594AA874}" type="presParOf" srcId="{DC6F94B4-0B0E-4B4B-ADCA-7E76406AC692}" destId="{2CECA73B-BBC7-4E2B-BFEA-27B981C387A4}" srcOrd="1" destOrd="0" presId="urn:microsoft.com/office/officeart/2005/8/layout/hProcess4"/>
    <dgm:cxn modelId="{AFC5ACF8-A695-4FA8-973C-7F6B80BC2BD6}" type="presParOf" srcId="{DC6F94B4-0B0E-4B4B-ADCA-7E76406AC692}" destId="{6584576C-426B-403B-AB5F-2B9927D689C9}" srcOrd="2" destOrd="0" presId="urn:microsoft.com/office/officeart/2005/8/layout/hProcess4"/>
    <dgm:cxn modelId="{167D9919-ABAC-4446-BB45-20FDE2DCC317}" type="presParOf" srcId="{6584576C-426B-403B-AB5F-2B9927D689C9}" destId="{D01F9451-6F68-4AAA-A908-A1E1A6AA3336}" srcOrd="0" destOrd="0" presId="urn:microsoft.com/office/officeart/2005/8/layout/hProcess4"/>
    <dgm:cxn modelId="{4CF5726B-226B-4744-B901-6C63DD211FE0}" type="presParOf" srcId="{D01F9451-6F68-4AAA-A908-A1E1A6AA3336}" destId="{F2BC4E0E-CC16-4C0B-86FC-D5DC6EB33EDB}" srcOrd="0" destOrd="0" presId="urn:microsoft.com/office/officeart/2005/8/layout/hProcess4"/>
    <dgm:cxn modelId="{4E3F0FAC-994F-4EA9-A56F-E88823505737}" type="presParOf" srcId="{D01F9451-6F68-4AAA-A908-A1E1A6AA3336}" destId="{2A4F3502-6559-42A4-ADCD-91CD741C0E9F}" srcOrd="1" destOrd="0" presId="urn:microsoft.com/office/officeart/2005/8/layout/hProcess4"/>
    <dgm:cxn modelId="{D88EA712-3CE3-4C7F-AEA1-3F2BACCF133D}" type="presParOf" srcId="{D01F9451-6F68-4AAA-A908-A1E1A6AA3336}" destId="{6073A15D-2619-45EF-B299-1C41C7C5CB61}" srcOrd="2" destOrd="0" presId="urn:microsoft.com/office/officeart/2005/8/layout/hProcess4"/>
    <dgm:cxn modelId="{41B67AC2-219C-4844-B052-9FD7E3D7A37A}" type="presParOf" srcId="{D01F9451-6F68-4AAA-A908-A1E1A6AA3336}" destId="{267D321D-7F12-4445-BA32-571DA8B6C8C8}" srcOrd="3" destOrd="0" presId="urn:microsoft.com/office/officeart/2005/8/layout/hProcess4"/>
    <dgm:cxn modelId="{3325D338-7D42-4439-BB44-B1E98EA9CB7E}" type="presParOf" srcId="{D01F9451-6F68-4AAA-A908-A1E1A6AA3336}" destId="{D815BFA9-796C-4A85-94C8-ACC72AF9EF31}" srcOrd="4" destOrd="0" presId="urn:microsoft.com/office/officeart/2005/8/layout/hProcess4"/>
    <dgm:cxn modelId="{7A31B938-8F0C-4D0E-B9A1-DAFF7A37F548}" type="presParOf" srcId="{6584576C-426B-403B-AB5F-2B9927D689C9}" destId="{EB60F0C6-ADAC-4CF1-9912-C1264FF50E77}" srcOrd="1" destOrd="0" presId="urn:microsoft.com/office/officeart/2005/8/layout/hProcess4"/>
    <dgm:cxn modelId="{7744DF06-58FA-4B0D-B246-A2895C50E59A}" type="presParOf" srcId="{6584576C-426B-403B-AB5F-2B9927D689C9}" destId="{7D7662D9-36DF-4B40-881E-E1C5BB6F1789}" srcOrd="2" destOrd="0" presId="urn:microsoft.com/office/officeart/2005/8/layout/hProcess4"/>
    <dgm:cxn modelId="{6936293D-7282-444E-A569-437E2580A90E}" type="presParOf" srcId="{7D7662D9-36DF-4B40-881E-E1C5BB6F1789}" destId="{43B1D7C9-9ADA-4E6B-B257-8C34EF2D3C64}" srcOrd="0" destOrd="0" presId="urn:microsoft.com/office/officeart/2005/8/layout/hProcess4"/>
    <dgm:cxn modelId="{4968383D-24F2-4696-BDAF-F5C173C21773}" type="presParOf" srcId="{7D7662D9-36DF-4B40-881E-E1C5BB6F1789}" destId="{99F80AD9-D5AD-44C8-87E4-51A9E95CF18B}" srcOrd="1" destOrd="0" presId="urn:microsoft.com/office/officeart/2005/8/layout/hProcess4"/>
    <dgm:cxn modelId="{AFA7E762-3745-473C-A53C-02627422C133}" type="presParOf" srcId="{7D7662D9-36DF-4B40-881E-E1C5BB6F1789}" destId="{4DE7237D-E3E0-404A-8C55-CFAB530D74AD}" srcOrd="2" destOrd="0" presId="urn:microsoft.com/office/officeart/2005/8/layout/hProcess4"/>
    <dgm:cxn modelId="{0C156C35-A3A3-439B-B0C7-5110E2838C81}" type="presParOf" srcId="{7D7662D9-36DF-4B40-881E-E1C5BB6F1789}" destId="{9AF8B89D-3058-41A3-8AFC-6A479DC9709E}" srcOrd="3" destOrd="0" presId="urn:microsoft.com/office/officeart/2005/8/layout/hProcess4"/>
    <dgm:cxn modelId="{55FB7092-8D44-4396-A472-C2528E457FA7}" type="presParOf" srcId="{7D7662D9-36DF-4B40-881E-E1C5BB6F1789}" destId="{26862C8C-4F81-4BFC-A6C1-EF5EBED9AC24}" srcOrd="4" destOrd="0" presId="urn:microsoft.com/office/officeart/2005/8/layout/hProcess4"/>
    <dgm:cxn modelId="{2B790CC4-FF3E-4EDC-8054-E5F946F00332}" type="presParOf" srcId="{6584576C-426B-403B-AB5F-2B9927D689C9}" destId="{12F2DA9E-8BD6-4731-9D25-FDFEA90B32AB}" srcOrd="3" destOrd="0" presId="urn:microsoft.com/office/officeart/2005/8/layout/hProcess4"/>
    <dgm:cxn modelId="{0EF6E158-0ABF-49C6-8569-AEE62B480C92}" type="presParOf" srcId="{6584576C-426B-403B-AB5F-2B9927D689C9}" destId="{BD47CB4F-098D-4F5A-BC68-C9DAA9CC1669}" srcOrd="4" destOrd="0" presId="urn:microsoft.com/office/officeart/2005/8/layout/hProcess4"/>
    <dgm:cxn modelId="{82D193D5-B671-4AE3-865C-E4D0563B13BF}" type="presParOf" srcId="{BD47CB4F-098D-4F5A-BC68-C9DAA9CC1669}" destId="{3174C758-99CA-42D9-A412-A12AE87AC37C}" srcOrd="0" destOrd="0" presId="urn:microsoft.com/office/officeart/2005/8/layout/hProcess4"/>
    <dgm:cxn modelId="{93E95675-348A-4709-8367-2D821956137F}" type="presParOf" srcId="{BD47CB4F-098D-4F5A-BC68-C9DAA9CC1669}" destId="{5DDA4AF9-104D-4F4F-B2A7-AAABDA889B7B}" srcOrd="1" destOrd="0" presId="urn:microsoft.com/office/officeart/2005/8/layout/hProcess4"/>
    <dgm:cxn modelId="{74E21EBA-9EC4-4596-86AD-E14438B29DF9}" type="presParOf" srcId="{BD47CB4F-098D-4F5A-BC68-C9DAA9CC1669}" destId="{1C84CA09-D2EB-432F-89BA-4E19FB36EC96}" srcOrd="2" destOrd="0" presId="urn:microsoft.com/office/officeart/2005/8/layout/hProcess4"/>
    <dgm:cxn modelId="{4DB10C55-146D-49C5-B295-508BC6808BC1}" type="presParOf" srcId="{BD47CB4F-098D-4F5A-BC68-C9DAA9CC1669}" destId="{374836B4-AC9A-4B2E-8B72-04EDFDA6B400}" srcOrd="3" destOrd="0" presId="urn:microsoft.com/office/officeart/2005/8/layout/hProcess4"/>
    <dgm:cxn modelId="{A0D9BAC7-4607-48D1-ADEF-D14EAB776657}" type="presParOf" srcId="{BD47CB4F-098D-4F5A-BC68-C9DAA9CC1669}" destId="{925AD82A-438D-4FB2-B097-4A97B00B2509}" srcOrd="4" destOrd="0" presId="urn:microsoft.com/office/officeart/2005/8/layout/hProcess4"/>
    <dgm:cxn modelId="{5F37841D-48F9-4AD5-B096-7D2F561D6C2C}" type="presParOf" srcId="{6584576C-426B-403B-AB5F-2B9927D689C9}" destId="{EBE2D7A3-E2EF-48A5-A653-AC850D23F14C}" srcOrd="5" destOrd="0" presId="urn:microsoft.com/office/officeart/2005/8/layout/hProcess4"/>
    <dgm:cxn modelId="{F6F19A6F-2621-4C6C-842B-43D39CD13F13}" type="presParOf" srcId="{6584576C-426B-403B-AB5F-2B9927D689C9}" destId="{0450F744-AAE3-43F3-92F2-950D0774BF77}" srcOrd="6" destOrd="0" presId="urn:microsoft.com/office/officeart/2005/8/layout/hProcess4"/>
    <dgm:cxn modelId="{80444B4E-50B3-4C7C-BC84-0E25F450ED07}" type="presParOf" srcId="{0450F744-AAE3-43F3-92F2-950D0774BF77}" destId="{2975C41B-5F4B-4D97-A264-4AD092862BA9}" srcOrd="0" destOrd="0" presId="urn:microsoft.com/office/officeart/2005/8/layout/hProcess4"/>
    <dgm:cxn modelId="{D7C296B9-8988-47AF-8A85-AB02406EC8A3}" type="presParOf" srcId="{0450F744-AAE3-43F3-92F2-950D0774BF77}" destId="{419E60ED-81C5-4968-85EE-84DA4DAB9DB9}" srcOrd="1" destOrd="0" presId="urn:microsoft.com/office/officeart/2005/8/layout/hProcess4"/>
    <dgm:cxn modelId="{5B5AA4F3-7B48-4650-976A-38ECD5E2529A}" type="presParOf" srcId="{0450F744-AAE3-43F3-92F2-950D0774BF77}" destId="{56267CC2-768D-428C-91A9-9F792C280F08}" srcOrd="2" destOrd="0" presId="urn:microsoft.com/office/officeart/2005/8/layout/hProcess4"/>
    <dgm:cxn modelId="{A1313B79-EE5F-470E-9878-10B844DB9A3B}" type="presParOf" srcId="{0450F744-AAE3-43F3-92F2-950D0774BF77}" destId="{F6CC92BB-F7D3-48D9-A95D-B0B87A67C43F}" srcOrd="3" destOrd="0" presId="urn:microsoft.com/office/officeart/2005/8/layout/hProcess4"/>
    <dgm:cxn modelId="{B6AA2B1F-5491-4166-8855-F2F8BBCD9410}" type="presParOf" srcId="{0450F744-AAE3-43F3-92F2-950D0774BF77}" destId="{A16AAE80-8EFE-45EA-924C-CCC3D526780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F3502-6559-42A4-ADCD-91CD741C0E9F}">
      <dsp:nvSpPr>
        <dsp:cNvPr id="0" name=""/>
        <dsp:cNvSpPr/>
      </dsp:nvSpPr>
      <dsp:spPr>
        <a:xfrm>
          <a:off x="990" y="1571026"/>
          <a:ext cx="1677892" cy="1383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Delay calculated out of the maximum cross-correlation between the YSI and the CGM</a:t>
          </a:r>
          <a:endParaRPr lang="en-US" sz="1200" kern="1200" noProof="0" dirty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sp:txBody>
      <dsp:txXfrm>
        <a:off x="32838" y="1602874"/>
        <a:ext cx="1614196" cy="1023662"/>
      </dsp:txXfrm>
    </dsp:sp>
    <dsp:sp modelId="{EB60F0C6-ADAC-4CF1-9912-C1264FF50E77}">
      <dsp:nvSpPr>
        <dsp:cNvPr id="0" name=""/>
        <dsp:cNvSpPr/>
      </dsp:nvSpPr>
      <dsp:spPr>
        <a:xfrm>
          <a:off x="950326" y="1923632"/>
          <a:ext cx="1816423" cy="1816423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D321D-7F12-4445-BA32-571DA8B6C8C8}">
      <dsp:nvSpPr>
        <dsp:cNvPr id="0" name=""/>
        <dsp:cNvSpPr/>
      </dsp:nvSpPr>
      <dsp:spPr>
        <a:xfrm>
          <a:off x="373855" y="2658384"/>
          <a:ext cx="1491460" cy="593104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noProof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Time delay</a:t>
          </a:r>
          <a:endParaRPr lang="en-US" sz="1900" kern="1200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sp:txBody>
      <dsp:txXfrm>
        <a:off x="391226" y="2675755"/>
        <a:ext cx="1456718" cy="558362"/>
      </dsp:txXfrm>
    </dsp:sp>
    <dsp:sp modelId="{99F80AD9-D5AD-44C8-87E4-51A9E95CF18B}">
      <dsp:nvSpPr>
        <dsp:cNvPr id="0" name=""/>
        <dsp:cNvSpPr/>
      </dsp:nvSpPr>
      <dsp:spPr>
        <a:xfrm>
          <a:off x="2122088" y="1571026"/>
          <a:ext cx="1677892" cy="1383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-230847"/>
              <a:satOff val="15390"/>
              <a:lumOff val="20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Mean error related to the YSI signal gradient</a:t>
          </a:r>
          <a:endParaRPr lang="en-US" sz="1200" kern="1200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Error standard deviation related to the YSI signal</a:t>
          </a:r>
          <a:endParaRPr lang="en-US" sz="1200" kern="1200" noProof="0" dirty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sp:txBody>
      <dsp:txXfrm>
        <a:off x="2153936" y="1899426"/>
        <a:ext cx="1614196" cy="1023662"/>
      </dsp:txXfrm>
    </dsp:sp>
    <dsp:sp modelId="{12F2DA9E-8BD6-4731-9D25-FDFEA90B32AB}">
      <dsp:nvSpPr>
        <dsp:cNvPr id="0" name=""/>
        <dsp:cNvSpPr/>
      </dsp:nvSpPr>
      <dsp:spPr>
        <a:xfrm>
          <a:off x="3057442" y="731644"/>
          <a:ext cx="2030821" cy="2030821"/>
        </a:xfrm>
        <a:prstGeom prst="circularArrow">
          <a:avLst>
            <a:gd name="adj1" fmla="val 2655"/>
            <a:gd name="adj2" fmla="val 322955"/>
            <a:gd name="adj3" fmla="val 19501534"/>
            <a:gd name="adj4" fmla="val 12575511"/>
            <a:gd name="adj5" fmla="val 3098"/>
          </a:avLst>
        </a:prstGeom>
        <a:solidFill>
          <a:schemeClr val="accent6">
            <a:shade val="90000"/>
            <a:hueOff val="-321817"/>
            <a:satOff val="4375"/>
            <a:lumOff val="184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8B89D-3058-41A3-8AFC-6A479DC9709E}">
      <dsp:nvSpPr>
        <dsp:cNvPr id="0" name=""/>
        <dsp:cNvSpPr/>
      </dsp:nvSpPr>
      <dsp:spPr>
        <a:xfrm>
          <a:off x="2494953" y="1274474"/>
          <a:ext cx="1491460" cy="593104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-230847"/>
            <a:satOff val="15390"/>
            <a:lumOff val="200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noProof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Stationarity</a:t>
          </a:r>
          <a:endParaRPr lang="en-US" sz="1900" kern="1200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sp:txBody>
      <dsp:txXfrm>
        <a:off x="2512324" y="1291845"/>
        <a:ext cx="1456718" cy="558362"/>
      </dsp:txXfrm>
    </dsp:sp>
    <dsp:sp modelId="{5DDA4AF9-104D-4F4F-B2A7-AAABDA889B7B}">
      <dsp:nvSpPr>
        <dsp:cNvPr id="0" name=""/>
        <dsp:cNvSpPr/>
      </dsp:nvSpPr>
      <dsp:spPr>
        <a:xfrm>
          <a:off x="4243186" y="1571026"/>
          <a:ext cx="1677892" cy="1383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-461694"/>
              <a:satOff val="30780"/>
              <a:lumOff val="401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Leptokurtic statistical distribution fitting</a:t>
          </a:r>
          <a:endParaRPr lang="en-US" sz="1200" kern="1200" noProof="0" dirty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Four distributions: Normal, Log-normal, Weibull, Logistic</a:t>
          </a:r>
          <a:endParaRPr lang="en-US" sz="1200" kern="1200" noProof="0" dirty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sp:txBody>
      <dsp:txXfrm>
        <a:off x="4275034" y="1602874"/>
        <a:ext cx="1614196" cy="1023662"/>
      </dsp:txXfrm>
    </dsp:sp>
    <dsp:sp modelId="{EBE2D7A3-E2EF-48A5-A653-AC850D23F14C}">
      <dsp:nvSpPr>
        <dsp:cNvPr id="0" name=""/>
        <dsp:cNvSpPr/>
      </dsp:nvSpPr>
      <dsp:spPr>
        <a:xfrm>
          <a:off x="5192522" y="1923632"/>
          <a:ext cx="1816423" cy="1816423"/>
        </a:xfrm>
        <a:prstGeom prst="leftCircularArrow">
          <a:avLst>
            <a:gd name="adj1" fmla="val 2969"/>
            <a:gd name="adj2" fmla="val 363730"/>
            <a:gd name="adj3" fmla="val 2139241"/>
            <a:gd name="adj4" fmla="val 9024489"/>
            <a:gd name="adj5" fmla="val 3463"/>
          </a:avLst>
        </a:prstGeom>
        <a:solidFill>
          <a:schemeClr val="accent6">
            <a:shade val="90000"/>
            <a:hueOff val="-321817"/>
            <a:satOff val="4375"/>
            <a:lumOff val="184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836B4-AC9A-4B2E-8B72-04EDFDA6B400}">
      <dsp:nvSpPr>
        <dsp:cNvPr id="0" name=""/>
        <dsp:cNvSpPr/>
      </dsp:nvSpPr>
      <dsp:spPr>
        <a:xfrm>
          <a:off x="4616051" y="2658384"/>
          <a:ext cx="1491460" cy="593104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-461694"/>
            <a:satOff val="30780"/>
            <a:lumOff val="40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noProof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Distribution</a:t>
          </a:r>
          <a:endParaRPr lang="en-US" sz="1900" kern="1200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sp:txBody>
      <dsp:txXfrm>
        <a:off x="4633422" y="2675755"/>
        <a:ext cx="1456718" cy="558362"/>
      </dsp:txXfrm>
    </dsp:sp>
    <dsp:sp modelId="{419E60ED-81C5-4968-85EE-84DA4DAB9DB9}">
      <dsp:nvSpPr>
        <dsp:cNvPr id="0" name=""/>
        <dsp:cNvSpPr/>
      </dsp:nvSpPr>
      <dsp:spPr>
        <a:xfrm>
          <a:off x="6364284" y="1571026"/>
          <a:ext cx="1677892" cy="13839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50000"/>
              <a:hueOff val="-230847"/>
              <a:satOff val="15390"/>
              <a:lumOff val="20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noProof="0" dirty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AR model fitting of the signal</a:t>
          </a:r>
          <a:endParaRPr lang="en-US" sz="1200" kern="1200" noProof="0" dirty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sp:txBody>
      <dsp:txXfrm>
        <a:off x="6396132" y="1899426"/>
        <a:ext cx="1614196" cy="1023662"/>
      </dsp:txXfrm>
    </dsp:sp>
    <dsp:sp modelId="{F6CC92BB-F7D3-48D9-A95D-B0B87A67C43F}">
      <dsp:nvSpPr>
        <dsp:cNvPr id="0" name=""/>
        <dsp:cNvSpPr/>
      </dsp:nvSpPr>
      <dsp:spPr>
        <a:xfrm>
          <a:off x="6737149" y="1274474"/>
          <a:ext cx="1491460" cy="593104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-230847"/>
            <a:satOff val="15390"/>
            <a:lumOff val="200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noProof="0" smtClean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rPr>
            <a:t>Time-Correlation</a:t>
          </a:r>
          <a:endParaRPr lang="en-US" sz="1900" kern="1200" noProof="0">
            <a:latin typeface="Linux Libertine" panose="02000503000000000000" pitchFamily="2" charset="0"/>
            <a:ea typeface="Linux Libertine" panose="02000503000000000000" pitchFamily="2" charset="0"/>
            <a:cs typeface="Linux Libertine" panose="02000503000000000000" pitchFamily="2" charset="0"/>
          </a:endParaRPr>
        </a:p>
      </dsp:txBody>
      <dsp:txXfrm>
        <a:off x="6754520" y="1291845"/>
        <a:ext cx="1456718" cy="558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21F4-455A-4EBF-A120-B243B109E38C}" type="datetimeFigureOut">
              <a:rPr lang="ca-ES" smtClean="0"/>
              <a:t>03/04/2014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E28E-A378-4E48-B8F6-7E5F71BDFD1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0747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21F4-455A-4EBF-A120-B243B109E38C}" type="datetimeFigureOut">
              <a:rPr lang="ca-ES" smtClean="0"/>
              <a:t>03/04/2014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E28E-A378-4E48-B8F6-7E5F71BDFD1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3225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21F4-455A-4EBF-A120-B243B109E38C}" type="datetimeFigureOut">
              <a:rPr lang="ca-ES" smtClean="0"/>
              <a:t>03/04/2014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E28E-A378-4E48-B8F6-7E5F71BDFD1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9587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21F4-455A-4EBF-A120-B243B109E38C}" type="datetimeFigureOut">
              <a:rPr lang="ca-ES" smtClean="0"/>
              <a:t>03/04/2014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E28E-A378-4E48-B8F6-7E5F71BDFD1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2331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21F4-455A-4EBF-A120-B243B109E38C}" type="datetimeFigureOut">
              <a:rPr lang="ca-ES" smtClean="0"/>
              <a:t>03/04/2014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E28E-A378-4E48-B8F6-7E5F71BDFD1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3906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21F4-455A-4EBF-A120-B243B109E38C}" type="datetimeFigureOut">
              <a:rPr lang="ca-ES" smtClean="0"/>
              <a:t>03/04/2014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E28E-A378-4E48-B8F6-7E5F71BDFD1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4663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21F4-455A-4EBF-A120-B243B109E38C}" type="datetimeFigureOut">
              <a:rPr lang="ca-ES" smtClean="0"/>
              <a:t>03/04/2014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E28E-A378-4E48-B8F6-7E5F71BDFD1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5391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21F4-455A-4EBF-A120-B243B109E38C}" type="datetimeFigureOut">
              <a:rPr lang="ca-ES" smtClean="0"/>
              <a:t>03/04/2014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E28E-A378-4E48-B8F6-7E5F71BDFD1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7009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21F4-455A-4EBF-A120-B243B109E38C}" type="datetimeFigureOut">
              <a:rPr lang="ca-ES" smtClean="0"/>
              <a:t>03/04/2014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E28E-A378-4E48-B8F6-7E5F71BDFD1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3259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21F4-455A-4EBF-A120-B243B109E38C}" type="datetimeFigureOut">
              <a:rPr lang="ca-ES" smtClean="0"/>
              <a:t>03/04/2014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E28E-A378-4E48-B8F6-7E5F71BDFD1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3507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21F4-455A-4EBF-A120-B243B109E38C}" type="datetimeFigureOut">
              <a:rPr lang="ca-ES" smtClean="0"/>
              <a:t>03/04/2014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E28E-A378-4E48-B8F6-7E5F71BDFD1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283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421F4-455A-4EBF-A120-B243B109E38C}" type="datetimeFigureOut">
              <a:rPr lang="ca-ES" smtClean="0"/>
              <a:t>03/04/2014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E28E-A378-4E48-B8F6-7E5F71BDFD1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298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373871"/>
              </p:ext>
            </p:extLst>
          </p:nvPr>
        </p:nvGraphicFramePr>
        <p:xfrm>
          <a:off x="467544" y="9807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1 Llamada rectangular redondeada"/>
          <p:cNvSpPr/>
          <p:nvPr/>
        </p:nvSpPr>
        <p:spPr>
          <a:xfrm>
            <a:off x="3707904" y="980728"/>
            <a:ext cx="2808312" cy="648072"/>
          </a:xfrm>
          <a:prstGeom prst="wedgeRoundRectCallout">
            <a:avLst>
              <a:gd name="adj1" fmla="val -18304"/>
              <a:gd name="adj2" fmla="val 7482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Stationary signal in mean and standard deviation</a:t>
            </a:r>
            <a:endParaRPr lang="en-US" sz="140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4 Llamada rectangular redondeada"/>
          <p:cNvSpPr/>
          <p:nvPr/>
        </p:nvSpPr>
        <p:spPr>
          <a:xfrm>
            <a:off x="1994503" y="4864479"/>
            <a:ext cx="1728192" cy="648072"/>
          </a:xfrm>
          <a:prstGeom prst="wedgeRoundRectCallout">
            <a:avLst>
              <a:gd name="adj1" fmla="val -36639"/>
              <a:gd name="adj2" fmla="val -8270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Shifted signal without delay</a:t>
            </a:r>
            <a:endParaRPr lang="en-US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499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JOSE LAGUNA SANZ</dc:creator>
  <cp:lastModifiedBy>ALEJANDRO JOSE LAGUNA SANZ</cp:lastModifiedBy>
  <cp:revision>4</cp:revision>
  <dcterms:created xsi:type="dcterms:W3CDTF">2012-05-22T09:36:59Z</dcterms:created>
  <dcterms:modified xsi:type="dcterms:W3CDTF">2014-04-03T10:34:22Z</dcterms:modified>
</cp:coreProperties>
</file>