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48" r:id="rId1"/>
  </p:sldMasterIdLst>
  <p:notesMasterIdLst>
    <p:notesMasterId r:id="rId3"/>
  </p:notesMasterIdLst>
  <p:handoutMasterIdLst>
    <p:handoutMasterId r:id="rId4"/>
  </p:handoutMasterIdLst>
  <p:sldIdLst>
    <p:sldId id="256" r:id="rId2"/>
  </p:sldIdLst>
  <p:sldSz cx="43891200" cy="32918400"/>
  <p:notesSz cx="9239250" cy="11982450"/>
  <p:embeddedFontLst>
    <p:embeddedFont>
      <p:font typeface="Quattrocento" panose="020B0604020202020204" charset="0"/>
      <p:regular r:id="rId5"/>
      <p:bold r:id="rId6"/>
    </p:embeddedFont>
    <p:embeddedFont>
      <p:font typeface="Quattrocento Sans" panose="020B0604020202020204" charset="0"/>
      <p:regular r:id="rId7"/>
    </p:embeddedFont>
  </p:embeddedFontLst>
  <p:custDataLst>
    <p:tags r:id="rId8"/>
  </p:custDataLst>
  <p:defaultTex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p:defaultTextStyle>
  <p:extLst>
    <p:ext uri="{EFAFB233-063F-42B5-8137-9DF3F51BA10A}">
      <p15:sldGuideLst xmlns:p15="http://schemas.microsoft.com/office/powerpoint/2012/main">
        <p15:guide id="1" orient="horz" pos="11088">
          <p15:clr>
            <a:srgbClr val="A4A3A4"/>
          </p15:clr>
        </p15:guide>
        <p15:guide id="2" pos="13440">
          <p15:clr>
            <a:srgbClr val="A4A3A4"/>
          </p15:clr>
        </p15:guide>
      </p15:sldGuideLst>
    </p:ext>
    <p:ext uri="{2D200454-40CA-4A62-9FC3-DE9A4176ACB9}">
      <p15:notesGuideLst xmlns:p15="http://schemas.microsoft.com/office/powerpoint/2012/main">
        <p15:guide id="1" orient="horz" pos="3774">
          <p15:clr>
            <a:srgbClr val="A4A3A4"/>
          </p15:clr>
        </p15:guide>
        <p15:guide id="2" pos="29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84A0"/>
    <a:srgbClr val="664F93"/>
    <a:srgbClr val="5B4D7F"/>
    <a:srgbClr val="604884"/>
    <a:srgbClr val="7C5393"/>
    <a:srgbClr val="506796"/>
    <a:srgbClr val="378B9F"/>
    <a:srgbClr val="3A749C"/>
    <a:srgbClr val="E64B3C"/>
    <a:srgbClr val="C82B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3654" autoAdjust="0"/>
  </p:normalViewPr>
  <p:slideViewPr>
    <p:cSldViewPr>
      <p:cViewPr>
        <p:scale>
          <a:sx n="18" d="100"/>
          <a:sy n="18" d="100"/>
        </p:scale>
        <p:origin x="1730" y="-170"/>
      </p:cViewPr>
      <p:guideLst>
        <p:guide orient="horz" pos="11088"/>
        <p:guide pos="134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73" d="100"/>
          <a:sy n="73" d="100"/>
        </p:scale>
        <p:origin x="3984" y="72"/>
      </p:cViewPr>
      <p:guideLst>
        <p:guide orient="horz" pos="3774"/>
        <p:guide pos="29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notesMaster" Target="notesMasters/notesMaster1.xml"/><Relationship Id="rId7" Type="http://schemas.openxmlformats.org/officeDocument/2006/relationships/font" Target="fonts/font3.fntdata"/><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theme" Target="theme/theme1.xml"/><Relationship Id="rId5" Type="http://schemas.openxmlformats.org/officeDocument/2006/relationships/font" Target="fonts/font1.fntdata"/><Relationship Id="rId10" Type="http://schemas.openxmlformats.org/officeDocument/2006/relationships/viewProps" Target="viewProps.xml"/><Relationship Id="rId4" Type="http://schemas.openxmlformats.org/officeDocument/2006/relationships/handoutMaster" Target="handoutMasters/handout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002088" cy="59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t" anchorCtr="0" compatLnSpc="1">
            <a:prstTxWarp prst="textNoShape">
              <a:avLst/>
            </a:prstTxWarp>
          </a:bodyPr>
          <a:lstStyle>
            <a:defPPr>
              <a:defRPr kern="1200" smtId="4294967295"/>
            </a:defPPr>
            <a:lvl1pPr defTabSz="1149350">
              <a:defRPr sz="1500"/>
            </a:lvl1pPr>
          </a:lstStyle>
          <a:p>
            <a:endParaRPr lang="en-US" altLang="zh-CN"/>
          </a:p>
        </p:txBody>
      </p:sp>
      <p:sp>
        <p:nvSpPr>
          <p:cNvPr id="6147" name="Rectangle 3"/>
          <p:cNvSpPr>
            <a:spLocks noGrp="1" noChangeArrowheads="1"/>
          </p:cNvSpPr>
          <p:nvPr>
            <p:ph type="dt" sz="quarter" idx="1"/>
          </p:nvPr>
        </p:nvSpPr>
        <p:spPr bwMode="auto">
          <a:xfrm>
            <a:off x="5235575" y="0"/>
            <a:ext cx="4002088" cy="59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t" anchorCtr="0" compatLnSpc="1">
            <a:prstTxWarp prst="textNoShape">
              <a:avLst/>
            </a:prstTxWarp>
          </a:bodyPr>
          <a:lstStyle>
            <a:defPPr>
              <a:defRPr kern="1200" smtId="4294967295"/>
            </a:defPPr>
            <a:lvl1pPr algn="r" defTabSz="1149350">
              <a:defRPr sz="1500"/>
            </a:lvl1pPr>
          </a:lstStyle>
          <a:p>
            <a:endParaRPr lang="en-US" altLang="zh-CN"/>
          </a:p>
        </p:txBody>
      </p:sp>
      <p:sp>
        <p:nvSpPr>
          <p:cNvPr id="6148" name="Rectangle 4"/>
          <p:cNvSpPr>
            <a:spLocks noGrp="1" noChangeArrowheads="1"/>
          </p:cNvSpPr>
          <p:nvPr>
            <p:ph type="ftr" sz="quarter" idx="2"/>
          </p:nvPr>
        </p:nvSpPr>
        <p:spPr bwMode="auto">
          <a:xfrm>
            <a:off x="0" y="11380788"/>
            <a:ext cx="4002088"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b" anchorCtr="0" compatLnSpc="1">
            <a:prstTxWarp prst="textNoShape">
              <a:avLst/>
            </a:prstTxWarp>
          </a:bodyPr>
          <a:lstStyle>
            <a:defPPr>
              <a:defRPr kern="1200" smtId="4294967295"/>
            </a:defPPr>
            <a:lvl1pPr defTabSz="1149350">
              <a:defRPr sz="1500"/>
            </a:lvl1pPr>
          </a:lstStyle>
          <a:p>
            <a:endParaRPr lang="en-US" altLang="zh-CN"/>
          </a:p>
        </p:txBody>
      </p:sp>
      <p:sp>
        <p:nvSpPr>
          <p:cNvPr id="6149" name="Rectangle 5"/>
          <p:cNvSpPr>
            <a:spLocks noGrp="1" noChangeArrowheads="1"/>
          </p:cNvSpPr>
          <p:nvPr>
            <p:ph type="sldNum" sz="quarter" idx="3"/>
          </p:nvPr>
        </p:nvSpPr>
        <p:spPr bwMode="auto">
          <a:xfrm>
            <a:off x="5235575" y="11380788"/>
            <a:ext cx="4002088"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b" anchorCtr="0" compatLnSpc="1">
            <a:prstTxWarp prst="textNoShape">
              <a:avLst/>
            </a:prstTxWarp>
          </a:bodyPr>
          <a:lstStyle>
            <a:defPPr>
              <a:defRPr kern="1200" smtId="4294967295"/>
            </a:defPPr>
            <a:lvl1pPr algn="r" defTabSz="1149350">
              <a:defRPr sz="1500"/>
            </a:lvl1pPr>
          </a:lstStyle>
          <a:p>
            <a:fld id="{56A6134A-9986-4884-ADAB-C57241D32564}" type="slidenum">
              <a:rPr lang="zh-CN" altLang="en-US"/>
              <a:t>‹Nº›</a:t>
            </a:fld>
            <a:endParaRPr lang="en-US" altLang="zh-CN"/>
          </a:p>
        </p:txBody>
      </p:sp>
    </p:spTree>
    <p:extLst>
      <p:ext uri="{BB962C8B-B14F-4D97-AF65-F5344CB8AC3E}">
        <p14:creationId xmlns:p14="http://schemas.microsoft.com/office/powerpoint/2010/main" val="9348627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983038" cy="592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smtId="4294967295"/>
            </a:defPPr>
            <a:lvl1pPr defTabSz="1149350">
              <a:defRPr sz="1500"/>
            </a:lvl1pPr>
          </a:lstStyle>
          <a:p>
            <a:endParaRPr lang="en-US" altLang="zh-CN"/>
          </a:p>
        </p:txBody>
      </p:sp>
      <p:sp>
        <p:nvSpPr>
          <p:cNvPr id="4099" name="Rectangle 3"/>
          <p:cNvSpPr>
            <a:spLocks noGrp="1" noChangeArrowheads="1"/>
          </p:cNvSpPr>
          <p:nvPr>
            <p:ph type="dt" idx="1"/>
          </p:nvPr>
        </p:nvSpPr>
        <p:spPr bwMode="auto">
          <a:xfrm>
            <a:off x="5241925" y="0"/>
            <a:ext cx="3983038" cy="592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smtId="4294967295"/>
            </a:defPPr>
            <a:lvl1pPr algn="r" defTabSz="1149350">
              <a:defRPr sz="1500"/>
            </a:lvl1pPr>
          </a:lstStyle>
          <a:p>
            <a:endParaRPr lang="en-US" altLang="zh-CN"/>
          </a:p>
        </p:txBody>
      </p:sp>
      <p:sp>
        <p:nvSpPr>
          <p:cNvPr id="2052" name="Rectangle 4"/>
          <p:cNvSpPr>
            <a:spLocks noGrp="1" noRot="1" noChangeAspect="1" noChangeArrowheads="1" noTextEdit="1"/>
          </p:cNvSpPr>
          <p:nvPr>
            <p:ph type="sldImg" idx="2"/>
          </p:nvPr>
        </p:nvSpPr>
        <p:spPr bwMode="auto">
          <a:xfrm>
            <a:off x="1582738" y="889000"/>
            <a:ext cx="6059487" cy="4545013"/>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1257300" y="5732463"/>
            <a:ext cx="6708775" cy="5335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smtId="4294967295"/>
            </a:defP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102" name="Rectangle 6"/>
          <p:cNvSpPr>
            <a:spLocks noGrp="1" noChangeArrowheads="1"/>
          </p:cNvSpPr>
          <p:nvPr>
            <p:ph type="ftr" sz="quarter" idx="4"/>
          </p:nvPr>
        </p:nvSpPr>
        <p:spPr bwMode="auto">
          <a:xfrm>
            <a:off x="0" y="11363325"/>
            <a:ext cx="3983038"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b" anchorCtr="0" compatLnSpc="1">
            <a:prstTxWarp prst="textNoShape">
              <a:avLst/>
            </a:prstTxWarp>
          </a:bodyPr>
          <a:lstStyle>
            <a:defPPr>
              <a:defRPr kern="1200" smtId="4294967295"/>
            </a:defPPr>
            <a:lvl1pPr defTabSz="1149350">
              <a:defRPr sz="1500"/>
            </a:lvl1pPr>
          </a:lstStyle>
          <a:p>
            <a:endParaRPr lang="en-US" altLang="zh-CN"/>
          </a:p>
        </p:txBody>
      </p:sp>
      <p:sp>
        <p:nvSpPr>
          <p:cNvPr id="4103" name="Rectangle 7"/>
          <p:cNvSpPr>
            <a:spLocks noGrp="1" noChangeArrowheads="1"/>
          </p:cNvSpPr>
          <p:nvPr>
            <p:ph type="sldNum" sz="quarter" idx="5"/>
          </p:nvPr>
        </p:nvSpPr>
        <p:spPr bwMode="auto">
          <a:xfrm>
            <a:off x="5241925" y="11363325"/>
            <a:ext cx="3983038"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b" anchorCtr="0" compatLnSpc="1">
            <a:prstTxWarp prst="textNoShape">
              <a:avLst/>
            </a:prstTxWarp>
          </a:bodyPr>
          <a:lstStyle>
            <a:defPPr>
              <a:defRPr kern="1200" smtId="4294967295"/>
            </a:defPPr>
            <a:lvl1pPr algn="r" defTabSz="1149350">
              <a:defRPr sz="1500"/>
            </a:lvl1pPr>
          </a:lstStyle>
          <a:p>
            <a:fld id="{23124DF2-DDA8-402F-81DD-AC1D1E5694AB}" type="slidenum">
              <a:rPr lang="zh-CN" altLang="en-US"/>
              <a:t>‹Nº›</a:t>
            </a:fld>
            <a:endParaRPr lang="en-US" altLang="zh-CN"/>
          </a:p>
        </p:txBody>
      </p:sp>
    </p:spTree>
    <p:extLst>
      <p:ext uri="{BB962C8B-B14F-4D97-AF65-F5344CB8AC3E}">
        <p14:creationId xmlns:p14="http://schemas.microsoft.com/office/powerpoint/2010/main" val="19040194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7"/>
          <p:cNvSpPr>
            <a:spLocks noGrp="1" noChangeArrowheads="1"/>
          </p:cNvSpPr>
          <p:nvPr>
            <p:ph type="sldNum" sz="quarter" idx="5"/>
          </p:nvPr>
        </p:nvSpPr>
        <p:spPr>
          <a:noFill/>
        </p:spPr>
        <p:txBody>
          <a:bodyPr/>
          <a:lstStyle>
            <a:defPPr>
              <a:defRPr kern="1200" smtId="4294967295"/>
            </a:defPPr>
            <a:lvl1pPr defTabSz="1149350">
              <a:defRPr sz="2400">
                <a:solidFill>
                  <a:schemeClr val="tx1"/>
                </a:solidFill>
                <a:latin typeface="Times New Roman" pitchFamily="18" charset="0"/>
              </a:defRPr>
            </a:lvl1pPr>
            <a:lvl2pPr marL="742950" indent="-285750" defTabSz="1149350">
              <a:defRPr sz="2400">
                <a:solidFill>
                  <a:schemeClr val="tx1"/>
                </a:solidFill>
                <a:latin typeface="Times New Roman" pitchFamily="18" charset="0"/>
              </a:defRPr>
            </a:lvl2pPr>
            <a:lvl3pPr marL="1143000" indent="-228600" defTabSz="1149350">
              <a:defRPr sz="2400">
                <a:solidFill>
                  <a:schemeClr val="tx1"/>
                </a:solidFill>
                <a:latin typeface="Times New Roman" pitchFamily="18" charset="0"/>
              </a:defRPr>
            </a:lvl3pPr>
            <a:lvl4pPr marL="1600200" indent="-228600" defTabSz="1149350">
              <a:defRPr sz="2400">
                <a:solidFill>
                  <a:schemeClr val="tx1"/>
                </a:solidFill>
                <a:latin typeface="Times New Roman" pitchFamily="18" charset="0"/>
              </a:defRPr>
            </a:lvl4pPr>
            <a:lvl5pPr marL="2057400" indent="-228600" defTabSz="1149350">
              <a:defRPr sz="2400">
                <a:solidFill>
                  <a:schemeClr val="tx1"/>
                </a:solidFill>
                <a:latin typeface="Times New Roman" pitchFamily="18" charset="0"/>
              </a:defRPr>
            </a:lvl5pPr>
            <a:lvl6pPr marL="2514600" indent="-228600" defTabSz="1149350" eaLnBrk="0" fontAlgn="base" hangingPunct="0">
              <a:spcBef>
                <a:spcPct val="0"/>
              </a:spcBef>
              <a:spcAft>
                <a:spcPct val="0"/>
              </a:spcAft>
              <a:defRPr sz="2400">
                <a:solidFill>
                  <a:schemeClr val="tx1"/>
                </a:solidFill>
                <a:latin typeface="Times New Roman" pitchFamily="18" charset="0"/>
              </a:defRPr>
            </a:lvl6pPr>
            <a:lvl7pPr marL="2971800" indent="-228600" defTabSz="1149350" eaLnBrk="0" fontAlgn="base" hangingPunct="0">
              <a:spcBef>
                <a:spcPct val="0"/>
              </a:spcBef>
              <a:spcAft>
                <a:spcPct val="0"/>
              </a:spcAft>
              <a:defRPr sz="2400">
                <a:solidFill>
                  <a:schemeClr val="tx1"/>
                </a:solidFill>
                <a:latin typeface="Times New Roman" pitchFamily="18" charset="0"/>
              </a:defRPr>
            </a:lvl7pPr>
            <a:lvl8pPr marL="3429000" indent="-228600" defTabSz="1149350" eaLnBrk="0" fontAlgn="base" hangingPunct="0">
              <a:spcBef>
                <a:spcPct val="0"/>
              </a:spcBef>
              <a:spcAft>
                <a:spcPct val="0"/>
              </a:spcAft>
              <a:defRPr sz="2400">
                <a:solidFill>
                  <a:schemeClr val="tx1"/>
                </a:solidFill>
                <a:latin typeface="Times New Roman" pitchFamily="18" charset="0"/>
              </a:defRPr>
            </a:lvl8pPr>
            <a:lvl9pPr marL="3886200" indent="-228600" defTabSz="1149350" eaLnBrk="0" fontAlgn="base" hangingPunct="0">
              <a:spcBef>
                <a:spcPct val="0"/>
              </a:spcBef>
              <a:spcAft>
                <a:spcPct val="0"/>
              </a:spcAft>
              <a:defRPr sz="2400">
                <a:solidFill>
                  <a:schemeClr val="tx1"/>
                </a:solidFill>
                <a:latin typeface="Times New Roman" pitchFamily="18" charset="0"/>
              </a:defRPr>
            </a:lvl9pPr>
          </a:lstStyle>
          <a:p>
            <a:fld id="{D5580D61-8B82-42C3-9A37-58134866DD67}" type="slidenum">
              <a:rPr lang="zh-CN" altLang="en-US" sz="1500"/>
              <a:t>1</a:t>
            </a:fld>
            <a:endParaRPr lang="en-US" altLang="zh-CN" sz="1500"/>
          </a:p>
        </p:txBody>
      </p:sp>
      <p:sp>
        <p:nvSpPr>
          <p:cNvPr id="3075" name="Rectangle 2"/>
          <p:cNvSpPr>
            <a:spLocks noGrp="1" noRot="1" noChangeAspect="1" noChangeArrowheads="1" noTextEdit="1"/>
          </p:cNvSpPr>
          <p:nvPr>
            <p:ph type="sldImg"/>
          </p:nvPr>
        </p:nvSpPr>
        <p:spPr/>
      </p:sp>
      <p:sp>
        <p:nvSpPr>
          <p:cNvPr id="3076" name="Rectangle 3"/>
          <p:cNvSpPr>
            <a:spLocks noGrp="1" noChangeArrowheads="1"/>
          </p:cNvSpPr>
          <p:nvPr>
            <p:ph type="body" idx="1"/>
          </p:nvPr>
        </p:nvSpPr>
        <p:spPr>
          <a:noFill/>
        </p:spPr>
        <p:txBody>
          <a:bodyPr/>
          <a:lstStyle>
            <a:defPPr>
              <a:defRPr kern="1200" smtId="4294967295"/>
            </a:defP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123" y="10226675"/>
            <a:ext cx="37306957" cy="7054850"/>
          </a:xfrm>
          <a:prstGeom prst="rect">
            <a:avLst/>
          </a:prstGeo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6584245" y="18653125"/>
            <a:ext cx="30722711" cy="8413750"/>
          </a:xfrm>
          <a:prstGeom prst="rect">
            <a:avLst/>
          </a:prstGeom>
        </p:spPr>
        <p:txBody>
          <a:bodyPr/>
          <a:lstStyle>
            <a:defPPr>
              <a:defRPr kern="1200" smtId="4294967295"/>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411660122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2194279" y="7680325"/>
            <a:ext cx="39502643" cy="21724938"/>
          </a:xfrm>
          <a:prstGeom prst="rect">
            <a:avLst/>
          </a:prstGeo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38220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968" y="1317625"/>
            <a:ext cx="9874956" cy="28087638"/>
          </a:xfrm>
          <a:prstGeom prst="rect">
            <a:avLst/>
          </a:prstGeo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2194278" y="1317625"/>
            <a:ext cx="29492222" cy="28087638"/>
          </a:xfrm>
          <a:prstGeom prst="rect">
            <a:avLst/>
          </a:prstGeo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151270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a:xfrm>
            <a:off x="2194279" y="7680325"/>
            <a:ext cx="39502643" cy="21724938"/>
          </a:xfrm>
          <a:prstGeom prst="rect">
            <a:avLst/>
          </a:prstGeom>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4430835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6957" cy="6537325"/>
          </a:xfrm>
          <a:prstGeom prst="rect">
            <a:avLst/>
          </a:prstGeom>
        </p:spPr>
        <p:txBody>
          <a:bodyPr anchor="t"/>
          <a:lstStyle>
            <a:defPPr>
              <a:defRPr kern="1200" smtId="4294967295"/>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1" y="13952538"/>
            <a:ext cx="37306957" cy="7200900"/>
          </a:xfrm>
          <a:prstGeom prst="rect">
            <a:avLst/>
          </a:prstGeom>
        </p:spPr>
        <p:txBody>
          <a:bodyPr anchor="b"/>
          <a:lstStyle>
            <a:defPPr>
              <a:defRPr kern="1200" smtId="4294967295"/>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72244965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2194279" y="7680325"/>
            <a:ext cx="19683588" cy="21724938"/>
          </a:xfrm>
          <a:prstGeom prst="rect">
            <a:avLst/>
          </a:prstGeo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3334" y="7680325"/>
            <a:ext cx="19683589" cy="21724938"/>
          </a:xfrm>
          <a:prstGeom prst="rect">
            <a:avLst/>
          </a:prstGeo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497320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2194278" y="7369176"/>
            <a:ext cx="19392900" cy="3070225"/>
          </a:xfrm>
          <a:prstGeom prst="rect">
            <a:avLst/>
          </a:prstGeo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4278" y="10439401"/>
            <a:ext cx="19392900" cy="18965862"/>
          </a:xfrm>
          <a:prstGeom prst="rect">
            <a:avLst/>
          </a:prstGeo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5555" y="7369176"/>
            <a:ext cx="19401368" cy="3070225"/>
          </a:xfrm>
          <a:prstGeom prst="rect">
            <a:avLst/>
          </a:prstGeo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5555" y="10439401"/>
            <a:ext cx="19401368" cy="18965862"/>
          </a:xfrm>
          <a:prstGeom prst="rect">
            <a:avLst/>
          </a:prstGeo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2059614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smtId="4294967295"/>
            </a:defPPr>
          </a:lstStyle>
          <a:p>
            <a:r>
              <a:rPr lang="en-US"/>
              <a:t>Click to edit Master title style</a:t>
            </a:r>
          </a:p>
        </p:txBody>
      </p:sp>
    </p:spTree>
    <p:extLst>
      <p:ext uri="{BB962C8B-B14F-4D97-AF65-F5344CB8AC3E}">
        <p14:creationId xmlns:p14="http://schemas.microsoft.com/office/powerpoint/2010/main" val="224570457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098106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278" y="1311275"/>
            <a:ext cx="14439900" cy="5576888"/>
          </a:xfrm>
          <a:prstGeom prst="rect">
            <a:avLst/>
          </a:prstGeom>
        </p:spPr>
        <p:txBody>
          <a:bodyPr anchor="b"/>
          <a:lstStyle>
            <a:defPPr>
              <a:defRPr kern="1200" smtId="4294967295"/>
            </a:defPPr>
            <a:lvl1pPr algn="l">
              <a:defRPr sz="2000" b="1"/>
            </a:lvl1pPr>
          </a:lstStyle>
          <a:p>
            <a:r>
              <a:rPr lang="en-US"/>
              <a:t>Click to edit Master title style</a:t>
            </a:r>
          </a:p>
        </p:txBody>
      </p:sp>
      <p:sp>
        <p:nvSpPr>
          <p:cNvPr id="3" name="Content Placeholder 2"/>
          <p:cNvSpPr>
            <a:spLocks noGrp="1"/>
          </p:cNvSpPr>
          <p:nvPr>
            <p:ph idx="1"/>
          </p:nvPr>
        </p:nvSpPr>
        <p:spPr>
          <a:xfrm>
            <a:off x="17160523" y="1311275"/>
            <a:ext cx="24536400" cy="28093988"/>
          </a:xfrm>
          <a:prstGeom prst="rect">
            <a:avLst/>
          </a:prstGeom>
        </p:spPr>
        <p:txBody>
          <a:bodyPr/>
          <a:lstStyle>
            <a:defPPr>
              <a:defRPr kern="1200" smtId="4294967295"/>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278" y="6888163"/>
            <a:ext cx="14439900" cy="22517100"/>
          </a:xfrm>
          <a:prstGeom prst="rect">
            <a:avLst/>
          </a:prstGeo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1175467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545" y="23042564"/>
            <a:ext cx="26334157" cy="2720975"/>
          </a:xfrm>
          <a:prstGeom prst="rect">
            <a:avLst/>
          </a:prstGeom>
        </p:spPr>
        <p:txBody>
          <a:bodyPr anchor="b"/>
          <a:lstStyle>
            <a:defPPr>
              <a:defRPr kern="1200" smtId="4294967295"/>
            </a:defPPr>
            <a:lvl1pPr algn="l">
              <a:defRPr sz="2000" b="1"/>
            </a:lvl1pPr>
          </a:lstStyle>
          <a:p>
            <a:r>
              <a:rPr lang="en-US"/>
              <a:t>Click to edit Master title style</a:t>
            </a:r>
          </a:p>
        </p:txBody>
      </p:sp>
      <p:sp>
        <p:nvSpPr>
          <p:cNvPr id="3" name="Picture Placeholder 2"/>
          <p:cNvSpPr>
            <a:spLocks noGrp="1"/>
          </p:cNvSpPr>
          <p:nvPr>
            <p:ph type="pic" idx="1"/>
          </p:nvPr>
        </p:nvSpPr>
        <p:spPr>
          <a:xfrm>
            <a:off x="8603545" y="2941639"/>
            <a:ext cx="26334157" cy="19750088"/>
          </a:xfrm>
          <a:prstGeom prst="rect">
            <a:avLst/>
          </a:prstGeom>
        </p:spPr>
        <p:txBody>
          <a:bodyPr/>
          <a:lstStyle>
            <a:defPPr>
              <a:defRPr kern="1200" smtId="4294967295"/>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3545" y="25763539"/>
            <a:ext cx="26334157" cy="3862387"/>
          </a:xfrm>
          <a:prstGeom prst="rect">
            <a:avLst/>
          </a:prstGeo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7395915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New picture"/>
          <p:cNvPicPr/>
          <p:nvPr/>
        </p:nvPicPr>
        <p:blipFill>
          <a:blip r:embed="rId13"/>
          <a:stretch>
            <a:fillRect/>
          </a:stretch>
        </p:blipFill>
        <p:spPr>
          <a:xfrm rot="16200000">
            <a:off x="-11506200" y="16459200"/>
            <a:ext cx="14274800" cy="4368800"/>
          </a:xfrm>
          <a:prstGeom prst="rect">
            <a:avLst/>
          </a:prstGeom>
        </p:spPr>
      </p:pic>
      <p:pic>
        <p:nvPicPr>
          <p:cNvPr id="3" name="New picture"/>
          <p:cNvPicPr/>
          <p:nvPr/>
        </p:nvPicPr>
        <p:blipFill>
          <a:blip r:embed="rId13"/>
          <a:stretch>
            <a:fillRect/>
          </a:stretch>
        </p:blipFill>
        <p:spPr>
          <a:xfrm rot="5400000">
            <a:off x="41122600" y="16459200"/>
            <a:ext cx="14274800" cy="4368800"/>
          </a:xfrm>
          <a:prstGeom prst="rect">
            <a:avLst/>
          </a:prstGeom>
        </p:spPr>
      </p:pic>
      <p:pic>
        <p:nvPicPr>
          <p:cNvPr id="4" name="New picture"/>
          <p:cNvPicPr/>
          <p:nvPr/>
        </p:nvPicPr>
        <p:blipFill>
          <a:blip r:embed="rId14"/>
          <a:stretch>
            <a:fillRect/>
          </a:stretch>
        </p:blipFill>
        <p:spPr>
          <a:xfrm>
            <a:off x="6959600" y="33426400"/>
            <a:ext cx="29972000" cy="1549400"/>
          </a:xfrm>
          <a:prstGeom prst="rect">
            <a:avLst/>
          </a:prstGeom>
        </p:spPr>
      </p:pic>
      <p:sp>
        <p:nvSpPr>
          <p:cNvPr id="5" name="New shape"/>
          <p:cNvSpPr/>
          <p:nvPr/>
        </p:nvSpPr>
        <p:spPr>
          <a:xfrm>
            <a:off x="69596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a:solidFill>
                  <a:srgbClr val="808080"/>
                </a:solidFill>
              </a:rPr>
              <a:t>Template ID: ponderingpeacock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3074988" rtl="0" eaLnBrk="0" fontAlgn="base" hangingPunct="0">
        <a:spcBef>
          <a:spcPct val="0"/>
        </a:spcBef>
        <a:spcAft>
          <a:spcPct val="0"/>
        </a:spcAft>
        <a:defRPr sz="14800">
          <a:solidFill>
            <a:schemeClr val="tx2"/>
          </a:solidFill>
          <a:latin typeface="+mj-lt"/>
          <a:ea typeface="+mj-ea"/>
          <a:cs typeface="+mj-cs"/>
        </a:defRPr>
      </a:lvl1pPr>
      <a:lvl2pPr algn="ctr" defTabSz="3074988" rtl="0" eaLnBrk="0" fontAlgn="base" hangingPunct="0">
        <a:spcBef>
          <a:spcPct val="0"/>
        </a:spcBef>
        <a:spcAft>
          <a:spcPct val="0"/>
        </a:spcAft>
        <a:defRPr sz="14800">
          <a:solidFill>
            <a:schemeClr val="tx2"/>
          </a:solidFill>
          <a:latin typeface="Times New Roman" pitchFamily="18" charset="0"/>
        </a:defRPr>
      </a:lvl2pPr>
      <a:lvl3pPr algn="ctr" defTabSz="3074988" rtl="0" eaLnBrk="0" fontAlgn="base" hangingPunct="0">
        <a:spcBef>
          <a:spcPct val="0"/>
        </a:spcBef>
        <a:spcAft>
          <a:spcPct val="0"/>
        </a:spcAft>
        <a:defRPr sz="14800">
          <a:solidFill>
            <a:schemeClr val="tx2"/>
          </a:solidFill>
          <a:latin typeface="Times New Roman" pitchFamily="18" charset="0"/>
        </a:defRPr>
      </a:lvl3pPr>
      <a:lvl4pPr algn="ctr" defTabSz="3074988" rtl="0" eaLnBrk="0" fontAlgn="base" hangingPunct="0">
        <a:spcBef>
          <a:spcPct val="0"/>
        </a:spcBef>
        <a:spcAft>
          <a:spcPct val="0"/>
        </a:spcAft>
        <a:defRPr sz="14800">
          <a:solidFill>
            <a:schemeClr val="tx2"/>
          </a:solidFill>
          <a:latin typeface="Times New Roman" pitchFamily="18" charset="0"/>
        </a:defRPr>
      </a:lvl4pPr>
      <a:lvl5pPr algn="ctr" defTabSz="3074988" rtl="0" eaLnBrk="0" fontAlgn="base" hangingPunct="0">
        <a:spcBef>
          <a:spcPct val="0"/>
        </a:spcBef>
        <a:spcAft>
          <a:spcPct val="0"/>
        </a:spcAft>
        <a:defRPr sz="14800">
          <a:solidFill>
            <a:schemeClr val="tx2"/>
          </a:solidFill>
          <a:latin typeface="Times New Roman" pitchFamily="18" charset="0"/>
        </a:defRPr>
      </a:lvl5pPr>
      <a:lvl6pPr marL="457200" algn="ctr" defTabSz="3074988" rtl="0" eaLnBrk="0" fontAlgn="base" hangingPunct="0">
        <a:spcBef>
          <a:spcPct val="0"/>
        </a:spcBef>
        <a:spcAft>
          <a:spcPct val="0"/>
        </a:spcAft>
        <a:defRPr sz="14800">
          <a:solidFill>
            <a:schemeClr val="tx2"/>
          </a:solidFill>
          <a:latin typeface="Times New Roman" pitchFamily="18" charset="0"/>
        </a:defRPr>
      </a:lvl6pPr>
      <a:lvl7pPr marL="914400" algn="ctr" defTabSz="3074988" rtl="0" eaLnBrk="0" fontAlgn="base" hangingPunct="0">
        <a:spcBef>
          <a:spcPct val="0"/>
        </a:spcBef>
        <a:spcAft>
          <a:spcPct val="0"/>
        </a:spcAft>
        <a:defRPr sz="14800">
          <a:solidFill>
            <a:schemeClr val="tx2"/>
          </a:solidFill>
          <a:latin typeface="Times New Roman" pitchFamily="18" charset="0"/>
        </a:defRPr>
      </a:lvl7pPr>
      <a:lvl8pPr marL="1371600" algn="ctr" defTabSz="3074988" rtl="0" eaLnBrk="0" fontAlgn="base" hangingPunct="0">
        <a:spcBef>
          <a:spcPct val="0"/>
        </a:spcBef>
        <a:spcAft>
          <a:spcPct val="0"/>
        </a:spcAft>
        <a:defRPr sz="14800">
          <a:solidFill>
            <a:schemeClr val="tx2"/>
          </a:solidFill>
          <a:latin typeface="Times New Roman" pitchFamily="18" charset="0"/>
        </a:defRPr>
      </a:lvl8pPr>
      <a:lvl9pPr marL="1828800" algn="ctr" defTabSz="3074988" rtl="0" eaLnBrk="0" fontAlgn="base" hangingPunct="0">
        <a:spcBef>
          <a:spcPct val="0"/>
        </a:spcBef>
        <a:spcAft>
          <a:spcPct val="0"/>
        </a:spcAft>
        <a:defRPr sz="14800">
          <a:solidFill>
            <a:schemeClr val="tx2"/>
          </a:solidFill>
          <a:latin typeface="Times New Roman" pitchFamily="18" charset="0"/>
        </a:defRPr>
      </a:lvl9pPr>
    </p:titleStyle>
    <p:bodyStyle>
      <a:defPPr>
        <a:defRPr kern="1200" smtId="4294967295"/>
      </a:defPPr>
      <a:lvl1pPr marL="1150938" indent="-1150938" algn="l" defTabSz="3074988" rtl="0" eaLnBrk="0" fontAlgn="base" hangingPunct="0">
        <a:spcBef>
          <a:spcPct val="20000"/>
        </a:spcBef>
        <a:spcAft>
          <a:spcPct val="0"/>
        </a:spcAft>
        <a:buChar char="•"/>
        <a:defRPr sz="10700">
          <a:solidFill>
            <a:schemeClr val="tx1"/>
          </a:solidFill>
          <a:latin typeface="+mn-lt"/>
          <a:ea typeface="+mn-ea"/>
          <a:cs typeface="+mn-cs"/>
        </a:defRPr>
      </a:lvl1pPr>
      <a:lvl2pPr marL="2497138" indent="-960438" algn="l" defTabSz="3074988" rtl="0" eaLnBrk="0" fontAlgn="base" hangingPunct="0">
        <a:spcBef>
          <a:spcPct val="20000"/>
        </a:spcBef>
        <a:spcAft>
          <a:spcPct val="0"/>
        </a:spcAft>
        <a:buChar char="–"/>
        <a:defRPr sz="9500">
          <a:solidFill>
            <a:schemeClr val="tx1"/>
          </a:solidFill>
          <a:latin typeface="+mn-lt"/>
        </a:defRPr>
      </a:lvl2pPr>
      <a:lvl3pPr marL="3843338" indent="-768350" algn="l" defTabSz="3074988" rtl="0" eaLnBrk="0" fontAlgn="base" hangingPunct="0">
        <a:spcBef>
          <a:spcPct val="20000"/>
        </a:spcBef>
        <a:spcAft>
          <a:spcPct val="0"/>
        </a:spcAft>
        <a:buChar char="•"/>
        <a:defRPr sz="8100">
          <a:solidFill>
            <a:schemeClr val="tx1"/>
          </a:solidFill>
          <a:latin typeface="+mn-lt"/>
        </a:defRPr>
      </a:lvl3pPr>
      <a:lvl4pPr marL="5384800" indent="-773113" algn="l" defTabSz="3074988" rtl="0" eaLnBrk="0" fontAlgn="base" hangingPunct="0">
        <a:spcBef>
          <a:spcPct val="20000"/>
        </a:spcBef>
        <a:spcAft>
          <a:spcPct val="0"/>
        </a:spcAft>
        <a:buChar char="–"/>
        <a:defRPr sz="6500">
          <a:solidFill>
            <a:schemeClr val="tx1"/>
          </a:solidFill>
          <a:latin typeface="+mn-lt"/>
        </a:defRPr>
      </a:lvl4pPr>
      <a:lvl5pPr marL="6921500" indent="-768350" algn="l" defTabSz="3074988" rtl="0" eaLnBrk="0" fontAlgn="base" hangingPunct="0">
        <a:spcBef>
          <a:spcPct val="20000"/>
        </a:spcBef>
        <a:spcAft>
          <a:spcPct val="0"/>
        </a:spcAft>
        <a:buChar char="»"/>
        <a:defRPr sz="6500">
          <a:solidFill>
            <a:schemeClr val="tx1"/>
          </a:solidFill>
          <a:latin typeface="+mn-lt"/>
        </a:defRPr>
      </a:lvl5pPr>
      <a:lvl6pPr marL="7378700" indent="-768350" algn="l" defTabSz="3074988" rtl="0" eaLnBrk="0" fontAlgn="base" hangingPunct="0">
        <a:spcBef>
          <a:spcPct val="20000"/>
        </a:spcBef>
        <a:spcAft>
          <a:spcPct val="0"/>
        </a:spcAft>
        <a:buChar char="»"/>
        <a:defRPr sz="6500">
          <a:solidFill>
            <a:schemeClr val="tx1"/>
          </a:solidFill>
          <a:latin typeface="+mn-lt"/>
        </a:defRPr>
      </a:lvl6pPr>
      <a:lvl7pPr marL="7835900" indent="-768350" algn="l" defTabSz="3074988" rtl="0" eaLnBrk="0" fontAlgn="base" hangingPunct="0">
        <a:spcBef>
          <a:spcPct val="20000"/>
        </a:spcBef>
        <a:spcAft>
          <a:spcPct val="0"/>
        </a:spcAft>
        <a:buChar char="»"/>
        <a:defRPr sz="6500">
          <a:solidFill>
            <a:schemeClr val="tx1"/>
          </a:solidFill>
          <a:latin typeface="+mn-lt"/>
        </a:defRPr>
      </a:lvl7pPr>
      <a:lvl8pPr marL="8293100" indent="-768350" algn="l" defTabSz="3074988" rtl="0" eaLnBrk="0" fontAlgn="base" hangingPunct="0">
        <a:spcBef>
          <a:spcPct val="20000"/>
        </a:spcBef>
        <a:spcAft>
          <a:spcPct val="0"/>
        </a:spcAft>
        <a:buChar char="»"/>
        <a:defRPr sz="6500">
          <a:solidFill>
            <a:schemeClr val="tx1"/>
          </a:solidFill>
          <a:latin typeface="+mn-lt"/>
        </a:defRPr>
      </a:lvl8pPr>
      <a:lvl9pPr marL="8750300" indent="-768350" algn="l" defTabSz="3074988" rtl="0" eaLnBrk="0" fontAlgn="base" hangingPunct="0">
        <a:spcBef>
          <a:spcPct val="20000"/>
        </a:spcBef>
        <a:spcAft>
          <a:spcPct val="0"/>
        </a:spcAft>
        <a:buChar char="»"/>
        <a:defRPr sz="65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solidFill>
          <a:srgbClr val="2D3C50"/>
        </a:solidFill>
        <a:effectLst/>
      </p:bgPr>
    </p:bg>
    <p:spTree>
      <p:nvGrpSpPr>
        <p:cNvPr id="1" name=""/>
        <p:cNvGrpSpPr/>
        <p:nvPr/>
      </p:nvGrpSpPr>
      <p:grpSpPr>
        <a:xfrm>
          <a:off x="0" y="0"/>
          <a:ext cx="0" cy="0"/>
          <a:chOff x="0" y="0"/>
          <a:chExt cx="0" cy="0"/>
        </a:xfrm>
      </p:grpSpPr>
      <p:sp>
        <p:nvSpPr>
          <p:cNvPr id="28" name="Text Box 241"/>
          <p:cNvSpPr txBox="1">
            <a:spLocks noChangeArrowheads="1"/>
          </p:cNvSpPr>
          <p:nvPr/>
        </p:nvSpPr>
        <p:spPr bwMode="auto">
          <a:xfrm>
            <a:off x="685800" y="701178"/>
            <a:ext cx="42519600" cy="6080622"/>
          </a:xfrm>
          <a:prstGeom prst="snip2DiagRect">
            <a:avLst/>
          </a:prstGeom>
          <a:solidFill>
            <a:srgbClr val="E64B3C"/>
          </a:solidFill>
          <a:ln w="25400">
            <a:noFill/>
            <a:miter lim="800000"/>
          </a:ln>
        </p:spPr>
        <p:txBody>
          <a:bodyPr lIns="61170" tIns="30584" rIns="61170" bIns="30584" anchor="ctr"/>
          <a:lstStyle>
            <a:defPPr>
              <a:defRPr kern="1200" smtId="4294967295"/>
            </a:defPPr>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endParaRPr lang="es-GT" altLang="zh-CN" sz="4200" b="1" i="1" u="sng" dirty="0">
              <a:solidFill>
                <a:schemeClr val="bg1"/>
              </a:solidFill>
              <a:latin typeface="Arial"/>
              <a:ea typeface="SimSun" pitchFamily="2" charset="-122"/>
            </a:endParaRPr>
          </a:p>
        </p:txBody>
      </p:sp>
      <p:sp>
        <p:nvSpPr>
          <p:cNvPr id="70" name="Text Placeholder 5">
            <a:extLst>
              <a:ext uri="{FF2B5EF4-FFF2-40B4-BE49-F238E27FC236}">
                <a16:creationId xmlns:a16="http://schemas.microsoft.com/office/drawing/2014/main" id="{425621FB-070F-446E-BA36-4A66EBF8DEF2}"/>
              </a:ext>
            </a:extLst>
          </p:cNvPr>
          <p:cNvSpPr txBox="1"/>
          <p:nvPr/>
        </p:nvSpPr>
        <p:spPr>
          <a:xfrm>
            <a:off x="3657600" y="685800"/>
            <a:ext cx="36576000" cy="2937440"/>
          </a:xfrm>
          <a:prstGeom prst="rect">
            <a:avLst/>
          </a:prstGeom>
        </p:spPr>
        <p:txBody>
          <a:bodyPr lIns="0" tIns="0" rIns="0" bIns="0">
            <a:noAutofit/>
          </a:bodyPr>
          <a:lstStyle>
            <a:defPPr>
              <a:defRPr kern="1200" smtId="4294967295"/>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3761086">
              <a:spcBef>
                <a:spcPct val="20000"/>
              </a:spcBef>
              <a:defRPr/>
            </a:pPr>
            <a:r>
              <a:rPr lang="es-GT" sz="6600" b="1" dirty="0">
                <a:solidFill>
                  <a:schemeClr val="bg1"/>
                </a:solidFill>
                <a:effectLst/>
                <a:latin typeface="Quattrocento" panose="02020802030000000404" pitchFamily="18" charset="0"/>
              </a:rPr>
              <a:t>Implementación de una feed forward </a:t>
            </a:r>
            <a:r>
              <a:rPr lang="es-GT" sz="6600" b="1" dirty="0" err="1">
                <a:solidFill>
                  <a:schemeClr val="bg1"/>
                </a:solidFill>
                <a:effectLst/>
                <a:latin typeface="Quattrocento" panose="02020802030000000404" pitchFamily="18" charset="0"/>
              </a:rPr>
              <a:t>network</a:t>
            </a:r>
            <a:r>
              <a:rPr lang="es-GT" sz="6600" b="1" dirty="0">
                <a:solidFill>
                  <a:schemeClr val="bg1"/>
                </a:solidFill>
                <a:effectLst/>
                <a:latin typeface="Quattrocento" panose="02020802030000000404" pitchFamily="18" charset="0"/>
              </a:rPr>
              <a:t> para predecir </a:t>
            </a:r>
          </a:p>
          <a:p>
            <a:pPr algn="ctr" defTabSz="3761086">
              <a:spcBef>
                <a:spcPct val="20000"/>
              </a:spcBef>
              <a:defRPr/>
            </a:pPr>
            <a:r>
              <a:rPr lang="es-GT" sz="6600" b="1" dirty="0">
                <a:solidFill>
                  <a:schemeClr val="bg1"/>
                </a:solidFill>
                <a:effectLst/>
                <a:latin typeface="Quattrocento" panose="02020802030000000404" pitchFamily="18" charset="0"/>
              </a:rPr>
              <a:t>si una persona es propensa a padecer de problemas </a:t>
            </a:r>
          </a:p>
          <a:p>
            <a:pPr algn="ctr" defTabSz="3761086">
              <a:spcBef>
                <a:spcPct val="20000"/>
              </a:spcBef>
              <a:defRPr/>
            </a:pPr>
            <a:r>
              <a:rPr lang="es-GT" sz="6600" b="1" dirty="0">
                <a:solidFill>
                  <a:schemeClr val="bg1"/>
                </a:solidFill>
                <a:effectLst/>
                <a:latin typeface="Quattrocento" panose="02020802030000000404" pitchFamily="18" charset="0"/>
              </a:rPr>
              <a:t>del corazón</a:t>
            </a:r>
          </a:p>
        </p:txBody>
      </p:sp>
      <p:sp>
        <p:nvSpPr>
          <p:cNvPr id="71" name="Text Placeholder 5">
            <a:extLst>
              <a:ext uri="{FF2B5EF4-FFF2-40B4-BE49-F238E27FC236}">
                <a16:creationId xmlns:a16="http://schemas.microsoft.com/office/drawing/2014/main" id="{3A3E55C8-5130-4258-80B1-064CE3FDB621}"/>
              </a:ext>
            </a:extLst>
          </p:cNvPr>
          <p:cNvSpPr txBox="1"/>
          <p:nvPr/>
        </p:nvSpPr>
        <p:spPr>
          <a:xfrm>
            <a:off x="3657600" y="4267200"/>
            <a:ext cx="36576000" cy="2437590"/>
          </a:xfrm>
          <a:prstGeom prst="rect">
            <a:avLst/>
          </a:prstGeom>
        </p:spPr>
        <p:txBody>
          <a:bodyPr lIns="0" tIns="0" rIns="0" bIns="0">
            <a:spAutoFit/>
          </a:bodyPr>
          <a:lstStyle>
            <a:defPPr>
              <a:defRPr kern="1200" smtId="4294967295"/>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s-GT" sz="7200" dirty="0">
                <a:solidFill>
                  <a:schemeClr val="bg1"/>
                </a:solidFill>
                <a:effectLst/>
                <a:latin typeface="Quattrocento" panose="02020802030000000404" pitchFamily="18" charset="0"/>
                <a:cs typeface="Arial" panose="020B0604020202020204" pitchFamily="34" charset="0"/>
              </a:rPr>
              <a:t>José Alejandro López Quel</a:t>
            </a:r>
          </a:p>
          <a:p>
            <a:pPr algn="ctr">
              <a:defRPr/>
            </a:pPr>
            <a:r>
              <a:rPr lang="es-GT" sz="7200" dirty="0">
                <a:solidFill>
                  <a:schemeClr val="bg1"/>
                </a:solidFill>
                <a:effectLst/>
                <a:latin typeface="Quattrocento" panose="02020802030000000404" pitchFamily="18" charset="0"/>
                <a:cs typeface="Arial" panose="020B0604020202020204" pitchFamily="34" charset="0"/>
              </a:rPr>
              <a:t>Universidad Galileo</a:t>
            </a:r>
          </a:p>
        </p:txBody>
      </p:sp>
      <p:sp>
        <p:nvSpPr>
          <p:cNvPr id="79" name="Rectangle 78">
            <a:extLst>
              <a:ext uri="{FF2B5EF4-FFF2-40B4-BE49-F238E27FC236}">
                <a16:creationId xmlns:a16="http://schemas.microsoft.com/office/drawing/2014/main" id="{0F831EE1-8866-4A3E-8CAB-8624A11FF145}"/>
              </a:ext>
            </a:extLst>
          </p:cNvPr>
          <p:cNvSpPr/>
          <p:nvPr/>
        </p:nvSpPr>
        <p:spPr>
          <a:xfrm>
            <a:off x="11488502" y="8000999"/>
            <a:ext cx="10058400" cy="66988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s-GT" sz="9600" dirty="0">
              <a:latin typeface="+mj-lt"/>
            </a:endParaRPr>
          </a:p>
        </p:txBody>
      </p:sp>
      <p:sp>
        <p:nvSpPr>
          <p:cNvPr id="80" name="TextBox 19">
            <a:extLst>
              <a:ext uri="{FF2B5EF4-FFF2-40B4-BE49-F238E27FC236}">
                <a16:creationId xmlns:a16="http://schemas.microsoft.com/office/drawing/2014/main" id="{45A199C6-0BDE-461E-8044-A335463A4944}"/>
              </a:ext>
            </a:extLst>
          </p:cNvPr>
          <p:cNvSpPr txBox="1">
            <a:spLocks noChangeArrowheads="1"/>
          </p:cNvSpPr>
          <p:nvPr/>
        </p:nvSpPr>
        <p:spPr bwMode="auto">
          <a:xfrm>
            <a:off x="11718614" y="8610600"/>
            <a:ext cx="9598176" cy="555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s-GT" sz="3600" dirty="0">
                <a:effectLst/>
                <a:latin typeface="Quattrocento Sans" panose="020B0502050000020003" pitchFamily="34" charset="0"/>
                <a:cs typeface="Arial" panose="020B0604020202020204" pitchFamily="34" charset="0"/>
              </a:rPr>
              <a:t>La utilidad de un buen modelo de predicción de problemas del corazón depende en gran medida de su precisión y la estabilidad. Para lograrlo, se divide la investigación en tres experimentos, en cada uno se emplea distintas capas para obtener las predicciones más adecuadas y se evalúa tanto para el </a:t>
            </a:r>
            <a:r>
              <a:rPr lang="es-GT" sz="3600" dirty="0" err="1">
                <a:effectLst/>
                <a:latin typeface="Quattrocento Sans" panose="020B0502050000020003" pitchFamily="34" charset="0"/>
                <a:cs typeface="Arial" panose="020B0604020202020204" pitchFamily="34" charset="0"/>
              </a:rPr>
              <a:t>dataset</a:t>
            </a:r>
            <a:r>
              <a:rPr lang="es-GT" sz="3600" dirty="0">
                <a:effectLst/>
                <a:latin typeface="Quattrocento Sans" panose="020B0502050000020003" pitchFamily="34" charset="0"/>
                <a:cs typeface="Arial" panose="020B0604020202020204" pitchFamily="34" charset="0"/>
              </a:rPr>
              <a:t> de entrenamiento como para el </a:t>
            </a:r>
            <a:r>
              <a:rPr lang="es-GT" sz="3600" dirty="0" err="1">
                <a:effectLst/>
                <a:latin typeface="Quattrocento Sans" panose="020B0502050000020003" pitchFamily="34" charset="0"/>
                <a:cs typeface="Arial" panose="020B0604020202020204" pitchFamily="34" charset="0"/>
              </a:rPr>
              <a:t>dataset</a:t>
            </a:r>
            <a:r>
              <a:rPr lang="es-GT" sz="3600" dirty="0">
                <a:effectLst/>
                <a:latin typeface="Quattrocento Sans" panose="020B0502050000020003" pitchFamily="34" charset="0"/>
                <a:cs typeface="Arial" panose="020B0604020202020204" pitchFamily="34" charset="0"/>
              </a:rPr>
              <a:t> de validación.</a:t>
            </a:r>
          </a:p>
        </p:txBody>
      </p:sp>
      <p:sp>
        <p:nvSpPr>
          <p:cNvPr id="81" name="Rectangle 10">
            <a:extLst>
              <a:ext uri="{FF2B5EF4-FFF2-40B4-BE49-F238E27FC236}">
                <a16:creationId xmlns:a16="http://schemas.microsoft.com/office/drawing/2014/main" id="{868B6862-5CC5-4906-AC03-EA9661AD1346}"/>
              </a:ext>
            </a:extLst>
          </p:cNvPr>
          <p:cNvSpPr>
            <a:spLocks noChangeArrowheads="1"/>
          </p:cNvSpPr>
          <p:nvPr/>
        </p:nvSpPr>
        <p:spPr bwMode="auto">
          <a:xfrm>
            <a:off x="11488502" y="7471321"/>
            <a:ext cx="10058400" cy="873301"/>
          </a:xfrm>
          <a:prstGeom prst="snipRoundRect">
            <a:avLst>
              <a:gd name="adj1" fmla="val 0"/>
              <a:gd name="adj2" fmla="val 50000"/>
            </a:avLst>
          </a:prstGeom>
          <a:solidFill>
            <a:srgbClr val="664F93"/>
          </a:solidFill>
          <a:ln w="12700">
            <a:noFill/>
            <a:miter lim="800000"/>
          </a:ln>
        </p:spPr>
        <p:txBody>
          <a:bodyPr wrap="none" lIns="274320" tIns="73152" rIns="274320" bIns="68563" anchor="ctr" anchorCtr="0"/>
          <a:lstStyle>
            <a:defPPr>
              <a:defRPr kern="1200" smtId="4294967295"/>
            </a:defPPr>
          </a:lstStyle>
          <a:p>
            <a:pPr defTabSz="4702588">
              <a:defRPr/>
            </a:pPr>
            <a:r>
              <a:rPr lang="es-GT" sz="4400" b="1" dirty="0">
                <a:solidFill>
                  <a:schemeClr val="bg1"/>
                </a:solidFill>
                <a:effectLst/>
                <a:latin typeface="Quattrocento" panose="02020802030000000404" pitchFamily="18" charset="0"/>
              </a:rPr>
              <a:t>Metodología</a:t>
            </a:r>
          </a:p>
        </p:txBody>
      </p:sp>
      <p:sp>
        <p:nvSpPr>
          <p:cNvPr id="82" name="Rectangle 81">
            <a:extLst>
              <a:ext uri="{FF2B5EF4-FFF2-40B4-BE49-F238E27FC236}">
                <a16:creationId xmlns:a16="http://schemas.microsoft.com/office/drawing/2014/main" id="{D026A6A3-D6D2-4951-8B04-EF51015D25DB}"/>
              </a:ext>
            </a:extLst>
          </p:cNvPr>
          <p:cNvSpPr/>
          <p:nvPr/>
        </p:nvSpPr>
        <p:spPr>
          <a:xfrm>
            <a:off x="22316522" y="8000999"/>
            <a:ext cx="10058400" cy="66988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s-GT" sz="9600" dirty="0">
              <a:latin typeface="+mj-lt"/>
            </a:endParaRPr>
          </a:p>
        </p:txBody>
      </p:sp>
      <p:sp>
        <p:nvSpPr>
          <p:cNvPr id="83" name="TextBox 19">
            <a:extLst>
              <a:ext uri="{FF2B5EF4-FFF2-40B4-BE49-F238E27FC236}">
                <a16:creationId xmlns:a16="http://schemas.microsoft.com/office/drawing/2014/main" id="{16D6CE1D-7E3F-42CA-A7BD-5FA191CFE645}"/>
              </a:ext>
            </a:extLst>
          </p:cNvPr>
          <p:cNvSpPr txBox="1">
            <a:spLocks noChangeArrowheads="1"/>
          </p:cNvSpPr>
          <p:nvPr/>
        </p:nvSpPr>
        <p:spPr bwMode="auto">
          <a:xfrm>
            <a:off x="22546635" y="8610600"/>
            <a:ext cx="9598176" cy="555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s-GT" sz="3600" dirty="0">
                <a:effectLst/>
                <a:latin typeface="Quattrocento Sans" panose="020B0502050000020003" pitchFamily="34" charset="0"/>
                <a:cs typeface="Arial" panose="020B0604020202020204" pitchFamily="34" charset="0"/>
              </a:rPr>
              <a:t>Se obtiene que el modelo que mejor se desempeña es el del Experimento 2, el cual es el que obtiene un mayor valor de </a:t>
            </a:r>
            <a:r>
              <a:rPr lang="es-GT" sz="3600" dirty="0" err="1">
                <a:effectLst/>
                <a:latin typeface="Quattrocento Sans" panose="020B0502050000020003" pitchFamily="34" charset="0"/>
                <a:cs typeface="Arial" panose="020B0604020202020204" pitchFamily="34" charset="0"/>
              </a:rPr>
              <a:t>accuracy</a:t>
            </a:r>
            <a:r>
              <a:rPr lang="es-GT" sz="3600" dirty="0">
                <a:effectLst/>
                <a:latin typeface="Quattrocento Sans" panose="020B0502050000020003" pitchFamily="34" charset="0"/>
                <a:cs typeface="Arial" panose="020B0604020202020204" pitchFamily="34" charset="0"/>
              </a:rPr>
              <a:t> tanto para los datos de entrenamiento como con los datos de validación. </a:t>
            </a:r>
          </a:p>
          <a:p>
            <a:pPr algn="just">
              <a:lnSpc>
                <a:spcPct val="110000"/>
              </a:lnSpc>
            </a:pPr>
            <a:endParaRPr lang="es-GT" sz="3600" dirty="0">
              <a:effectLst/>
              <a:latin typeface="Quattrocento Sans" panose="020B0502050000020003" pitchFamily="34" charset="0"/>
              <a:cs typeface="Arial" panose="020B0604020202020204" pitchFamily="34" charset="0"/>
            </a:endParaRPr>
          </a:p>
          <a:p>
            <a:pPr algn="just">
              <a:lnSpc>
                <a:spcPct val="110000"/>
              </a:lnSpc>
            </a:pPr>
            <a:r>
              <a:rPr lang="es-GT" sz="3600" dirty="0">
                <a:effectLst/>
                <a:latin typeface="Quattrocento Sans" panose="020B0502050000020003" pitchFamily="34" charset="0"/>
                <a:cs typeface="Arial" panose="020B0604020202020204" pitchFamily="34" charset="0"/>
              </a:rPr>
              <a:t>Se puede observar en las gráficas siguientes el comportamiento del aprendizaje para cada uno de los modelos. </a:t>
            </a:r>
          </a:p>
        </p:txBody>
      </p:sp>
      <p:sp>
        <p:nvSpPr>
          <p:cNvPr id="84" name="Rectangle 10">
            <a:extLst>
              <a:ext uri="{FF2B5EF4-FFF2-40B4-BE49-F238E27FC236}">
                <a16:creationId xmlns:a16="http://schemas.microsoft.com/office/drawing/2014/main" id="{3D96BB99-3F6E-4E73-BA6B-A122D83B12A2}"/>
              </a:ext>
            </a:extLst>
          </p:cNvPr>
          <p:cNvSpPr>
            <a:spLocks noChangeArrowheads="1"/>
          </p:cNvSpPr>
          <p:nvPr/>
        </p:nvSpPr>
        <p:spPr bwMode="auto">
          <a:xfrm>
            <a:off x="22316522" y="7471321"/>
            <a:ext cx="10058400" cy="873301"/>
          </a:xfrm>
          <a:prstGeom prst="snipRoundRect">
            <a:avLst>
              <a:gd name="adj1" fmla="val 0"/>
              <a:gd name="adj2" fmla="val 50000"/>
            </a:avLst>
          </a:prstGeom>
          <a:solidFill>
            <a:srgbClr val="664F93"/>
          </a:solidFill>
          <a:ln w="12700">
            <a:noFill/>
            <a:miter lim="800000"/>
          </a:ln>
        </p:spPr>
        <p:txBody>
          <a:bodyPr wrap="none" lIns="274320" tIns="73152" rIns="274320" bIns="68563" anchor="ctr" anchorCtr="0"/>
          <a:lstStyle>
            <a:defPPr>
              <a:defRPr kern="1200" smtId="4294967295"/>
            </a:defPPr>
          </a:lstStyle>
          <a:p>
            <a:pPr defTabSz="4702588">
              <a:defRPr/>
            </a:pPr>
            <a:r>
              <a:rPr lang="es-GT" sz="4400" b="1" dirty="0">
                <a:solidFill>
                  <a:schemeClr val="bg1"/>
                </a:solidFill>
                <a:effectLst/>
                <a:latin typeface="Quattrocento" panose="02020802030000000404" pitchFamily="18" charset="0"/>
              </a:rPr>
              <a:t>Resultados</a:t>
            </a:r>
          </a:p>
        </p:txBody>
      </p:sp>
      <p:sp>
        <p:nvSpPr>
          <p:cNvPr id="85" name="Rectangle 84">
            <a:extLst>
              <a:ext uri="{FF2B5EF4-FFF2-40B4-BE49-F238E27FC236}">
                <a16:creationId xmlns:a16="http://schemas.microsoft.com/office/drawing/2014/main" id="{19BFD724-D51D-4DD6-A93A-40ABEA405C90}"/>
              </a:ext>
            </a:extLst>
          </p:cNvPr>
          <p:cNvSpPr/>
          <p:nvPr/>
        </p:nvSpPr>
        <p:spPr>
          <a:xfrm>
            <a:off x="33144541" y="8000999"/>
            <a:ext cx="10058400" cy="155750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s-GT" sz="9600" dirty="0">
              <a:latin typeface="+mj-lt"/>
            </a:endParaRPr>
          </a:p>
        </p:txBody>
      </p:sp>
      <p:sp>
        <p:nvSpPr>
          <p:cNvPr id="86" name="TextBox 19">
            <a:extLst>
              <a:ext uri="{FF2B5EF4-FFF2-40B4-BE49-F238E27FC236}">
                <a16:creationId xmlns:a16="http://schemas.microsoft.com/office/drawing/2014/main" id="{43D130FF-027B-433C-BF4F-A381B032C858}"/>
              </a:ext>
            </a:extLst>
          </p:cNvPr>
          <p:cNvSpPr txBox="1">
            <a:spLocks noChangeArrowheads="1"/>
          </p:cNvSpPr>
          <p:nvPr/>
        </p:nvSpPr>
        <p:spPr bwMode="auto">
          <a:xfrm>
            <a:off x="33374654" y="8393529"/>
            <a:ext cx="9598176" cy="15304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s-GT" sz="3600" dirty="0">
                <a:effectLst/>
                <a:latin typeface="Quattrocento Sans" panose="020B0502050000020003" pitchFamily="34" charset="0"/>
                <a:cs typeface="Arial" panose="020B0604020202020204" pitchFamily="34" charset="0"/>
              </a:rPr>
              <a:t>Los resultados demuestran que, con datos suficientes y características clínicas seleccionadas, las técnicas de aprendizaje automático son capaces de predecir la ocurrencia de eventos de problemas del corazón con un porcentaje de </a:t>
            </a:r>
            <a:r>
              <a:rPr lang="es-GT" sz="3600" dirty="0" err="1">
                <a:effectLst/>
                <a:latin typeface="Quattrocento Sans" panose="020B0502050000020003" pitchFamily="34" charset="0"/>
                <a:cs typeface="Arial" panose="020B0604020202020204" pitchFamily="34" charset="0"/>
              </a:rPr>
              <a:t>accuracy</a:t>
            </a:r>
            <a:r>
              <a:rPr lang="es-GT" sz="3600" dirty="0">
                <a:effectLst/>
                <a:latin typeface="Quattrocento Sans" panose="020B0502050000020003" pitchFamily="34" charset="0"/>
                <a:cs typeface="Arial" panose="020B0604020202020204" pitchFamily="34" charset="0"/>
              </a:rPr>
              <a:t> elevado.</a:t>
            </a:r>
          </a:p>
          <a:p>
            <a:pPr algn="just">
              <a:lnSpc>
                <a:spcPct val="110000"/>
              </a:lnSpc>
            </a:pPr>
            <a:endParaRPr lang="es-GT" sz="3600" dirty="0">
              <a:effectLst/>
              <a:latin typeface="Quattrocento Sans" panose="020B0502050000020003" pitchFamily="34" charset="0"/>
              <a:cs typeface="Arial" panose="020B0604020202020204" pitchFamily="34" charset="0"/>
            </a:endParaRPr>
          </a:p>
          <a:p>
            <a:pPr algn="just">
              <a:lnSpc>
                <a:spcPct val="110000"/>
              </a:lnSpc>
            </a:pPr>
            <a:r>
              <a:rPr lang="es-GT" sz="3600" dirty="0">
                <a:effectLst/>
                <a:latin typeface="Quattrocento Sans" panose="020B0502050000020003" pitchFamily="34" charset="0"/>
                <a:cs typeface="Arial" panose="020B0604020202020204" pitchFamily="34" charset="0"/>
              </a:rPr>
              <a:t>El éxito del aprendizaje automático depende en gran medida de la riqueza de los datos que representan el fenómeno considerado. Aunque el conjunto de datos seleccionado tiene las características y los factores de riesgo más conocidos para predecir enfermedades relacionadas con el corazón, con un conjunto bastante rico de características, más datos y más variables pueden ayudar a mejorar los resultados de la predicción.</a:t>
            </a:r>
          </a:p>
          <a:p>
            <a:pPr algn="just">
              <a:lnSpc>
                <a:spcPct val="110000"/>
              </a:lnSpc>
            </a:pPr>
            <a:endParaRPr lang="es-GT" sz="3600" dirty="0">
              <a:effectLst/>
              <a:latin typeface="Quattrocento Sans" panose="020B0502050000020003" pitchFamily="34" charset="0"/>
              <a:cs typeface="Arial" panose="020B0604020202020204" pitchFamily="34" charset="0"/>
            </a:endParaRPr>
          </a:p>
          <a:p>
            <a:pPr algn="just">
              <a:lnSpc>
                <a:spcPct val="110000"/>
              </a:lnSpc>
            </a:pPr>
            <a:r>
              <a:rPr lang="es-GT" sz="3600" dirty="0">
                <a:effectLst/>
                <a:latin typeface="Quattrocento Sans" panose="020B0502050000020003" pitchFamily="34" charset="0"/>
                <a:cs typeface="Arial" panose="020B0604020202020204" pitchFamily="34" charset="0"/>
              </a:rPr>
              <a:t> Si se dispusiera de otros conjuntos de datos externos con las mismas características y procedentes de distintas regiones, no solo limitado a un país en especifico, se podrían llegar a utilizado para validar los resultados obtenidos en este trabajo.</a:t>
            </a:r>
          </a:p>
        </p:txBody>
      </p:sp>
      <p:sp>
        <p:nvSpPr>
          <p:cNvPr id="87" name="Rectangle 10">
            <a:extLst>
              <a:ext uri="{FF2B5EF4-FFF2-40B4-BE49-F238E27FC236}">
                <a16:creationId xmlns:a16="http://schemas.microsoft.com/office/drawing/2014/main" id="{0BE282AE-183A-4D49-B152-23A5A101BEA6}"/>
              </a:ext>
            </a:extLst>
          </p:cNvPr>
          <p:cNvSpPr>
            <a:spLocks noChangeArrowheads="1"/>
          </p:cNvSpPr>
          <p:nvPr/>
        </p:nvSpPr>
        <p:spPr bwMode="auto">
          <a:xfrm>
            <a:off x="33144541" y="7471321"/>
            <a:ext cx="10058400" cy="873301"/>
          </a:xfrm>
          <a:prstGeom prst="snipRoundRect">
            <a:avLst>
              <a:gd name="adj1" fmla="val 0"/>
              <a:gd name="adj2" fmla="val 50000"/>
            </a:avLst>
          </a:prstGeom>
          <a:solidFill>
            <a:srgbClr val="3684A0"/>
          </a:solidFill>
          <a:ln w="12700">
            <a:noFill/>
            <a:miter lim="800000"/>
          </a:ln>
        </p:spPr>
        <p:txBody>
          <a:bodyPr wrap="none" lIns="274320" tIns="73152" rIns="274320" bIns="68563" anchor="ctr" anchorCtr="0"/>
          <a:lstStyle>
            <a:defPPr>
              <a:defRPr kern="1200" smtId="4294967295"/>
            </a:defPPr>
          </a:lstStyle>
          <a:p>
            <a:pPr defTabSz="4702588">
              <a:defRPr/>
            </a:pPr>
            <a:r>
              <a:rPr lang="es-GT" sz="4400" b="1" dirty="0">
                <a:solidFill>
                  <a:schemeClr val="bg1"/>
                </a:solidFill>
                <a:effectLst/>
                <a:latin typeface="Quattrocento" panose="02020802030000000404" pitchFamily="18" charset="0"/>
              </a:rPr>
              <a:t>Conclusiones</a:t>
            </a:r>
            <a:endParaRPr lang="es-GT" sz="3600" b="1" dirty="0">
              <a:solidFill>
                <a:schemeClr val="bg1"/>
              </a:solidFill>
              <a:effectLst/>
              <a:latin typeface="Quattrocento" panose="02020802030000000404" pitchFamily="18" charset="0"/>
            </a:endParaRPr>
          </a:p>
        </p:txBody>
      </p:sp>
      <p:sp>
        <p:nvSpPr>
          <p:cNvPr id="88" name="Rectangle 87">
            <a:extLst>
              <a:ext uri="{FF2B5EF4-FFF2-40B4-BE49-F238E27FC236}">
                <a16:creationId xmlns:a16="http://schemas.microsoft.com/office/drawing/2014/main" id="{236036AE-C83F-4AC9-800C-C6574727635F}"/>
              </a:ext>
            </a:extLst>
          </p:cNvPr>
          <p:cNvSpPr/>
          <p:nvPr/>
        </p:nvSpPr>
        <p:spPr>
          <a:xfrm>
            <a:off x="685800" y="8220135"/>
            <a:ext cx="10058400" cy="9153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s-GT" sz="9600" dirty="0">
              <a:latin typeface="+mj-lt"/>
            </a:endParaRPr>
          </a:p>
        </p:txBody>
      </p:sp>
      <p:sp>
        <p:nvSpPr>
          <p:cNvPr id="89" name="TextBox 19">
            <a:extLst>
              <a:ext uri="{FF2B5EF4-FFF2-40B4-BE49-F238E27FC236}">
                <a16:creationId xmlns:a16="http://schemas.microsoft.com/office/drawing/2014/main" id="{9742DD1E-D7E3-4AB1-8A17-D5B59B6AB38B}"/>
              </a:ext>
            </a:extLst>
          </p:cNvPr>
          <p:cNvSpPr txBox="1">
            <a:spLocks noChangeArrowheads="1"/>
          </p:cNvSpPr>
          <p:nvPr/>
        </p:nvSpPr>
        <p:spPr bwMode="auto">
          <a:xfrm>
            <a:off x="890594" y="8608292"/>
            <a:ext cx="9598176" cy="7992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s-GT" sz="3600" dirty="0">
                <a:effectLst/>
                <a:latin typeface="Quattrocento Sans" panose="020B0502050000020003" pitchFamily="34" charset="0"/>
                <a:cs typeface="Arial" panose="020B0604020202020204" pitchFamily="34" charset="0"/>
              </a:rPr>
              <a:t>En este paper, se presenta un caso de predicción de la posibilidad de llegar a tener problemas del corazón. Al determinar si una persona es propensa a padecer de problemas del corazón hay factores importantes como la presión arterial, uso de sustancias nocivas como alcohol y tabaco, obesidad, entre otras, los cuales pueden ayudar a predecir la existencia de futuras enfermedades. Por lo que en este trabajo, se analiza utilizar los datos antes mencionados para predecir estos comportamientos empleando una red neuronal del tipo feed forward.</a:t>
            </a:r>
          </a:p>
        </p:txBody>
      </p:sp>
      <p:sp>
        <p:nvSpPr>
          <p:cNvPr id="90" name="Rectangle 10">
            <a:extLst>
              <a:ext uri="{FF2B5EF4-FFF2-40B4-BE49-F238E27FC236}">
                <a16:creationId xmlns:a16="http://schemas.microsoft.com/office/drawing/2014/main" id="{8C463412-CC68-4A0F-AE72-68EF99EB2F46}"/>
              </a:ext>
            </a:extLst>
          </p:cNvPr>
          <p:cNvSpPr>
            <a:spLocks noChangeArrowheads="1"/>
          </p:cNvSpPr>
          <p:nvPr/>
        </p:nvSpPr>
        <p:spPr bwMode="auto">
          <a:xfrm>
            <a:off x="707409" y="7419313"/>
            <a:ext cx="10058400" cy="873301"/>
          </a:xfrm>
          <a:prstGeom prst="snipRoundRect">
            <a:avLst>
              <a:gd name="adj1" fmla="val 0"/>
              <a:gd name="adj2" fmla="val 50000"/>
            </a:avLst>
          </a:prstGeom>
          <a:solidFill>
            <a:srgbClr val="664F93"/>
          </a:solidFill>
          <a:ln w="12700">
            <a:noFill/>
            <a:miter lim="800000"/>
          </a:ln>
        </p:spPr>
        <p:txBody>
          <a:bodyPr wrap="none" lIns="274320" tIns="73152" rIns="274320" bIns="68563" anchor="ctr" anchorCtr="0"/>
          <a:lstStyle>
            <a:defPPr>
              <a:defRPr kern="1200" smtId="4294967295"/>
            </a:defPPr>
          </a:lstStyle>
          <a:p>
            <a:pPr defTabSz="4702588">
              <a:defRPr/>
            </a:pPr>
            <a:r>
              <a:rPr lang="es-GT" sz="4400" b="1" dirty="0">
                <a:solidFill>
                  <a:schemeClr val="bg1"/>
                </a:solidFill>
                <a:effectLst/>
                <a:latin typeface="Quattrocento" panose="02020802030000000404" pitchFamily="18" charset="0"/>
              </a:rPr>
              <a:t>Introducción</a:t>
            </a:r>
          </a:p>
        </p:txBody>
      </p:sp>
      <p:sp>
        <p:nvSpPr>
          <p:cNvPr id="91" name="Rectangle 90">
            <a:extLst>
              <a:ext uri="{FF2B5EF4-FFF2-40B4-BE49-F238E27FC236}">
                <a16:creationId xmlns:a16="http://schemas.microsoft.com/office/drawing/2014/main" id="{65D5CB20-8752-4D75-A601-0EEB3443D27F}"/>
              </a:ext>
            </a:extLst>
          </p:cNvPr>
          <p:cNvSpPr/>
          <p:nvPr/>
        </p:nvSpPr>
        <p:spPr>
          <a:xfrm>
            <a:off x="33147000" y="24765000"/>
            <a:ext cx="10058400" cy="3733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s-GT" sz="9600" dirty="0">
              <a:latin typeface="+mj-lt"/>
            </a:endParaRPr>
          </a:p>
        </p:txBody>
      </p:sp>
      <p:sp>
        <p:nvSpPr>
          <p:cNvPr id="92" name="TextBox 19">
            <a:extLst>
              <a:ext uri="{FF2B5EF4-FFF2-40B4-BE49-F238E27FC236}">
                <a16:creationId xmlns:a16="http://schemas.microsoft.com/office/drawing/2014/main" id="{B4F3D693-DA0F-454D-94C0-CEAA07C14AE3}"/>
              </a:ext>
            </a:extLst>
          </p:cNvPr>
          <p:cNvSpPr txBox="1">
            <a:spLocks noChangeArrowheads="1"/>
          </p:cNvSpPr>
          <p:nvPr/>
        </p:nvSpPr>
        <p:spPr bwMode="auto">
          <a:xfrm>
            <a:off x="33377113" y="25100046"/>
            <a:ext cx="9598176" cy="3322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s-GT" sz="3200" dirty="0" err="1">
                <a:effectLst/>
                <a:latin typeface="Quattrocento Sans" panose="020B0502050000020003" pitchFamily="34" charset="0"/>
                <a:cs typeface="Arial" panose="020B0604020202020204" pitchFamily="34" charset="0"/>
              </a:rPr>
              <a:t>Feurer</a:t>
            </a:r>
            <a:r>
              <a:rPr lang="es-GT" sz="3200" dirty="0">
                <a:effectLst/>
                <a:latin typeface="Quattrocento Sans" panose="020B0502050000020003" pitchFamily="34" charset="0"/>
                <a:cs typeface="Arial" panose="020B0604020202020204" pitchFamily="34" charset="0"/>
              </a:rPr>
              <a:t> M., Klein A., </a:t>
            </a:r>
            <a:r>
              <a:rPr lang="es-GT" sz="3200" dirty="0" err="1">
                <a:effectLst/>
                <a:latin typeface="Quattrocento Sans" panose="020B0502050000020003" pitchFamily="34" charset="0"/>
                <a:cs typeface="Arial" panose="020B0604020202020204" pitchFamily="34" charset="0"/>
              </a:rPr>
              <a:t>Eggensperger</a:t>
            </a:r>
            <a:r>
              <a:rPr lang="es-GT" sz="3200" dirty="0">
                <a:effectLst/>
                <a:latin typeface="Quattrocento Sans" panose="020B0502050000020003" pitchFamily="34" charset="0"/>
                <a:cs typeface="Arial" panose="020B0604020202020204" pitchFamily="34" charset="0"/>
              </a:rPr>
              <a:t> K., </a:t>
            </a:r>
            <a:r>
              <a:rPr lang="es-GT" sz="3200" dirty="0" err="1">
                <a:effectLst/>
                <a:latin typeface="Quattrocento Sans" panose="020B0502050000020003" pitchFamily="34" charset="0"/>
                <a:cs typeface="Arial" panose="020B0604020202020204" pitchFamily="34" charset="0"/>
              </a:rPr>
              <a:t>Springenberg</a:t>
            </a:r>
            <a:r>
              <a:rPr lang="es-GT" sz="3200" dirty="0">
                <a:effectLst/>
                <a:latin typeface="Quattrocento Sans" panose="020B0502050000020003" pitchFamily="34" charset="0"/>
                <a:cs typeface="Arial" panose="020B0604020202020204" pitchFamily="34" charset="0"/>
              </a:rPr>
              <a:t> J.T., Blum M., </a:t>
            </a:r>
            <a:r>
              <a:rPr lang="es-GT" sz="3200" dirty="0" err="1">
                <a:effectLst/>
                <a:latin typeface="Quattrocento Sans" panose="020B0502050000020003" pitchFamily="34" charset="0"/>
                <a:cs typeface="Arial" panose="020B0604020202020204" pitchFamily="34" charset="0"/>
              </a:rPr>
              <a:t>Hutter</a:t>
            </a:r>
            <a:r>
              <a:rPr lang="es-GT" sz="3200" dirty="0">
                <a:effectLst/>
                <a:latin typeface="Quattrocento Sans" panose="020B0502050000020003" pitchFamily="34" charset="0"/>
                <a:cs typeface="Arial" panose="020B0604020202020204" pitchFamily="34" charset="0"/>
              </a:rPr>
              <a:t> F. (2019). </a:t>
            </a:r>
            <a:r>
              <a:rPr lang="es-GT" sz="3200" dirty="0" err="1">
                <a:effectLst/>
                <a:latin typeface="Quattrocento Sans" panose="020B0502050000020003" pitchFamily="34" charset="0"/>
                <a:cs typeface="Arial" panose="020B0604020202020204" pitchFamily="34" charset="0"/>
              </a:rPr>
              <a:t>Auto-sklearn:Efficient</a:t>
            </a:r>
            <a:r>
              <a:rPr lang="es-GT" sz="3200" dirty="0">
                <a:effectLst/>
                <a:latin typeface="Quattrocento Sans" panose="020B0502050000020003" pitchFamily="34" charset="0"/>
                <a:cs typeface="Arial" panose="020B0604020202020204" pitchFamily="34" charset="0"/>
              </a:rPr>
              <a:t> and </a:t>
            </a:r>
            <a:r>
              <a:rPr lang="es-GT" sz="3200" dirty="0" err="1">
                <a:effectLst/>
                <a:latin typeface="Quattrocento Sans" panose="020B0502050000020003" pitchFamily="34" charset="0"/>
                <a:cs typeface="Arial" panose="020B0604020202020204" pitchFamily="34" charset="0"/>
              </a:rPr>
              <a:t>Robust</a:t>
            </a:r>
            <a:r>
              <a:rPr lang="es-GT" sz="3200" dirty="0">
                <a:effectLst/>
                <a:latin typeface="Quattrocento Sans" panose="020B0502050000020003" pitchFamily="34" charset="0"/>
                <a:cs typeface="Arial" panose="020B0604020202020204" pitchFamily="34" charset="0"/>
              </a:rPr>
              <a:t> </a:t>
            </a:r>
            <a:r>
              <a:rPr lang="es-GT" sz="3200" dirty="0" err="1">
                <a:effectLst/>
                <a:latin typeface="Quattrocento Sans" panose="020B0502050000020003" pitchFamily="34" charset="0"/>
                <a:cs typeface="Arial" panose="020B0604020202020204" pitchFamily="34" charset="0"/>
              </a:rPr>
              <a:t>Automated</a:t>
            </a:r>
            <a:r>
              <a:rPr lang="es-GT" sz="3200" dirty="0">
                <a:effectLst/>
                <a:latin typeface="Quattrocento Sans" panose="020B0502050000020003" pitchFamily="34" charset="0"/>
                <a:cs typeface="Arial" panose="020B0604020202020204" pitchFamily="34" charset="0"/>
              </a:rPr>
              <a:t> Machine Learning. In: </a:t>
            </a:r>
            <a:r>
              <a:rPr lang="es-GT" sz="3200" dirty="0" err="1">
                <a:effectLst/>
                <a:latin typeface="Quattrocento Sans" panose="020B0502050000020003" pitchFamily="34" charset="0"/>
                <a:cs typeface="Arial" panose="020B0604020202020204" pitchFamily="34" charset="0"/>
              </a:rPr>
              <a:t>Hutter</a:t>
            </a:r>
            <a:r>
              <a:rPr lang="es-GT" sz="3200" dirty="0">
                <a:effectLst/>
                <a:latin typeface="Quattrocento Sans" panose="020B0502050000020003" pitchFamily="34" charset="0"/>
                <a:cs typeface="Arial" panose="020B0604020202020204" pitchFamily="34" charset="0"/>
              </a:rPr>
              <a:t> F., </a:t>
            </a:r>
            <a:r>
              <a:rPr lang="es-GT" sz="3200" dirty="0" err="1">
                <a:effectLst/>
                <a:latin typeface="Quattrocento Sans" panose="020B0502050000020003" pitchFamily="34" charset="0"/>
                <a:cs typeface="Arial" panose="020B0604020202020204" pitchFamily="34" charset="0"/>
              </a:rPr>
              <a:t>Kotthoff</a:t>
            </a:r>
            <a:r>
              <a:rPr lang="es-GT" sz="3200" dirty="0">
                <a:effectLst/>
                <a:latin typeface="Quattrocento Sans" panose="020B0502050000020003" pitchFamily="34" charset="0"/>
                <a:cs typeface="Arial" panose="020B0604020202020204" pitchFamily="34" charset="0"/>
              </a:rPr>
              <a:t> L., </a:t>
            </a:r>
            <a:r>
              <a:rPr lang="es-GT" sz="3200" dirty="0" err="1">
                <a:effectLst/>
                <a:latin typeface="Quattrocento Sans" panose="020B0502050000020003" pitchFamily="34" charset="0"/>
                <a:cs typeface="Arial" panose="020B0604020202020204" pitchFamily="34" charset="0"/>
              </a:rPr>
              <a:t>Vanschoren</a:t>
            </a:r>
            <a:r>
              <a:rPr lang="es-GT" sz="3200" dirty="0">
                <a:effectLst/>
                <a:latin typeface="Quattrocento Sans" panose="020B0502050000020003" pitchFamily="34" charset="0"/>
                <a:cs typeface="Arial" panose="020B0604020202020204" pitchFamily="34" charset="0"/>
              </a:rPr>
              <a:t> J. (</a:t>
            </a:r>
            <a:r>
              <a:rPr lang="es-GT" sz="3200" dirty="0" err="1">
                <a:effectLst/>
                <a:latin typeface="Quattrocento Sans" panose="020B0502050000020003" pitchFamily="34" charset="0"/>
                <a:cs typeface="Arial" panose="020B0604020202020204" pitchFamily="34" charset="0"/>
              </a:rPr>
              <a:t>eds</a:t>
            </a:r>
            <a:r>
              <a:rPr lang="es-GT" sz="3200" dirty="0">
                <a:effectLst/>
                <a:latin typeface="Quattrocento Sans" panose="020B0502050000020003" pitchFamily="34" charset="0"/>
                <a:cs typeface="Arial" panose="020B0604020202020204" pitchFamily="34" charset="0"/>
              </a:rPr>
              <a:t>) </a:t>
            </a:r>
            <a:r>
              <a:rPr lang="es-GT" sz="3200" dirty="0" err="1">
                <a:effectLst/>
                <a:latin typeface="Quattrocento Sans" panose="020B0502050000020003" pitchFamily="34" charset="0"/>
                <a:cs typeface="Arial" panose="020B0604020202020204" pitchFamily="34" charset="0"/>
              </a:rPr>
              <a:t>Automated</a:t>
            </a:r>
            <a:r>
              <a:rPr lang="es-GT" sz="3200" dirty="0">
                <a:effectLst/>
                <a:latin typeface="Quattrocento Sans" panose="020B0502050000020003" pitchFamily="34" charset="0"/>
                <a:cs typeface="Arial" panose="020B0604020202020204" pitchFamily="34" charset="0"/>
              </a:rPr>
              <a:t> Machine Learning. </a:t>
            </a:r>
            <a:r>
              <a:rPr lang="es-GT" sz="3200" dirty="0" err="1">
                <a:effectLst/>
                <a:latin typeface="Quattrocento Sans" panose="020B0502050000020003" pitchFamily="34" charset="0"/>
                <a:cs typeface="Arial" panose="020B0604020202020204" pitchFamily="34" charset="0"/>
              </a:rPr>
              <a:t>The</a:t>
            </a:r>
            <a:r>
              <a:rPr lang="es-GT" sz="3200" dirty="0">
                <a:effectLst/>
                <a:latin typeface="Quattrocento Sans" panose="020B0502050000020003" pitchFamily="34" charset="0"/>
                <a:cs typeface="Arial" panose="020B0604020202020204" pitchFamily="34" charset="0"/>
              </a:rPr>
              <a:t> Springer Series </a:t>
            </a:r>
            <a:r>
              <a:rPr lang="es-GT" sz="3200" dirty="0" err="1">
                <a:effectLst/>
                <a:latin typeface="Quattrocento Sans" panose="020B0502050000020003" pitchFamily="34" charset="0"/>
                <a:cs typeface="Arial" panose="020B0604020202020204" pitchFamily="34" charset="0"/>
              </a:rPr>
              <a:t>on</a:t>
            </a:r>
            <a:r>
              <a:rPr lang="es-GT" sz="3200" dirty="0">
                <a:effectLst/>
                <a:latin typeface="Quattrocento Sans" panose="020B0502050000020003" pitchFamily="34" charset="0"/>
                <a:cs typeface="Arial" panose="020B0604020202020204" pitchFamily="34" charset="0"/>
              </a:rPr>
              <a:t> </a:t>
            </a:r>
            <a:r>
              <a:rPr lang="es-GT" sz="3200" dirty="0" err="1">
                <a:effectLst/>
                <a:latin typeface="Quattrocento Sans" panose="020B0502050000020003" pitchFamily="34" charset="0"/>
                <a:cs typeface="Arial" panose="020B0604020202020204" pitchFamily="34" charset="0"/>
              </a:rPr>
              <a:t>Challenges</a:t>
            </a:r>
            <a:r>
              <a:rPr lang="es-GT" sz="3200" dirty="0">
                <a:effectLst/>
                <a:latin typeface="Quattrocento Sans" panose="020B0502050000020003" pitchFamily="34" charset="0"/>
                <a:cs typeface="Arial" panose="020B0604020202020204" pitchFamily="34" charset="0"/>
              </a:rPr>
              <a:t> in Machine Learning. Springer, Cham.</a:t>
            </a:r>
          </a:p>
        </p:txBody>
      </p:sp>
      <p:sp>
        <p:nvSpPr>
          <p:cNvPr id="93" name="Rectangle 10">
            <a:extLst>
              <a:ext uri="{FF2B5EF4-FFF2-40B4-BE49-F238E27FC236}">
                <a16:creationId xmlns:a16="http://schemas.microsoft.com/office/drawing/2014/main" id="{5EDC1F28-88BB-4DAD-9112-B4904B4A7E46}"/>
              </a:ext>
            </a:extLst>
          </p:cNvPr>
          <p:cNvSpPr>
            <a:spLocks noChangeArrowheads="1"/>
          </p:cNvSpPr>
          <p:nvPr/>
        </p:nvSpPr>
        <p:spPr bwMode="auto">
          <a:xfrm>
            <a:off x="33147000" y="24033246"/>
            <a:ext cx="10058400" cy="873301"/>
          </a:xfrm>
          <a:prstGeom prst="snipRoundRect">
            <a:avLst>
              <a:gd name="adj1" fmla="val 0"/>
              <a:gd name="adj2" fmla="val 46622"/>
            </a:avLst>
          </a:prstGeom>
          <a:solidFill>
            <a:schemeClr val="bg1">
              <a:lumMod val="50000"/>
            </a:schemeClr>
          </a:solidFill>
          <a:ln w="12700">
            <a:noFill/>
            <a:miter lim="800000"/>
          </a:ln>
        </p:spPr>
        <p:txBody>
          <a:bodyPr wrap="none" lIns="274320" tIns="73152" rIns="274320" bIns="68563" anchor="ctr" anchorCtr="0"/>
          <a:lstStyle>
            <a:defPPr>
              <a:defRPr kern="1200" smtId="4294967295"/>
            </a:defPPr>
          </a:lstStyle>
          <a:p>
            <a:pPr defTabSz="4702588">
              <a:defRPr/>
            </a:pPr>
            <a:r>
              <a:rPr lang="es-GT" sz="3600" b="1" dirty="0">
                <a:solidFill>
                  <a:schemeClr val="bg1"/>
                </a:solidFill>
                <a:effectLst/>
                <a:latin typeface="Quattrocento" panose="02020802030000000404" pitchFamily="18" charset="0"/>
              </a:rPr>
              <a:t>Bibliografía</a:t>
            </a:r>
          </a:p>
        </p:txBody>
      </p:sp>
      <p:pic>
        <p:nvPicPr>
          <p:cNvPr id="8" name="Imagen 7" descr="Logotipo&#10;&#10;Descripción generada automáticamente">
            <a:extLst>
              <a:ext uri="{FF2B5EF4-FFF2-40B4-BE49-F238E27FC236}">
                <a16:creationId xmlns:a16="http://schemas.microsoft.com/office/drawing/2014/main" id="{779A51EC-EEF0-434F-9705-932F8C8AF1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2858067"/>
            <a:ext cx="7619047" cy="3022222"/>
          </a:xfrm>
          <a:prstGeom prst="rect">
            <a:avLst/>
          </a:prstGeom>
        </p:spPr>
      </p:pic>
      <p:pic>
        <p:nvPicPr>
          <p:cNvPr id="27" name="Imagen 26" descr="Logotipo&#10;&#10;Descripción generada automáticamente">
            <a:extLst>
              <a:ext uri="{FF2B5EF4-FFF2-40B4-BE49-F238E27FC236}">
                <a16:creationId xmlns:a16="http://schemas.microsoft.com/office/drawing/2014/main" id="{C132B140-8BA2-4477-88A4-AD71F3BEC9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62730" y="2795432"/>
            <a:ext cx="7619047" cy="3022222"/>
          </a:xfrm>
          <a:prstGeom prst="rect">
            <a:avLst/>
          </a:prstGeom>
        </p:spPr>
      </p:pic>
      <p:pic>
        <p:nvPicPr>
          <p:cNvPr id="4" name="Imagen 3">
            <a:extLst>
              <a:ext uri="{FF2B5EF4-FFF2-40B4-BE49-F238E27FC236}">
                <a16:creationId xmlns:a16="http://schemas.microsoft.com/office/drawing/2014/main" id="{E72A4DB5-21AD-40B1-BA9D-24177689C602}"/>
              </a:ext>
            </a:extLst>
          </p:cNvPr>
          <p:cNvPicPr>
            <a:picLocks noChangeAspect="1"/>
          </p:cNvPicPr>
          <p:nvPr/>
        </p:nvPicPr>
        <p:blipFill rotWithShape="1">
          <a:blip r:embed="rId4"/>
          <a:srcRect l="15323" t="14937" r="19200"/>
          <a:stretch/>
        </p:blipFill>
        <p:spPr>
          <a:xfrm>
            <a:off x="721242" y="18174422"/>
            <a:ext cx="9911166" cy="6544479"/>
          </a:xfrm>
          <a:prstGeom prst="rect">
            <a:avLst/>
          </a:prstGeom>
        </p:spPr>
      </p:pic>
      <p:pic>
        <p:nvPicPr>
          <p:cNvPr id="9" name="Imagen 8">
            <a:extLst>
              <a:ext uri="{FF2B5EF4-FFF2-40B4-BE49-F238E27FC236}">
                <a16:creationId xmlns:a16="http://schemas.microsoft.com/office/drawing/2014/main" id="{18AA791D-BBF2-4F3F-8013-B20B9D8CFDAC}"/>
              </a:ext>
            </a:extLst>
          </p:cNvPr>
          <p:cNvPicPr>
            <a:picLocks noChangeAspect="1"/>
          </p:cNvPicPr>
          <p:nvPr/>
        </p:nvPicPr>
        <p:blipFill>
          <a:blip r:embed="rId5"/>
          <a:stretch>
            <a:fillRect/>
          </a:stretch>
        </p:blipFill>
        <p:spPr>
          <a:xfrm>
            <a:off x="707409" y="26091791"/>
            <a:ext cx="9781361" cy="4540609"/>
          </a:xfrm>
          <a:prstGeom prst="rect">
            <a:avLst/>
          </a:prstGeom>
        </p:spPr>
      </p:pic>
      <p:pic>
        <p:nvPicPr>
          <p:cNvPr id="11" name="Imagen 10">
            <a:extLst>
              <a:ext uri="{FF2B5EF4-FFF2-40B4-BE49-F238E27FC236}">
                <a16:creationId xmlns:a16="http://schemas.microsoft.com/office/drawing/2014/main" id="{FA7DC41D-FDCD-48ED-A550-8E96FA76E321}"/>
              </a:ext>
            </a:extLst>
          </p:cNvPr>
          <p:cNvPicPr>
            <a:picLocks noChangeAspect="1"/>
          </p:cNvPicPr>
          <p:nvPr/>
        </p:nvPicPr>
        <p:blipFill>
          <a:blip r:embed="rId6"/>
          <a:stretch>
            <a:fillRect/>
          </a:stretch>
        </p:blipFill>
        <p:spPr>
          <a:xfrm>
            <a:off x="11488503" y="15063110"/>
            <a:ext cx="10058400" cy="5057775"/>
          </a:xfrm>
          <a:prstGeom prst="rect">
            <a:avLst/>
          </a:prstGeom>
        </p:spPr>
      </p:pic>
      <p:pic>
        <p:nvPicPr>
          <p:cNvPr id="13" name="Imagen 12">
            <a:extLst>
              <a:ext uri="{FF2B5EF4-FFF2-40B4-BE49-F238E27FC236}">
                <a16:creationId xmlns:a16="http://schemas.microsoft.com/office/drawing/2014/main" id="{BE35B2AC-DBBB-442C-AD3E-113F6B6E1D4A}"/>
              </a:ext>
            </a:extLst>
          </p:cNvPr>
          <p:cNvPicPr>
            <a:picLocks noChangeAspect="1"/>
          </p:cNvPicPr>
          <p:nvPr/>
        </p:nvPicPr>
        <p:blipFill>
          <a:blip r:embed="rId7"/>
          <a:stretch>
            <a:fillRect/>
          </a:stretch>
        </p:blipFill>
        <p:spPr>
          <a:xfrm>
            <a:off x="11551032" y="20631150"/>
            <a:ext cx="10033084" cy="6496050"/>
          </a:xfrm>
          <a:prstGeom prst="rect">
            <a:avLst/>
          </a:prstGeom>
        </p:spPr>
      </p:pic>
      <p:pic>
        <p:nvPicPr>
          <p:cNvPr id="15" name="Imagen 14">
            <a:extLst>
              <a:ext uri="{FF2B5EF4-FFF2-40B4-BE49-F238E27FC236}">
                <a16:creationId xmlns:a16="http://schemas.microsoft.com/office/drawing/2014/main" id="{882431C3-9E19-4542-877F-C3E6EDE82210}"/>
              </a:ext>
            </a:extLst>
          </p:cNvPr>
          <p:cNvPicPr>
            <a:picLocks noChangeAspect="1"/>
          </p:cNvPicPr>
          <p:nvPr/>
        </p:nvPicPr>
        <p:blipFill>
          <a:blip r:embed="rId8"/>
          <a:stretch>
            <a:fillRect/>
          </a:stretch>
        </p:blipFill>
        <p:spPr>
          <a:xfrm>
            <a:off x="22291206" y="15011400"/>
            <a:ext cx="10071820" cy="8190545"/>
          </a:xfrm>
          <a:prstGeom prst="rect">
            <a:avLst/>
          </a:prstGeom>
        </p:spPr>
      </p:pic>
      <p:pic>
        <p:nvPicPr>
          <p:cNvPr id="17" name="Imagen 16">
            <a:extLst>
              <a:ext uri="{FF2B5EF4-FFF2-40B4-BE49-F238E27FC236}">
                <a16:creationId xmlns:a16="http://schemas.microsoft.com/office/drawing/2014/main" id="{C92CE92E-0E48-4CE7-B146-434DACF4A989}"/>
              </a:ext>
            </a:extLst>
          </p:cNvPr>
          <p:cNvPicPr>
            <a:picLocks noChangeAspect="1"/>
          </p:cNvPicPr>
          <p:nvPr/>
        </p:nvPicPr>
        <p:blipFill>
          <a:blip r:embed="rId9"/>
          <a:stretch>
            <a:fillRect/>
          </a:stretch>
        </p:blipFill>
        <p:spPr>
          <a:xfrm>
            <a:off x="11483530" y="27736800"/>
            <a:ext cx="10125245" cy="3733801"/>
          </a:xfrm>
          <a:prstGeom prst="rect">
            <a:avLst/>
          </a:prstGeom>
        </p:spPr>
      </p:pic>
      <p:pic>
        <p:nvPicPr>
          <p:cNvPr id="19" name="Imagen 18">
            <a:extLst>
              <a:ext uri="{FF2B5EF4-FFF2-40B4-BE49-F238E27FC236}">
                <a16:creationId xmlns:a16="http://schemas.microsoft.com/office/drawing/2014/main" id="{022330D5-8B1F-491F-B857-0CC16649830A}"/>
              </a:ext>
            </a:extLst>
          </p:cNvPr>
          <p:cNvPicPr>
            <a:picLocks noChangeAspect="1"/>
          </p:cNvPicPr>
          <p:nvPr/>
        </p:nvPicPr>
        <p:blipFill>
          <a:blip r:embed="rId10"/>
          <a:stretch>
            <a:fillRect/>
          </a:stretch>
        </p:blipFill>
        <p:spPr>
          <a:xfrm>
            <a:off x="22277028" y="23545800"/>
            <a:ext cx="10097893" cy="3594045"/>
          </a:xfrm>
          <a:prstGeom prst="rect">
            <a:avLst/>
          </a:prstGeom>
        </p:spPr>
      </p:pic>
      <p:pic>
        <p:nvPicPr>
          <p:cNvPr id="21" name="Imagen 20">
            <a:extLst>
              <a:ext uri="{FF2B5EF4-FFF2-40B4-BE49-F238E27FC236}">
                <a16:creationId xmlns:a16="http://schemas.microsoft.com/office/drawing/2014/main" id="{780C9F70-3478-4AEC-BA05-33540D667B2B}"/>
              </a:ext>
            </a:extLst>
          </p:cNvPr>
          <p:cNvPicPr>
            <a:picLocks noChangeAspect="1"/>
          </p:cNvPicPr>
          <p:nvPr/>
        </p:nvPicPr>
        <p:blipFill>
          <a:blip r:embed="rId11"/>
          <a:stretch>
            <a:fillRect/>
          </a:stretch>
        </p:blipFill>
        <p:spPr>
          <a:xfrm>
            <a:off x="22291205" y="27765153"/>
            <a:ext cx="10064889" cy="3752850"/>
          </a:xfrm>
          <a:prstGeom prst="rect">
            <a:avLst/>
          </a:prstGeom>
        </p:spPr>
      </p:pic>
      <p:pic>
        <p:nvPicPr>
          <p:cNvPr id="23" name="Imagen 22">
            <a:extLst>
              <a:ext uri="{FF2B5EF4-FFF2-40B4-BE49-F238E27FC236}">
                <a16:creationId xmlns:a16="http://schemas.microsoft.com/office/drawing/2014/main" id="{A2563CE0-E0D3-49E7-A63D-8CB0CBD9DAC1}"/>
              </a:ext>
            </a:extLst>
          </p:cNvPr>
          <p:cNvPicPr>
            <a:picLocks noChangeAspect="1"/>
          </p:cNvPicPr>
          <p:nvPr/>
        </p:nvPicPr>
        <p:blipFill>
          <a:blip r:embed="rId12"/>
          <a:stretch>
            <a:fillRect/>
          </a:stretch>
        </p:blipFill>
        <p:spPr>
          <a:xfrm>
            <a:off x="36347400" y="28944551"/>
            <a:ext cx="3505200" cy="3549795"/>
          </a:xfrm>
          <a:prstGeom prst="rect">
            <a:avLst/>
          </a:prstGeom>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ponderingpeacock|09-2018"/>
</p:tagLst>
</file>

<file path=ppt/theme/theme1.xml><?xml version="1.0" encoding="utf-8"?>
<a:theme xmlns:a="http://schemas.openxmlformats.org/drawingml/2006/main" name="Default Desig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Default Design">
      <a:majorFont>
        <a:latin typeface="Times New Roman"/>
        <a:ea typeface="Arial"/>
        <a:cs typeface="Arial"/>
      </a:majorFont>
      <a:minorFont>
        <a:latin typeface="Times New Roman"/>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1846</TotalTime>
  <Words>457</Words>
  <Application>Microsoft Office PowerPoint</Application>
  <PresentationFormat>Personalizado</PresentationFormat>
  <Paragraphs>22</Paragraphs>
  <Slides>1</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vt:i4>
      </vt:variant>
    </vt:vector>
  </HeadingPairs>
  <TitlesOfParts>
    <vt:vector size="6" baseType="lpstr">
      <vt:lpstr>Times New Roman</vt:lpstr>
      <vt:lpstr>Quattrocento Sans</vt:lpstr>
      <vt:lpstr>Arial</vt:lpstr>
      <vt:lpstr>Quattrocento</vt:lpstr>
      <vt:lpstr>Default Design</vt:lpstr>
      <vt:lpstr>Presentación de PowerPoint</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a scientific poster</dc:title>
  <dc:subject>Free Poster Presentation Example</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Alejandro López</cp:lastModifiedBy>
  <cp:revision>108</cp:revision>
  <cp:lastPrinted>2000-08-03T00:31:24Z</cp:lastPrinted>
  <dcterms:modified xsi:type="dcterms:W3CDTF">2021-09-25T00:34:57Z</dcterms:modified>
  <cp:category>research posters template</cp:category>
</cp:coreProperties>
</file>