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Xb/K/4wm8ldnBAg6n9Csz69eL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orbel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16901563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1690156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b0dde695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b0dde69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b0dde69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b0dde6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b0dde695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b0dde69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0dde695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0dde69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CO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CO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CO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CO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172250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lang="es-CO"/>
              <a:t>Perceptrón</a:t>
            </a:r>
            <a:r>
              <a:rPr b="1" lang="es-CO"/>
              <a:t> y 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lang="es-CO"/>
              <a:t>Lógica Difusa</a:t>
            </a:r>
            <a:endParaRPr b="1"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15378" y="4190231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s-CO" sz="2400"/>
              <a:t>Daniel Felipe Quintero Munevar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s-CO" sz="2400"/>
              <a:t>Alejandro Martínez Corrales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/>
              <a:t>Lógica Difusa</a:t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s-CO"/>
              <a:t>El término procede de la expresión fuzzy sets (conjuntos borrosos) acuñada  en 1973 por Lofti A. Zadeh, ingeniero eléctrico.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s-CO"/>
              <a:t>Se empezaron a implementar controles difusos para distintas fábricas.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s-CO"/>
              <a:t>En la década de los noventa, además de las redes neuronales y la lógica difusa, hacen su aparición los algoritmos genéticos.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715" y="2438399"/>
            <a:ext cx="9487904" cy="377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9715" y="734491"/>
            <a:ext cx="4062845" cy="165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150" y="671876"/>
            <a:ext cx="7205229" cy="551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6366" y="3429433"/>
            <a:ext cx="8486799" cy="316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16901563e_0_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a16901563e_0_1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a16901563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00" y="330263"/>
            <a:ext cx="51435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a16901563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800" y="330263"/>
            <a:ext cx="51435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a16901563e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125" y="3616400"/>
            <a:ext cx="51911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0dde695d_0_7"/>
          <p:cNvSpPr txBox="1"/>
          <p:nvPr>
            <p:ph idx="4294967295" type="title"/>
          </p:nvPr>
        </p:nvSpPr>
        <p:spPr>
          <a:xfrm>
            <a:off x="2307948" y="895325"/>
            <a:ext cx="80775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 sz="4500">
                <a:latin typeface="Roboto"/>
                <a:ea typeface="Roboto"/>
                <a:cs typeface="Roboto"/>
                <a:sym typeface="Roboto"/>
              </a:rPr>
              <a:t>¿QUE ES LA NEURONA?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gab0dde695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8954">
            <a:off x="3290171" y="2497641"/>
            <a:ext cx="6590742" cy="329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263" y="393922"/>
            <a:ext cx="100188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/>
              <a:t>La Neurona</a:t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212" y="1771217"/>
            <a:ext cx="7768905" cy="4664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ab0dde69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00" y="1110175"/>
            <a:ext cx="9087075" cy="51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ab0dde695d_0_0"/>
          <p:cNvSpPr txBox="1"/>
          <p:nvPr>
            <p:ph type="title"/>
          </p:nvPr>
        </p:nvSpPr>
        <p:spPr>
          <a:xfrm>
            <a:off x="1692025" y="268572"/>
            <a:ext cx="100188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/>
              <a:t>La Neurona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0dde695d_0_15"/>
          <p:cNvSpPr txBox="1"/>
          <p:nvPr>
            <p:ph type="title"/>
          </p:nvPr>
        </p:nvSpPr>
        <p:spPr>
          <a:xfrm>
            <a:off x="1484300" y="685800"/>
            <a:ext cx="10018800" cy="131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500">
                <a:latin typeface="Roboto"/>
                <a:ea typeface="Roboto"/>
                <a:cs typeface="Roboto"/>
                <a:sym typeface="Roboto"/>
              </a:rPr>
              <a:t>LA NEURONA ARTIFICIAL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gab0dde695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750" y="2304300"/>
            <a:ext cx="527494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1484310" y="39485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/>
              <a:t>La Neurona Artificial</a:t>
            </a: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024" y="1898073"/>
            <a:ext cx="7609284" cy="435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b0dde695d_0_21"/>
          <p:cNvSpPr txBox="1"/>
          <p:nvPr>
            <p:ph type="title"/>
          </p:nvPr>
        </p:nvSpPr>
        <p:spPr>
          <a:xfrm>
            <a:off x="1520111" y="220225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500">
                <a:latin typeface="Roboto"/>
                <a:ea typeface="Roboto"/>
                <a:cs typeface="Roboto"/>
                <a:sym typeface="Roboto"/>
              </a:rPr>
              <a:t>¿QUE ES EL </a:t>
            </a:r>
            <a:r>
              <a:rPr lang="es-CO" sz="4500">
                <a:latin typeface="Roboto"/>
                <a:ea typeface="Roboto"/>
                <a:cs typeface="Roboto"/>
                <a:sym typeface="Roboto"/>
              </a:rPr>
              <a:t>PERCEPTRÓN</a:t>
            </a:r>
            <a:r>
              <a:rPr lang="es-CO" sz="4500">
                <a:latin typeface="Roboto"/>
                <a:ea typeface="Roboto"/>
                <a:cs typeface="Roboto"/>
                <a:sym typeface="Roboto"/>
              </a:rPr>
              <a:t>?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gab0dde695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350" y="1972825"/>
            <a:ext cx="5863225" cy="40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484309" y="367146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/>
              <a:t>El Perceptrón</a:t>
            </a:r>
            <a:endParaRPr/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293" y="1787236"/>
            <a:ext cx="8634743" cy="476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CO"/>
              <a:t>Lógica Difusa</a:t>
            </a:r>
            <a:endParaRPr/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634" y="2438399"/>
            <a:ext cx="8454065" cy="350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2020-11-06T23:57:34Z</dcterms:created>
  <dc:creator>Jorge Andres</dc:creator>
</cp:coreProperties>
</file>