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7dc8cc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7dc8cc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3bf21acc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3bf21acc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lee un archivo de audio con la función read del método wavfile de la librería scipy, el cual devuelve los  parámetros de frecuencia de muestreo y señal.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normaliza la señal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extraen solo 50 valores de la señal  para ser graficados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construye el eje de tiempo en milisegundos para cada valor de señal usando la frecuencia de muestreo.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3bf21ac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3bf21ac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lee un archivo de audio con la función read del método wavfile de la librería scipy, el cual devuelve los  parámetros de frecuencia de muestreo y señal.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normaliza la señal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aplica la Transformada de Fourier y se extrae e valor de potencia en decibeles.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construye el eje x a partir de la frecuencia de muestreo y longitud de la señal.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3bf21ac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3bf21ac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genera la señal de audio con linspace de numpy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Luego con la función random se agrega un ruido random con los valores de frecuencia de muestreo y duración a un archivo de audio previamente creado.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extraen los primeros 200 valores de la señal de audio.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construye el eje de tiempo en milisegundos para cada valor de señal usando la frecuencia de muestreo.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3bf21ac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3bf21ac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carga un mapa de tono a frecuencia desde el archivo Json de mapeo.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configura los parámetros para generar un tono F (FA) de 3 segundos.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se extrae la frecuencia del tono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3bf21ac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3bf21ac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7dc8cc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7dc8cc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7dc8cc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7dc8cc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7dc8cc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7dc8cc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</a:t>
            </a:r>
            <a:r>
              <a:rPr b="1" lang="es"/>
              <a:t>de Audio e Imágenes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Daniel Felipe Quintero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Alejandro Martínez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0525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06 Reconocer Placas</a:t>
            </a:r>
            <a:endParaRPr b="1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50" y="1027701"/>
            <a:ext cx="2579925" cy="345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100" y="1043101"/>
            <a:ext cx="2579925" cy="342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750" y="1043100"/>
            <a:ext cx="3190425" cy="21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63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01 Graficar audio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" y="680150"/>
            <a:ext cx="5047000" cy="39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500" y="977250"/>
            <a:ext cx="3782550" cy="337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5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02 Transformar a Frecuencia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300" y="964500"/>
            <a:ext cx="4328025" cy="28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25" y="691464"/>
            <a:ext cx="4041275" cy="40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6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03 Generar audio</a:t>
            </a:r>
            <a:endParaRPr b="1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25" y="1044338"/>
            <a:ext cx="4154525" cy="3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00" y="553288"/>
            <a:ext cx="3928449" cy="456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52550" y="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04 Sintetizar Tonos</a:t>
            </a:r>
            <a:endParaRPr b="1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617450"/>
            <a:ext cx="4514125" cy="427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25" y="617450"/>
            <a:ext cx="4331251" cy="20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1500" y="2751475"/>
            <a:ext cx="1683500" cy="22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05 Reconocer Palabras</a:t>
            </a:r>
            <a:endParaRPr b="1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0" y="778575"/>
            <a:ext cx="4132352" cy="42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778575"/>
            <a:ext cx="3984950" cy="420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7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05 Reconocer Palabras</a:t>
            </a:r>
            <a:endParaRPr b="1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00" y="691800"/>
            <a:ext cx="2970900" cy="42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425" y="691800"/>
            <a:ext cx="3569850" cy="2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0525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06 Reconocer Placas</a:t>
            </a:r>
            <a:endParaRPr b="1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009" y="651400"/>
            <a:ext cx="4366415" cy="41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00" y="651400"/>
            <a:ext cx="4027475" cy="41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052550" y="8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06 Reconocer Placas</a:t>
            </a:r>
            <a:endParaRPr b="1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271425"/>
            <a:ext cx="2943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575" y="1280950"/>
            <a:ext cx="29241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900" y="3589875"/>
            <a:ext cx="2707850" cy="141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