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7" r:id="rId5"/>
    <p:sldId id="260" r:id="rId6"/>
    <p:sldId id="259" r:id="rId7"/>
    <p:sldId id="264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F139C-3EAD-47C1-856D-FD18E438D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CD9F2E-639B-4753-B57B-2513D3E4A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FF4A39-BAC1-4453-9AB4-DE07E34D0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F17771-724C-4B82-8891-8922A566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6A9091-8CA2-44D2-BD80-529AE206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07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4C9C7-2B64-46B6-8905-1CB0AADE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25581F-2741-419C-864C-DAA42A10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7C261C-A909-411E-A23F-E0EDF9BC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E75033-43F0-48A8-9B94-2E821EBB9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BBA25F-0571-40C8-B448-92F9236A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249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4697EA-C939-4D94-88F9-4F381AC5B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D32E7A-7A27-49C5-B124-CC6D42628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341BA0-E95B-4771-9828-05EFBBAB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16D155-D51B-4656-BBFF-B16D1255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FE8CF8-E82B-4A1B-BF6D-628E44DB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39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D860B-F9FB-4FFE-9C40-09F4599E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31BF8D-D746-4C15-AD48-AC04264CF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774A98-84A5-44A2-9342-925AFD54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0DAC20-45E9-461A-9B05-EAB035B1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7E751-898A-4624-A9FD-33EC8D42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17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148E0-DBF0-4C89-8008-188311F4D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6230B9-2A55-4787-BB79-4E26AC50A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E1F05A-4A00-40F4-8327-FB998F5E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333632-EE3F-40C8-8353-87539BEDE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C9CE7F-E790-4B82-AEDE-12E4E06C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735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945E8-F7CE-4E3D-B27D-E513B73E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068119-B1F8-476A-9A2F-0BEA225D9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133C20-292A-409F-9C47-45067AAC2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D30868-461E-43EA-BC21-73894EA9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D820AC-A611-4AD4-98E2-DA219911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F7ED54-345F-436F-AB4A-C1027728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322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3D675-4C45-4DEC-81A7-3A9DBCB0A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34CB88-F178-489C-AEEE-F093461EB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CF7221-D3B2-4C52-862C-7F9395709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06F84E2-CC45-4CE1-9B9E-20070DB4C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A8801A8-A526-479C-BD84-DE2BA9763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E44B28E-73EC-4E91-B306-A8168DD0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8A091B-4077-4ADE-B28A-C60D81B9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EE5DA6-E396-411F-8F9E-3CD52CB0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170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121B5-A31A-44D6-8706-C0A0233D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0034CFD-0459-45EA-A01B-35BF6B95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9B0DCF-11DF-4E2F-A6C6-181B9C5DB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23719F-3814-43DE-827D-FBB8B5FA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753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2D5B19E-4200-450D-92EB-4E540A537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5EA377-E368-4A0F-A5BC-EDCCCC13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712A44-39EC-4A8A-BB73-FCC151C0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604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083FC-B3F4-4DCD-9301-BC5F4B1F6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DA8A00-06C1-4629-B58B-6BBE6B849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D090D9-7F27-473B-9A14-424EB7061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1E6848-488F-4A99-947D-868FD511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26EBDA-AD1C-4EB7-98A1-49E7884F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7D5339-19C7-4300-9643-CE50C9F0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562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1A7FE-1F38-4885-A22E-BC38BD2E5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EDC7BBE-E942-45AF-ADB9-FE3C3EDFD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B27E2B-9F73-4BFE-9196-1529405E8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7894B4-3E02-4330-9DD9-F28BAA72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A984EA-00B2-480C-8525-9CFB4DF9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9C71C0-132B-4A5A-A1DB-8327A64D4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905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FE13CB0-153A-4475-A8DE-246C055BA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CAFDCC-3443-4B56-8C25-DE9D699DB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F26704-4326-4493-80BB-84BB517FF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CA69E-655A-411A-BFB7-3B2417C08202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50AF68-6886-4B37-83FB-BE4E46E05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45CB7A-8F95-42A0-B616-3855AD7C6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74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156F041-0EFB-4749-B02E-E4B0DC4707AC}"/>
              </a:ext>
            </a:extLst>
          </p:cNvPr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EE6EAE5-7821-4B74-A22D-78C114BEFBA0}"/>
              </a:ext>
            </a:extLst>
          </p:cNvPr>
          <p:cNvSpPr/>
          <p:nvPr/>
        </p:nvSpPr>
        <p:spPr>
          <a:xfrm>
            <a:off x="0" y="6047457"/>
            <a:ext cx="12192000" cy="81054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37B8A5-658C-4250-8F18-A2A271AB3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2129" y="6285997"/>
            <a:ext cx="4465739" cy="400574"/>
          </a:xfrm>
        </p:spPr>
        <p:txBody>
          <a:bodyPr>
            <a:normAutofit/>
          </a:bodyPr>
          <a:lstStyle/>
          <a:p>
            <a:r>
              <a:rPr lang="es-ES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Proyecto de </a:t>
            </a:r>
            <a:r>
              <a:rPr lang="es-ES" sz="1800" b="1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Alejandro Marín Gómez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C17AB8DF-D7DB-42A5-9CA1-A19885C456A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671639" y="1265318"/>
            <a:ext cx="4848722" cy="217022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94E787E-A9C7-44F4-B844-D0DD6661F7DE}"/>
              </a:ext>
            </a:extLst>
          </p:cNvPr>
          <p:cNvSpPr txBox="1"/>
          <p:nvPr/>
        </p:nvSpPr>
        <p:spPr>
          <a:xfrm>
            <a:off x="1" y="495578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spc="300" dirty="0">
                <a:solidFill>
                  <a:schemeClr val="bg1"/>
                </a:solidFill>
                <a:latin typeface="Bahnschrift Light" panose="020B0502040204020203" pitchFamily="34" charset="0"/>
              </a:rPr>
              <a:t>Tu tienda online de material fotográfico.</a:t>
            </a:r>
          </a:p>
        </p:txBody>
      </p:sp>
    </p:spTree>
    <p:extLst>
      <p:ext uri="{BB962C8B-B14F-4D97-AF65-F5344CB8AC3E}">
        <p14:creationId xmlns:p14="http://schemas.microsoft.com/office/powerpoint/2010/main" val="181045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D3EB574D-AFF0-438B-BC14-4E592953DB69}"/>
              </a:ext>
            </a:extLst>
          </p:cNvPr>
          <p:cNvSpPr/>
          <p:nvPr/>
        </p:nvSpPr>
        <p:spPr>
          <a:xfrm>
            <a:off x="0" y="1"/>
            <a:ext cx="12192000" cy="1046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4EC377F4-23E6-4039-AAC3-B053F17FEB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-120473" y="2875877"/>
            <a:ext cx="9780452" cy="43776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30087AE-2DD3-48CD-A78C-BA5CDBD7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88" y="86061"/>
            <a:ext cx="10515600" cy="960382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Tecnologías utilizadas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720735" y="167085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dsa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4686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D3EB574D-AFF0-438B-BC14-4E592953DB69}"/>
              </a:ext>
            </a:extLst>
          </p:cNvPr>
          <p:cNvSpPr/>
          <p:nvPr/>
        </p:nvSpPr>
        <p:spPr>
          <a:xfrm>
            <a:off x="0" y="1"/>
            <a:ext cx="12192000" cy="1046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4EC377F4-23E6-4039-AAC3-B053F17FEB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-120473" y="2875877"/>
            <a:ext cx="9780452" cy="43776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30087AE-2DD3-48CD-A78C-BA5CDBD7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88" y="86061"/>
            <a:ext cx="11713040" cy="960382"/>
          </a:xfrm>
        </p:spPr>
        <p:txBody>
          <a:bodyPr>
            <a:normAutofit/>
          </a:bodyPr>
          <a:lstStyle/>
          <a:p>
            <a:r>
              <a:rPr lang="es-ES" sz="3600" dirty="0" smtClean="0">
                <a:solidFill>
                  <a:schemeClr val="bg1"/>
                </a:solidFill>
              </a:rPr>
              <a:t>Requisitos de la </a:t>
            </a:r>
            <a:r>
              <a:rPr lang="es-ES" sz="3600" dirty="0" smtClean="0">
                <a:solidFill>
                  <a:schemeClr val="bg1"/>
                </a:solidFill>
              </a:rPr>
              <a:t>aplicación (según la especificación previa)</a:t>
            </a:r>
            <a:endParaRPr lang="es-ES" sz="3600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64029" y="1679171"/>
            <a:ext cx="939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</p:txBody>
      </p:sp>
      <p:sp>
        <p:nvSpPr>
          <p:cNvPr id="5" name="CuadroTexto 4"/>
          <p:cNvSpPr txBox="1"/>
          <p:nvPr/>
        </p:nvSpPr>
        <p:spPr>
          <a:xfrm>
            <a:off x="257289" y="1306216"/>
            <a:ext cx="117130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smtClean="0"/>
              <a:t>Filtrar los productos por categorías.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smtClean="0"/>
              <a:t>Filtrar los pedidos por estado.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smtClean="0"/>
              <a:t>Uso de un carrito de la compra para gestionar el pedido sin confirmar.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smtClean="0"/>
              <a:t>Escoger los productos que forman parte del escaparate.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smtClean="0"/>
              <a:t>Los pedidos podrán tener los siguientes estados: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 smtClean="0"/>
              <a:t>Sin confirmar.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 smtClean="0"/>
              <a:t>Confirmado.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 smtClean="0"/>
              <a:t>Preparando.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 smtClean="0"/>
              <a:t>Enviado.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 smtClean="0"/>
              <a:t>Recibido.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 smtClean="0"/>
              <a:t>Cobrado.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8324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D3EB574D-AFF0-438B-BC14-4E592953DB69}"/>
              </a:ext>
            </a:extLst>
          </p:cNvPr>
          <p:cNvSpPr/>
          <p:nvPr/>
        </p:nvSpPr>
        <p:spPr>
          <a:xfrm>
            <a:off x="0" y="1"/>
            <a:ext cx="12192000" cy="1046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0087AE-2DD3-48CD-A78C-BA5CDBD7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88" y="86061"/>
            <a:ext cx="10515600" cy="960382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Modelo entidad / relación </a:t>
            </a:r>
            <a:r>
              <a:rPr lang="es-ES" sz="3600" b="1" u="sng" dirty="0">
                <a:solidFill>
                  <a:schemeClr val="bg1"/>
                </a:solidFill>
              </a:rPr>
              <a:t>de ASP.NET MVC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FC3BBB-41F5-44BC-881B-83EC88D2D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952" y="1854324"/>
            <a:ext cx="8638095" cy="4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D3EB574D-AFF0-438B-BC14-4E592953DB69}"/>
              </a:ext>
            </a:extLst>
          </p:cNvPr>
          <p:cNvSpPr/>
          <p:nvPr/>
        </p:nvSpPr>
        <p:spPr>
          <a:xfrm>
            <a:off x="0" y="1"/>
            <a:ext cx="12192000" cy="1046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4EC377F4-23E6-4039-AAC3-B053F17FEB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-120473" y="2875877"/>
            <a:ext cx="9780452" cy="43776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30087AE-2DD3-48CD-A78C-BA5CDBD7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88" y="86061"/>
            <a:ext cx="11654850" cy="960382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Casos de uso </a:t>
            </a:r>
            <a:r>
              <a:rPr lang="es-ES" sz="3600" b="1" dirty="0">
                <a:solidFill>
                  <a:schemeClr val="bg1"/>
                </a:solidFill>
              </a:rPr>
              <a:t>más </a:t>
            </a:r>
            <a:r>
              <a:rPr lang="es-ES" sz="3600" b="1" dirty="0" smtClean="0">
                <a:solidFill>
                  <a:schemeClr val="bg1"/>
                </a:solidFill>
              </a:rPr>
              <a:t>relevantes</a:t>
            </a:r>
            <a:r>
              <a:rPr lang="es-ES" sz="3600" dirty="0" smtClean="0">
                <a:solidFill>
                  <a:schemeClr val="bg1"/>
                </a:solidFill>
              </a:rPr>
              <a:t> (</a:t>
            </a:r>
            <a:r>
              <a:rPr lang="es-ES" sz="3600" u="sng" dirty="0" smtClean="0">
                <a:solidFill>
                  <a:schemeClr val="bg1"/>
                </a:solidFill>
              </a:rPr>
              <a:t>según la especificación previa</a:t>
            </a:r>
            <a:r>
              <a:rPr lang="es-ES" sz="3600" dirty="0" smtClean="0">
                <a:solidFill>
                  <a:schemeClr val="bg1"/>
                </a:solidFill>
              </a:rPr>
              <a:t>)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58588" y="1372093"/>
            <a:ext cx="114568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smtClean="0"/>
              <a:t>[Visitante]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u="sng" dirty="0" smtClean="0"/>
              <a:t>Acceso a las páginas más generales, como por ejemplo: Inicio, Productos, Quiénes somos, Contacto, …</a:t>
            </a:r>
            <a:endParaRPr lang="es-ES_tradnl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 smtClean="0"/>
              <a:t>Crear una cuenta de usuario.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 smtClean="0"/>
              <a:t>Iniciar sesión.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 smtClean="0"/>
              <a:t>Usuario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u="sng" dirty="0" smtClean="0"/>
              <a:t>Acceso a las páginas más generales, como por ejemplo: Inicio, Productos, Quiénes somos, Contacto,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 smtClean="0"/>
              <a:t>Modificar su contraseña.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 smtClean="0"/>
              <a:t>Introducir su información personal (se convertiría en cliente).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 smtClean="0"/>
              <a:t>Cliente </a:t>
            </a:r>
            <a:r>
              <a:rPr lang="es-ES_tradnl" dirty="0" smtClean="0"/>
              <a:t>(es un </a:t>
            </a:r>
            <a:r>
              <a:rPr lang="es-ES_tradnl" u="sng" dirty="0" smtClean="0"/>
              <a:t>usuario</a:t>
            </a:r>
            <a:r>
              <a:rPr lang="es-ES_tradnl" dirty="0" smtClean="0"/>
              <a:t> con su información personal)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u="sng" dirty="0"/>
              <a:t>Acceso a las páginas más generales, como por ejemplo: Inicio, Productos, Quiénes somos, Contacto,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 smtClean="0"/>
              <a:t>Modificar su contraseña.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 smtClean="0"/>
              <a:t>Actualizar su información personal.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 smtClean="0"/>
              <a:t>Posibilidad de listar y ver sus pedidos ya confirmados (también puede filtrarlos por el estado).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 smtClean="0"/>
              <a:t>Consultar el estado de sus pedidos ya confirmados.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 smtClean="0"/>
              <a:t>Gestionar su carrito de la compra (eliminar detalles, vaciar el carrito, confirmarlo, …).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 smtClean="0"/>
              <a:t>Administrador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 smtClean="0"/>
              <a:t>Gestionar la información personal de los clientes.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 smtClean="0"/>
              <a:t>Gestionar los productos, categorías, estados de los pedidos y los datos de los clientes.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1897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D3EB574D-AFF0-438B-BC14-4E592953DB69}"/>
              </a:ext>
            </a:extLst>
          </p:cNvPr>
          <p:cNvSpPr/>
          <p:nvPr/>
        </p:nvSpPr>
        <p:spPr>
          <a:xfrm>
            <a:off x="0" y="1"/>
            <a:ext cx="12192000" cy="1046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0087AE-2DD3-48CD-A78C-BA5CDBD7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88" y="86061"/>
            <a:ext cx="10515600" cy="960382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Modelo entidad / relación </a:t>
            </a:r>
            <a:r>
              <a:rPr lang="es-ES" sz="3600" b="1" u="sng" dirty="0">
                <a:solidFill>
                  <a:schemeClr val="bg1"/>
                </a:solidFill>
              </a:rPr>
              <a:t>de la tienda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7BFABBC9-CBE1-475F-AC8F-C1339B4E7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095" y="1433548"/>
            <a:ext cx="8523809" cy="5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5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4EC377F4-23E6-4039-AAC3-B053F17FEB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-120473" y="2875877"/>
            <a:ext cx="9780452" cy="4377607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112588" y="1548662"/>
            <a:ext cx="6731924" cy="684848"/>
          </a:xfrm>
        </p:spPr>
        <p:txBody>
          <a:bodyPr>
            <a:normAutofit/>
          </a:bodyPr>
          <a:lstStyle/>
          <a:p>
            <a:r>
              <a:rPr lang="es-ES_tradnl" sz="4000" b="1" dirty="0"/>
              <a:t>Muchas gracias por tu atención.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17A25C59-7B8C-4685-B247-2F2AD18D5F5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984803" y="1395296"/>
            <a:ext cx="991579" cy="99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290</Words>
  <Application>Microsoft Office PowerPoint</Application>
  <PresentationFormat>Panorámica</PresentationFormat>
  <Paragraphs>38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Bahnschrift Light</vt:lpstr>
      <vt:lpstr>Calibri</vt:lpstr>
      <vt:lpstr>Calibri Light</vt:lpstr>
      <vt:lpstr>Tema de Office</vt:lpstr>
      <vt:lpstr>Presentación de PowerPoint</vt:lpstr>
      <vt:lpstr>Tecnologías utilizadas</vt:lpstr>
      <vt:lpstr>Requisitos de la aplicación (según la especificación previa)</vt:lpstr>
      <vt:lpstr>Modelo entidad / relación de ASP.NET MVC</vt:lpstr>
      <vt:lpstr>Casos de uso más relevantes (según la especificación previa)</vt:lpstr>
      <vt:lpstr>Modelo entidad / relación de la tienda</vt:lpstr>
      <vt:lpstr>Muchas gracias por tu atención.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MARIN GOMEZ</dc:creator>
  <cp:lastModifiedBy>marin16497</cp:lastModifiedBy>
  <cp:revision>47</cp:revision>
  <dcterms:created xsi:type="dcterms:W3CDTF">2019-02-09T15:53:02Z</dcterms:created>
  <dcterms:modified xsi:type="dcterms:W3CDTF">2019-02-18T17:29:28Z</dcterms:modified>
</cp:coreProperties>
</file>