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15/02/2019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¿En qué consiste la aplicación?</a:t>
            </a:r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Tecnologías utilizadas</a:t>
            </a:r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Casos de uso </a:t>
            </a:r>
            <a:r>
              <a:rPr lang="es-ES" sz="3600" b="1" dirty="0">
                <a:solidFill>
                  <a:schemeClr val="bg1"/>
                </a:solidFill>
              </a:rPr>
              <a:t>más relevantes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58588" y="1264024"/>
            <a:ext cx="11456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[Visitante]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 smtClean="0"/>
              <a:t>Acceso a las páginas más generales, como por ejemplo: Inicio, Productos, Quiénes somos, Contacto, …</a:t>
            </a:r>
            <a:endParaRPr lang="es-ES_trad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Registrarse y/o iniciar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 smtClean="0"/>
              <a:t>Acceso a las páginas más generales, como por ejemplo: Inicio, Productos, Quiénes somos, Contacto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Introducir su información.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Cliente </a:t>
            </a:r>
            <a:r>
              <a:rPr lang="es-ES_tradnl" dirty="0" smtClean="0"/>
              <a:t>(es un </a:t>
            </a:r>
            <a:r>
              <a:rPr lang="es-ES_tradnl" u="sng" dirty="0" smtClean="0"/>
              <a:t>usuario</a:t>
            </a:r>
            <a:r>
              <a:rPr lang="es-ES_tradnl" dirty="0" smtClean="0"/>
              <a:t> con su información personal)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mtClean="0"/>
              <a:t>Editar </a:t>
            </a:r>
            <a:r>
              <a:rPr lang="es-ES_tradnl" dirty="0" smtClean="0"/>
              <a:t>su información.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Listar sus pedidos, filtrarlos por estado y ver sus detalles.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Administrador</a:t>
            </a:r>
            <a:endParaRPr lang="es-ES_tradnl" b="1" dirty="0"/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12588" y="1548662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b="1" dirty="0"/>
              <a:t>Muchas gracias por tu atención.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A25C59-7B8C-4685-B247-2F2AD18D5F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84803" y="1395296"/>
            <a:ext cx="991579" cy="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148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¿En qué consiste la aplicación?</vt:lpstr>
      <vt:lpstr>Tecnologías utilizadas</vt:lpstr>
      <vt:lpstr>Modelo entidad / relación de ASP.NET MVC</vt:lpstr>
      <vt:lpstr>Modelo entidad / relación de la tienda</vt:lpstr>
      <vt:lpstr>Casos de uso más relevantes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marin16497</cp:lastModifiedBy>
  <cp:revision>38</cp:revision>
  <dcterms:created xsi:type="dcterms:W3CDTF">2019-02-09T15:53:02Z</dcterms:created>
  <dcterms:modified xsi:type="dcterms:W3CDTF">2019-02-15T16:41:02Z</dcterms:modified>
</cp:coreProperties>
</file>