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18/02/2019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7735" y="1306216"/>
            <a:ext cx="11092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Aplicación web </a:t>
            </a:r>
            <a:r>
              <a:rPr lang="es-ES_tradnl" b="1" dirty="0"/>
              <a:t>ASP.NET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Técnica de </a:t>
            </a:r>
            <a:r>
              <a:rPr lang="es-ES_tradnl" b="1" dirty="0" err="1"/>
              <a:t>Database</a:t>
            </a:r>
            <a:r>
              <a:rPr lang="es-ES_tradnl" b="1" dirty="0"/>
              <a:t> </a:t>
            </a:r>
            <a:r>
              <a:rPr lang="es-ES_tradnl" dirty="0" err="1"/>
              <a:t>First</a:t>
            </a:r>
            <a:endParaRPr lang="es-ES_trad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crea en primer lugar el modelo relacional.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Se mapea la de base de datos con </a:t>
            </a:r>
            <a:r>
              <a:rPr lang="es-ES_tradnl" b="1" dirty="0"/>
              <a:t>ADO.NET </a:t>
            </a:r>
            <a:r>
              <a:rPr lang="es-ES_tradnl" b="1" dirty="0" err="1"/>
              <a:t>Entity</a:t>
            </a:r>
            <a:r>
              <a:rPr lang="es-ES_tradnl" b="1" dirty="0"/>
              <a:t> Data </a:t>
            </a:r>
            <a:r>
              <a:rPr lang="es-ES_tradnl" b="1" dirty="0" err="1"/>
              <a:t>Model</a:t>
            </a:r>
            <a:endParaRPr lang="es-ES_tradnl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genera la entidad de modelo de datos de forma automatizada a partir de la base de datos del proyecto.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Acceso a los datos mediante </a:t>
            </a:r>
            <a:r>
              <a:rPr lang="es-ES_tradnl" b="1" dirty="0"/>
              <a:t>LINQ </a:t>
            </a:r>
            <a:r>
              <a:rPr lang="es-ES_tradnl" dirty="0"/>
              <a:t>(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Integrated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) </a:t>
            </a:r>
            <a:r>
              <a:rPr lang="es-ES_tradnl" b="1" dirty="0" err="1"/>
              <a:t>to</a:t>
            </a:r>
            <a:r>
              <a:rPr lang="es-ES_tradnl" b="1" dirty="0"/>
              <a:t> </a:t>
            </a:r>
            <a:r>
              <a:rPr lang="es-ES_tradnl" b="1" dirty="0" err="1"/>
              <a:t>Entities</a:t>
            </a:r>
            <a:r>
              <a:rPr lang="es-ES_tradnl" b="1" dirty="0"/>
              <a:t> </a:t>
            </a:r>
            <a:r>
              <a:rPr lang="es-ES_tradnl" dirty="0"/>
              <a:t>con consultas basadas en métodos con expresiones lambda.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Patrón </a:t>
            </a:r>
            <a:r>
              <a:rPr lang="es-ES_tradnl" b="1" dirty="0"/>
              <a:t>MVC</a:t>
            </a:r>
            <a:r>
              <a:rPr lang="es-ES_tradnl" dirty="0"/>
              <a:t> (Modelo - Vista - Controlador)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u="sng" dirty="0"/>
              <a:t>Vistas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_tradnl" dirty="0"/>
              <a:t>Uso del lenguaje o motor de vistas </a:t>
            </a:r>
            <a:r>
              <a:rPr lang="es-ES_tradnl" b="1" dirty="0" err="1"/>
              <a:t>Razor</a:t>
            </a:r>
            <a:r>
              <a:rPr lang="es-ES_tradnl" dirty="0"/>
              <a:t> (basado en </a:t>
            </a:r>
            <a:r>
              <a:rPr lang="es-ES_tradnl" b="1" dirty="0"/>
              <a:t>C#</a:t>
            </a:r>
            <a:r>
              <a:rPr lang="es-ES_trad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71304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Requisitos de la aplicación (según la especificación previa)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64029" y="1679171"/>
            <a:ext cx="93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65679" y="1306216"/>
            <a:ext cx="11705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productos por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pedidos por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Uso de un carrito de la compra para gestionar el pedido sin confirmar.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Escoger los productos que forman parte del escaparate.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pedidos podrán tener los siguientes estados: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Sin confirmar.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Confirmado.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Preparando.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Enviado.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Recibido.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Cobrado.</a:t>
            </a: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65485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relevantes</a:t>
            </a:r>
            <a:r>
              <a:rPr lang="es-ES" sz="3600" dirty="0">
                <a:solidFill>
                  <a:schemeClr val="bg1"/>
                </a:solidFill>
              </a:rPr>
              <a:t> (</a:t>
            </a:r>
            <a:r>
              <a:rPr lang="es-ES" sz="3600" u="sng" dirty="0">
                <a:solidFill>
                  <a:schemeClr val="bg1"/>
                </a:solidFill>
              </a:rPr>
              <a:t>según la especificación previa</a:t>
            </a:r>
            <a:r>
              <a:rPr lang="es-ES" sz="3600" dirty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58588" y="1372093"/>
            <a:ext cx="114568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[Visitante]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una cuenta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Iniciar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Introducir su información personal (se convertiría en 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Cliente </a:t>
            </a:r>
            <a:r>
              <a:rPr lang="es-ES_tradnl" dirty="0"/>
              <a:t>(es un </a:t>
            </a:r>
            <a:r>
              <a:rPr lang="es-ES_tradnl" u="sng" dirty="0"/>
              <a:t>usuario</a:t>
            </a:r>
            <a:r>
              <a:rPr lang="es-ES_tradnl" dirty="0"/>
              <a:t> con su información personal)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Actualizar su información personal.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Posibilidad de listar y ver sus pedidos ya confirmados (también puede filtrarlos por el estado).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Consultar el estado de sus pedidos ya confirmados.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su carrito de la compra (eliminar detalles, vaciar el carrito, confirmarlo,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la información personal de los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los productos, categorías, estados de los pedidos y los datos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389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Tecnologías utilizadas</vt:lpstr>
      <vt:lpstr>Requisitos de la aplicación (según la especificación previa)</vt:lpstr>
      <vt:lpstr>Modelo entidad / relación de ASP.NET MVC</vt:lpstr>
      <vt:lpstr>Casos de uso más relevantes (según la especificación previa)</vt:lpstr>
      <vt:lpstr>Modelo entidad / relación de la tienda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ALEJANDRO MARIN GOMEZ</cp:lastModifiedBy>
  <cp:revision>54</cp:revision>
  <dcterms:created xsi:type="dcterms:W3CDTF">2019-02-09T15:53:02Z</dcterms:created>
  <dcterms:modified xsi:type="dcterms:W3CDTF">2019-02-18T22:26:36Z</dcterms:modified>
</cp:coreProperties>
</file>