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0" r:id="rId6"/>
    <p:sldId id="259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Tecnologías utilizadas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7735" y="1306216"/>
            <a:ext cx="11092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Aplicación web </a:t>
            </a:r>
            <a:r>
              <a:rPr lang="es-ES_tradnl" b="1" dirty="0"/>
              <a:t>ASP.NET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Técnica de </a:t>
            </a:r>
            <a:r>
              <a:rPr lang="es-ES_tradnl" b="1" dirty="0" err="1"/>
              <a:t>Database</a:t>
            </a:r>
            <a:r>
              <a:rPr lang="es-ES_tradnl" b="1" dirty="0"/>
              <a:t> </a:t>
            </a:r>
            <a:r>
              <a:rPr lang="es-ES_tradnl" dirty="0" err="1"/>
              <a:t>First</a:t>
            </a:r>
            <a:endParaRPr lang="es-ES_trad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Se crea en primer lugar el modelo relacional.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Se mapea la de base de datos con </a:t>
            </a:r>
            <a:r>
              <a:rPr lang="es-ES_tradnl" b="1" dirty="0"/>
              <a:t>ADO.NET </a:t>
            </a:r>
            <a:r>
              <a:rPr lang="es-ES_tradnl" b="1" dirty="0" err="1"/>
              <a:t>Entity</a:t>
            </a:r>
            <a:r>
              <a:rPr lang="es-ES_tradnl" b="1" dirty="0"/>
              <a:t> Data </a:t>
            </a:r>
            <a:r>
              <a:rPr lang="es-ES_tradnl" b="1" dirty="0" err="1"/>
              <a:t>Model</a:t>
            </a:r>
            <a:endParaRPr lang="es-ES_tradnl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Se genera la entidad de modelo de datos de forma automatizada a partir de la base de datos del proyecto.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Acceso a los datos mediante </a:t>
            </a:r>
            <a:r>
              <a:rPr lang="es-ES_tradnl" b="1" dirty="0"/>
              <a:t>LINQ </a:t>
            </a:r>
            <a:r>
              <a:rPr lang="es-ES_tradnl" dirty="0"/>
              <a:t>(</a:t>
            </a:r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Integrated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r>
              <a:rPr lang="es-ES_tradnl" dirty="0"/>
              <a:t>) </a:t>
            </a:r>
            <a:r>
              <a:rPr lang="es-ES_tradnl" b="1" dirty="0" err="1"/>
              <a:t>to</a:t>
            </a:r>
            <a:r>
              <a:rPr lang="es-ES_tradnl" b="1" dirty="0"/>
              <a:t> </a:t>
            </a:r>
            <a:r>
              <a:rPr lang="es-ES_tradnl" b="1" dirty="0" err="1"/>
              <a:t>Entities</a:t>
            </a:r>
            <a:r>
              <a:rPr lang="es-ES_tradnl" b="1" dirty="0"/>
              <a:t> </a:t>
            </a:r>
            <a:r>
              <a:rPr lang="es-ES_tradnl" dirty="0"/>
              <a:t>con consultas basadas en métodos con expresiones lambda.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Patrón </a:t>
            </a:r>
            <a:r>
              <a:rPr lang="es-ES_tradnl" b="1" dirty="0"/>
              <a:t>MVC</a:t>
            </a:r>
            <a:r>
              <a:rPr lang="es-ES_tradnl" dirty="0"/>
              <a:t> (Modelo - Vista - Controlador)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u="sng" dirty="0"/>
              <a:t>Vistas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_tradnl" dirty="0"/>
              <a:t>Uso del lenguaje o motor de vistas </a:t>
            </a:r>
            <a:r>
              <a:rPr lang="es-ES_tradnl" b="1" dirty="0" err="1"/>
              <a:t>Razor</a:t>
            </a:r>
            <a:r>
              <a:rPr lang="es-ES_tradnl" dirty="0"/>
              <a:t> (basado en </a:t>
            </a:r>
            <a:r>
              <a:rPr lang="es-ES_tradnl" b="1" dirty="0"/>
              <a:t>C#</a:t>
            </a:r>
            <a:r>
              <a:rPr lang="es-ES_trad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4686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71304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Requisitos de la aplicación (según la especificación previa)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64029" y="1679171"/>
            <a:ext cx="939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65679" y="1306216"/>
            <a:ext cx="11705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Filtrar los productos por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Filtrar los pedidos por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Uso de un carrito de la compra para gestionar el pedido sin confirmar.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Escoger los productos que forman parte del escaparate.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Los pedidos podrán tener los siguientes estados: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Sin confirmar.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Confirmado.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Preparando.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Enviado.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Recibido.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Cobrado.</a:t>
            </a:r>
          </a:p>
        </p:txBody>
      </p:sp>
    </p:spTree>
    <p:extLst>
      <p:ext uri="{BB962C8B-B14F-4D97-AF65-F5344CB8AC3E}">
        <p14:creationId xmlns:p14="http://schemas.microsoft.com/office/powerpoint/2010/main" val="78324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65485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Casos de uso </a:t>
            </a:r>
            <a:r>
              <a:rPr lang="es-ES" sz="3600" b="1" dirty="0">
                <a:solidFill>
                  <a:schemeClr val="bg1"/>
                </a:solidFill>
              </a:rPr>
              <a:t>más relevantes</a:t>
            </a:r>
            <a:r>
              <a:rPr lang="es-ES" sz="3600" dirty="0">
                <a:solidFill>
                  <a:schemeClr val="bg1"/>
                </a:solidFill>
              </a:rPr>
              <a:t> (</a:t>
            </a:r>
            <a:r>
              <a:rPr lang="es-ES" sz="3600" u="sng" dirty="0">
                <a:solidFill>
                  <a:schemeClr val="bg1"/>
                </a:solidFill>
              </a:rPr>
              <a:t>según la especificación previa</a:t>
            </a:r>
            <a:r>
              <a:rPr lang="es-ES" sz="3600" dirty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58588" y="1155964"/>
            <a:ext cx="11456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[Visitante]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Crear una cuenta de usuario.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Iniciar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Introducir su información personal (se convertiría en cliente).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Cliente </a:t>
            </a:r>
            <a:r>
              <a:rPr lang="es-ES_tradnl" dirty="0"/>
              <a:t>(es un </a:t>
            </a:r>
            <a:r>
              <a:rPr lang="es-ES_tradnl" u="sng" dirty="0"/>
              <a:t>usuario</a:t>
            </a:r>
            <a:r>
              <a:rPr lang="es-ES_tradnl" dirty="0"/>
              <a:t> con su información personal)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Actualizar su información personal.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Posibilidad de listar y ver sus pedidos ya confirmados (también puede filtrarlos por el estado).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Consultar el estado de sus pedidos ya confirmados.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Gestionar su carrito de la compra (eliminar detalles, vaciar el carrito, confirmarlo,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Administrador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Gestionar </a:t>
            </a:r>
            <a:r>
              <a:rPr lang="es-ES_tradnl" dirty="0"/>
              <a:t>la información personal de los clientes.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Gestionar los productos, categorías, estados de los pedidos y los datos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25189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12588" y="1548662"/>
            <a:ext cx="6731924" cy="684848"/>
          </a:xfrm>
        </p:spPr>
        <p:txBody>
          <a:bodyPr>
            <a:normAutofit/>
          </a:bodyPr>
          <a:lstStyle/>
          <a:p>
            <a:r>
              <a:rPr lang="es-ES_tradnl" sz="4000" b="1" dirty="0"/>
              <a:t>Muchas gracias por tu atención.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7A25C59-7B8C-4685-B247-2F2AD18D5F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84803" y="1395296"/>
            <a:ext cx="991579" cy="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408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Tecnologías utilizadas</vt:lpstr>
      <vt:lpstr>Requisitos de la aplicación (según la especificación previa)</vt:lpstr>
      <vt:lpstr>Modelo entidad / relación de ASP.NET MVC</vt:lpstr>
      <vt:lpstr>Casos de uso más relevantes (según la especificación previa)</vt:lpstr>
      <vt:lpstr>Modelo entidad / relación de la tienda</vt:lpstr>
      <vt:lpstr>Muchas gracias por tu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marin16497</cp:lastModifiedBy>
  <cp:revision>55</cp:revision>
  <dcterms:created xsi:type="dcterms:W3CDTF">2019-02-09T15:53:02Z</dcterms:created>
  <dcterms:modified xsi:type="dcterms:W3CDTF">2019-02-19T14:36:30Z</dcterms:modified>
</cp:coreProperties>
</file>