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F139C-3EAD-47C1-856D-FD18E438D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CD9F2E-639B-4753-B57B-2513D3E4A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FF4A39-BAC1-4453-9AB4-DE07E34D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F17771-724C-4B82-8891-8922A566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6A9091-8CA2-44D2-BD80-529AE206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07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4C9C7-2B64-46B6-8905-1CB0AAD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25581F-2741-419C-864C-DAA42A10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C261C-A909-411E-A23F-E0EDF9BC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E75033-43F0-48A8-9B94-2E821EBB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BBA25F-0571-40C8-B448-92F9236A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49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4697EA-C939-4D94-88F9-4F381AC5B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D32E7A-7A27-49C5-B124-CC6D42628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341BA0-E95B-4771-9828-05EFBBAB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16D155-D51B-4656-BBFF-B16D1255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E8CF8-E82B-4A1B-BF6D-628E44DB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9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D860B-F9FB-4FFE-9C40-09F4599E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1BF8D-D746-4C15-AD48-AC04264C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74A98-84A5-44A2-9342-925AFD54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DAC20-45E9-461A-9B05-EAB035B1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7E751-898A-4624-A9FD-33EC8D42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148E0-DBF0-4C89-8008-188311F4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6230B9-2A55-4787-BB79-4E26AC50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1F05A-4A00-40F4-8327-FB998F5E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3632-EE3F-40C8-8353-87539BED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9CE7F-E790-4B82-AEDE-12E4E06C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35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945E8-F7CE-4E3D-B27D-E513B73E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068119-B1F8-476A-9A2F-0BEA225D9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133C20-292A-409F-9C47-45067AAC2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D30868-461E-43EA-BC21-73894EA9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D820AC-A611-4AD4-98E2-DA219911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7ED54-345F-436F-AB4A-C1027728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22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D675-4C45-4DEC-81A7-3A9DBCB0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34CB88-F178-489C-AEEE-F093461EB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CF7221-D3B2-4C52-862C-7F9395709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6F84E2-CC45-4CE1-9B9E-20070DB4C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8801A8-A526-479C-BD84-DE2BA9763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44B28E-73EC-4E91-B306-A8168DD0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A091B-4077-4ADE-B28A-C60D81B9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EE5DA6-E396-411F-8F9E-3CD52CB0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70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121B5-A31A-44D6-8706-C0A0233D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034CFD-0459-45EA-A01B-35BF6B95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9B0DCF-11DF-4E2F-A6C6-181B9C5D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23719F-3814-43DE-827D-FBB8B5FA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53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D5B19E-4200-450D-92EB-4E540A53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5EA377-E368-4A0F-A5BC-EDCCCC13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712A44-39EC-4A8A-BB73-FCC151C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04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083FC-B3F4-4DCD-9301-BC5F4B1F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A8A00-06C1-4629-B58B-6BBE6B84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D090D9-7F27-473B-9A14-424EB7061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1E6848-488F-4A99-947D-868FD511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26EBDA-AD1C-4EB7-98A1-49E7884F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7D5339-19C7-4300-9643-CE50C9F0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62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1A7FE-1F38-4885-A22E-BC38BD2E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DC7BBE-E942-45AF-ADB9-FE3C3EDFD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B27E2B-9F73-4BFE-9196-1529405E8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7894B4-3E02-4330-9DD9-F28BAA72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A984EA-00B2-480C-8525-9CFB4DF9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9C71C0-132B-4A5A-A1DB-8327A64D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05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E13CB0-153A-4475-A8DE-246C055B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CAFDCC-3443-4B56-8C25-DE9D699DB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F26704-4326-4493-80BB-84BB517FF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A69E-655A-411A-BFB7-3B2417C082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0AF68-6886-4B37-83FB-BE4E46E05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45CB7A-8F95-42A0-B616-3855AD7C6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156F041-0EFB-4749-B02E-E4B0DC4707AC}"/>
              </a:ext>
            </a:extLst>
          </p:cNvPr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E6EAE5-7821-4B74-A22D-78C114BEFBA0}"/>
              </a:ext>
            </a:extLst>
          </p:cNvPr>
          <p:cNvSpPr/>
          <p:nvPr/>
        </p:nvSpPr>
        <p:spPr>
          <a:xfrm>
            <a:off x="0" y="6047457"/>
            <a:ext cx="12192000" cy="8105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37B8A5-658C-4250-8F18-A2A271AB3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2129" y="6285997"/>
            <a:ext cx="4465739" cy="400574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Proyecto de </a:t>
            </a:r>
            <a:r>
              <a:rPr lang="es-ES" sz="1800" b="1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Alejandro Marín Gómez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17AB8DF-D7DB-42A5-9CA1-A19885C45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639" y="1265318"/>
            <a:ext cx="4848722" cy="217022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94E787E-A9C7-44F4-B844-D0DD6661F7DE}"/>
              </a:ext>
            </a:extLst>
          </p:cNvPr>
          <p:cNvSpPr txBox="1"/>
          <p:nvPr/>
        </p:nvSpPr>
        <p:spPr>
          <a:xfrm>
            <a:off x="1" y="49557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Tu tienda online de material fotográfico.</a:t>
            </a:r>
          </a:p>
        </p:txBody>
      </p:sp>
    </p:spTree>
    <p:extLst>
      <p:ext uri="{BB962C8B-B14F-4D97-AF65-F5344CB8AC3E}">
        <p14:creationId xmlns:p14="http://schemas.microsoft.com/office/powerpoint/2010/main" val="181045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Modelo entidad / relación </a:t>
            </a:r>
            <a:r>
              <a:rPr lang="es-ES" sz="3600" b="1" u="sng" dirty="0">
                <a:solidFill>
                  <a:schemeClr val="bg1"/>
                </a:solidFill>
              </a:rPr>
              <a:t>de ASP.NET MVC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FC3BBB-41F5-44BC-881B-83EC88D2D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52" y="1854324"/>
            <a:ext cx="8638095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0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Modelo entidad / relación </a:t>
            </a:r>
            <a:r>
              <a:rPr lang="es-ES" sz="3600" b="1" u="sng" dirty="0">
                <a:solidFill>
                  <a:schemeClr val="bg1"/>
                </a:solidFill>
              </a:rPr>
              <a:t>de la tienda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BFABBC9-CBE1-475F-AC8F-C1339B4E7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95" y="1433548"/>
            <a:ext cx="8523809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5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Modelo entidad / relación</a:t>
            </a:r>
          </a:p>
        </p:txBody>
      </p:sp>
    </p:spTree>
    <p:extLst>
      <p:ext uri="{BB962C8B-B14F-4D97-AF65-F5344CB8AC3E}">
        <p14:creationId xmlns:p14="http://schemas.microsoft.com/office/powerpoint/2010/main" val="1227825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Bahnschrift Light</vt:lpstr>
      <vt:lpstr>Calibri</vt:lpstr>
      <vt:lpstr>Calibri Light</vt:lpstr>
      <vt:lpstr>Tema de Office</vt:lpstr>
      <vt:lpstr>Presentación de PowerPoint</vt:lpstr>
      <vt:lpstr>Modelo entidad / relación de ASP.NET MVC</vt:lpstr>
      <vt:lpstr>Modelo entidad / relación de la tienda</vt:lpstr>
      <vt:lpstr>Modelo entidad / relación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MARIN GOMEZ</dc:creator>
  <cp:lastModifiedBy>ALEJANDRO MARIN GOMEZ</cp:lastModifiedBy>
  <cp:revision>12</cp:revision>
  <dcterms:created xsi:type="dcterms:W3CDTF">2019-02-09T15:53:02Z</dcterms:created>
  <dcterms:modified xsi:type="dcterms:W3CDTF">2019-02-12T01:11:59Z</dcterms:modified>
</cp:coreProperties>
</file>