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39C-3EAD-47C1-856D-FD18E43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D9F2E-639B-4753-B57B-2513D3E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F4A39-BAC1-4453-9AB4-DE07E34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17771-724C-4B82-8891-8922A56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9091-8CA2-44D2-BD80-529AE2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C9C7-2B64-46B6-8905-1CB0AAD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5581F-2741-419C-864C-DAA42A10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C261C-A909-411E-A23F-E0EDF9B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75033-43F0-48A8-9B94-2E821E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BA25F-0571-40C8-B448-92F9236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697EA-C939-4D94-88F9-4F381AC5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32E7A-7A27-49C5-B124-CC6D4262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41BA0-E95B-4771-9828-05EFBBA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6D155-D51B-4656-BBFF-B16D125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E8CF8-E82B-4A1B-BF6D-628E44D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860B-F9FB-4FFE-9C40-09F4599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1BF8D-D746-4C15-AD48-AC04264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4A98-84A5-44A2-9342-925AFD5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C20-45E9-461A-9B05-EAB035B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7E751-898A-4624-A9FD-33EC8D4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48E0-DBF0-4C89-8008-188311F4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30B9-2A55-4787-BB79-4E26AC5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1F05A-4A00-40F4-8327-FB998F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632-EE3F-40C8-8353-87539BE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CE7F-E790-4B82-AEDE-12E4E06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45E8-F7CE-4E3D-B27D-E513B73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68119-B1F8-476A-9A2F-0BEA225D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33C20-292A-409F-9C47-45067AA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0868-461E-43EA-BC21-73894E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820AC-A611-4AD4-98E2-DA21991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7ED54-345F-436F-AB4A-C102772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D675-4C45-4DEC-81A7-3A9DBCB0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CB88-F178-489C-AEEE-F093461E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F7221-D3B2-4C52-862C-7F93957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F84E2-CC45-4CE1-9B9E-20070DB4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01A8-A526-479C-BD84-DE2BA9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4B28E-73EC-4E91-B306-A8168DD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A091B-4077-4ADE-B28A-C60D81B9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E5DA6-E396-411F-8F9E-3CD52CB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21B5-A31A-44D6-8706-C0A0233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34CFD-0459-45EA-A01B-35BF6B9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9B0DCF-11DF-4E2F-A6C6-181B9C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719F-3814-43DE-827D-FBB8B5F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5B19E-4200-450D-92EB-4E540A53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EA377-E368-4A0F-A5BC-EDCCCC1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12A44-39EC-4A8A-BB73-FCC151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83FC-B3F4-4DCD-9301-BC5F4B1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8A00-06C1-4629-B58B-6BBE6B84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D090D9-7F27-473B-9A14-424EB70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E6848-488F-4A99-947D-868FD51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6EBDA-AD1C-4EB7-98A1-49E7884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D5339-19C7-4300-9643-CE50C9F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A7FE-1F38-4885-A22E-BC38BD2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C7BBE-E942-45AF-ADB9-FE3C3EDF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27E2B-9F73-4BFE-9196-1529405E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94B4-3E02-4330-9DD9-F28BAA7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984EA-00B2-480C-8525-9CFB4DF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C71C0-132B-4A5A-A1DB-8327A64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3CB0-153A-4475-A8DE-246C055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DCC-3443-4B56-8C25-DE9D699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6704-4326-4493-80BB-84BB517F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9E-655A-411A-BFB7-3B2417C08202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AF68-6886-4B37-83FB-BE4E46E0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5CB7A-8F95-42A0-B616-3855AD7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156F041-0EFB-4749-B02E-E4B0DC4707A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E6EAE5-7821-4B74-A22D-78C114BEFBA0}"/>
              </a:ext>
            </a:extLst>
          </p:cNvPr>
          <p:cNvSpPr/>
          <p:nvPr/>
        </p:nvSpPr>
        <p:spPr>
          <a:xfrm>
            <a:off x="0" y="6047457"/>
            <a:ext cx="12192000" cy="810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7B8A5-658C-4250-8F18-A2A271AB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29" y="6285997"/>
            <a:ext cx="4465739" cy="40057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 de </a:t>
            </a:r>
            <a:r>
              <a:rPr lang="es-ES" sz="1800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Alejandro Marín Gómez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17AB8DF-D7DB-42A5-9CA1-A19885C45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639" y="1265318"/>
            <a:ext cx="4848722" cy="21702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4E787E-A9C7-44F4-B844-D0DD6661F7DE}"/>
              </a:ext>
            </a:extLst>
          </p:cNvPr>
          <p:cNvSpPr txBox="1"/>
          <p:nvPr/>
        </p:nvSpPr>
        <p:spPr>
          <a:xfrm>
            <a:off x="1" y="49557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Tu tienda online de material fotográfico.</a:t>
            </a:r>
          </a:p>
        </p:txBody>
      </p:sp>
    </p:spTree>
    <p:extLst>
      <p:ext uri="{BB962C8B-B14F-4D97-AF65-F5344CB8AC3E}">
        <p14:creationId xmlns:p14="http://schemas.microsoft.com/office/powerpoint/2010/main" val="18104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FABBC9-CBE1-475F-AC8F-C1339B4E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33548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</a:t>
            </a:r>
          </a:p>
        </p:txBody>
      </p:sp>
    </p:spTree>
    <p:extLst>
      <p:ext uri="{BB962C8B-B14F-4D97-AF65-F5344CB8AC3E}">
        <p14:creationId xmlns:p14="http://schemas.microsoft.com/office/powerpoint/2010/main" val="122782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Presentación de PowerPoint</vt:lpstr>
      <vt:lpstr>Modelo entidad / relación</vt:lpstr>
      <vt:lpstr>Modelo entidad / relación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 GOMEZ</dc:creator>
  <cp:lastModifiedBy>ALEJANDRO MARIN GOMEZ</cp:lastModifiedBy>
  <cp:revision>9</cp:revision>
  <dcterms:created xsi:type="dcterms:W3CDTF">2019-02-09T15:53:02Z</dcterms:created>
  <dcterms:modified xsi:type="dcterms:W3CDTF">2019-02-09T20:59:10Z</dcterms:modified>
</cp:coreProperties>
</file>