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9CF3E-A9CA-4762-BE73-5F652E7B4789}" v="6" dt="2024-04-25T22:51:28.620"/>
    <p1510:client id="{C72ED629-829B-4F19-9A05-B0BA221A9EF1}" v="113" dt="2024-04-25T11:43:08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1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13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SAUL MASFERRER OSTOLAZA" userId="32230083-61cf-4caa-9e23-69e58784e835" providerId="ADAL" clId="{3F89CF3E-A9CA-4762-BE73-5F652E7B4789}"/>
    <pc:docChg chg="undo custSel addSld modSld">
      <pc:chgData name="ALEJANDRO SAUL MASFERRER OSTOLAZA" userId="32230083-61cf-4caa-9e23-69e58784e835" providerId="ADAL" clId="{3F89CF3E-A9CA-4762-BE73-5F652E7B4789}" dt="2024-04-25T22:54:56.140" v="204" actId="20577"/>
      <pc:docMkLst>
        <pc:docMk/>
      </pc:docMkLst>
      <pc:sldChg chg="addSp delSp modSp mod">
        <pc:chgData name="ALEJANDRO SAUL MASFERRER OSTOLAZA" userId="32230083-61cf-4caa-9e23-69e58784e835" providerId="ADAL" clId="{3F89CF3E-A9CA-4762-BE73-5F652E7B4789}" dt="2024-04-25T22:54:56.140" v="204" actId="20577"/>
        <pc:sldMkLst>
          <pc:docMk/>
          <pc:sldMk cId="3836009839" sldId="256"/>
        </pc:sldMkLst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64" creationId="{90BA9EFF-0583-210F-B0D2-7C353E470699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67" creationId="{D8843096-37D7-702E-29F2-40A0176F413A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79" creationId="{B282B521-2921-64A2-C286-437E26201B28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80" creationId="{08B24475-95E7-85C9-FD81-42DFB6B52D4C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140" creationId="{24B9DFAB-8D86-06CA-F54A-DD20BCC776C1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175" creationId="{749661E1-AAC2-11AA-E3D2-5407DA1610D1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177" creationId="{D54B20C6-02ED-5152-81E6-5770472091F2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178" creationId="{8EA95432-E347-423C-87CA-36CEFBB7735D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181" creationId="{FA8B615C-B7F0-DD33-CE63-A5B07F40F10F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191" creationId="{D0775274-DD42-564C-A909-4B205196C472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221" creationId="{F5104E4D-633C-1B93-AD66-CE07E6317958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222" creationId="{EFED5416-6DC7-49F5-A047-BE3E4E463196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226" creationId="{94D4327C-A9FC-732A-DE52-151DB6D2C768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287" creationId="{1B3F51A1-B05B-78E1-106E-7FC21AF0CAAE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288" creationId="{0C5086D7-0A0C-2EC3-478C-BF4E19BB696A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298" creationId="{8F11BD23-FF2F-6A5A-9369-A34F6B89F780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299" creationId="{6FF3CE38-80BB-D77F-E275-7AAA5CAB1630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302" creationId="{5E6D0F68-46A9-88BA-899C-E117277F3D17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303" creationId="{85748430-85BD-012E-193D-5E47678C40D8}"/>
          </ac:spMkLst>
        </pc:spChg>
        <pc:spChg chg="add del mod">
          <ac:chgData name="ALEJANDRO SAUL MASFERRER OSTOLAZA" userId="32230083-61cf-4caa-9e23-69e58784e835" providerId="ADAL" clId="{3F89CF3E-A9CA-4762-BE73-5F652E7B4789}" dt="2024-04-25T22:54:56.140" v="204" actId="20577"/>
          <ac:spMkLst>
            <pc:docMk/>
            <pc:sldMk cId="3836009839" sldId="256"/>
            <ac:spMk id="317" creationId="{26EB46A5-B8D3-B5A6-6BE6-108E1ECEA866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325" creationId="{8A2F5763-C159-3938-681A-74A3AA1FD9C6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326" creationId="{7FBBF489-02C8-2A09-2EFE-33ED784A1872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338" creationId="{F28AC0C9-9702-FF1D-1F52-B7497F2706C6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339" creationId="{43BE8A8B-7994-E28C-A7B8-CFA0A0F540B5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363" creationId="{C43FC5D7-DB06-0609-3DE2-402957FCC757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364" creationId="{D02D677E-C48F-5207-E0C7-87A8BE67BF22}"/>
          </ac:spMkLst>
        </pc:spChg>
        <pc:spChg chg="mod">
          <ac:chgData name="ALEJANDRO SAUL MASFERRER OSTOLAZA" userId="32230083-61cf-4caa-9e23-69e58784e835" providerId="ADAL" clId="{3F89CF3E-A9CA-4762-BE73-5F652E7B4789}" dt="2024-04-25T12:14:23.074" v="89" actId="1076"/>
          <ac:spMkLst>
            <pc:docMk/>
            <pc:sldMk cId="3836009839" sldId="256"/>
            <ac:spMk id="379" creationId="{30EFC597-86A9-9F61-2B71-2C69CDCD6959}"/>
          </ac:spMkLst>
        </pc:spChg>
        <pc:spChg chg="mod">
          <ac:chgData name="ALEJANDRO SAUL MASFERRER OSTOLAZA" userId="32230083-61cf-4caa-9e23-69e58784e835" providerId="ADAL" clId="{3F89CF3E-A9CA-4762-BE73-5F652E7B4789}" dt="2024-04-25T12:16:02.202" v="106" actId="34135"/>
          <ac:spMkLst>
            <pc:docMk/>
            <pc:sldMk cId="3836009839" sldId="256"/>
            <ac:spMk id="404" creationId="{51C121F8-3437-6034-F9BF-39A94707102B}"/>
          </ac:spMkLst>
        </pc:spChg>
        <pc:spChg chg="mod">
          <ac:chgData name="ALEJANDRO SAUL MASFERRER OSTOLAZA" userId="32230083-61cf-4caa-9e23-69e58784e835" providerId="ADAL" clId="{3F89CF3E-A9CA-4762-BE73-5F652E7B4789}" dt="2024-04-25T12:16:02.202" v="106" actId="34135"/>
          <ac:spMkLst>
            <pc:docMk/>
            <pc:sldMk cId="3836009839" sldId="256"/>
            <ac:spMk id="405" creationId="{101CE52C-45B2-28DF-7BD3-3D3641461446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416" creationId="{58956656-05A6-A64B-6D26-D2A254DBDEB6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417" creationId="{8B0FF8ED-5D9C-0F67-A1D3-33B2135BB07E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418" creationId="{0C6A92FF-43FA-FDB9-7466-FF882B0FB9DD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419" creationId="{D35CD065-C8E8-9084-9EA0-96C16010B378}"/>
          </ac:spMkLst>
        </pc:spChg>
        <pc:spChg chg="mod">
          <ac:chgData name="ALEJANDRO SAUL MASFERRER OSTOLAZA" userId="32230083-61cf-4caa-9e23-69e58784e835" providerId="ADAL" clId="{3F89CF3E-A9CA-4762-BE73-5F652E7B4789}" dt="2024-04-25T21:22:49.791" v="132" actId="20577"/>
          <ac:spMkLst>
            <pc:docMk/>
            <pc:sldMk cId="3836009839" sldId="256"/>
            <ac:spMk id="431" creationId="{36BF9247-20C7-735D-65A2-D51B06354252}"/>
          </ac:spMkLst>
        </pc:spChg>
        <pc:spChg chg="mod">
          <ac:chgData name="ALEJANDRO SAUL MASFERRER OSTOLAZA" userId="32230083-61cf-4caa-9e23-69e58784e835" providerId="ADAL" clId="{3F89CF3E-A9CA-4762-BE73-5F652E7B4789}" dt="2024-04-25T12:10:14.932" v="73" actId="34135"/>
          <ac:spMkLst>
            <pc:docMk/>
            <pc:sldMk cId="3836009839" sldId="256"/>
            <ac:spMk id="432" creationId="{C1C29A38-6A31-2F2E-72C4-3F9F6F6DAC07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456" creationId="{0907F230-3192-7D68-3E3D-CD0A62236556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457" creationId="{C6F5CADB-51EF-0A0F-E4CA-2F15FA55C0CA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536" creationId="{54251B73-2ABF-CADB-5A7A-83BAD52A6339}"/>
          </ac:spMkLst>
        </pc:spChg>
        <pc:spChg chg="mod">
          <ac:chgData name="ALEJANDRO SAUL MASFERRER OSTOLAZA" userId="32230083-61cf-4caa-9e23-69e58784e835" providerId="ADAL" clId="{3F89CF3E-A9CA-4762-BE73-5F652E7B4789}" dt="2024-04-25T21:22:42.480" v="130" actId="20577"/>
          <ac:spMkLst>
            <pc:docMk/>
            <pc:sldMk cId="3836009839" sldId="256"/>
            <ac:spMk id="549" creationId="{07FEF4F4-E14D-85A7-DFF6-36D377032244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550" creationId="{4E9C7512-5887-FB55-E143-454E1F7AC2A7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592" creationId="{BCBB8F4A-F9A7-F9F5-1A7A-2AA42F95CBCA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599" creationId="{98EF755D-2CFF-981A-22B9-50198584D0BA}"/>
          </ac:spMkLst>
        </pc:spChg>
        <pc:spChg chg="mod">
          <ac:chgData name="ALEJANDRO SAUL MASFERRER OSTOLAZA" userId="32230083-61cf-4caa-9e23-69e58784e835" providerId="ADAL" clId="{3F89CF3E-A9CA-4762-BE73-5F652E7B4789}" dt="2024-04-25T11:51:00.084" v="38" actId="34135"/>
          <ac:spMkLst>
            <pc:docMk/>
            <pc:sldMk cId="3836009839" sldId="256"/>
            <ac:spMk id="600" creationId="{253389BC-1FD9-342B-9C63-81532CDBA69D}"/>
          </ac:spMkLst>
        </pc:spChg>
        <pc:spChg chg="mod">
          <ac:chgData name="ALEJANDRO SAUL MASFERRER OSTOLAZA" userId="32230083-61cf-4caa-9e23-69e58784e835" providerId="ADAL" clId="{3F89CF3E-A9CA-4762-BE73-5F652E7B4789}" dt="2024-04-25T21:23:24.203" v="140" actId="34135"/>
          <ac:spMkLst>
            <pc:docMk/>
            <pc:sldMk cId="3836009839" sldId="256"/>
            <ac:spMk id="614" creationId="{EF504BE7-AB0F-354F-3A1F-9BECAD8015C1}"/>
          </ac:spMkLst>
        </pc:spChg>
        <pc:spChg chg="mod">
          <ac:chgData name="ALEJANDRO SAUL MASFERRER OSTOLAZA" userId="32230083-61cf-4caa-9e23-69e58784e835" providerId="ADAL" clId="{3F89CF3E-A9CA-4762-BE73-5F652E7B4789}" dt="2024-04-25T12:07:57.484" v="49" actId="1076"/>
          <ac:spMkLst>
            <pc:docMk/>
            <pc:sldMk cId="3836009839" sldId="256"/>
            <ac:spMk id="615" creationId="{2ECBA593-D4D9-9287-1856-76B5055773A7}"/>
          </ac:spMkLst>
        </pc:spChg>
        <pc:spChg chg="del mod">
          <ac:chgData name="ALEJANDRO SAUL MASFERRER OSTOLAZA" userId="32230083-61cf-4caa-9e23-69e58784e835" providerId="ADAL" clId="{3F89CF3E-A9CA-4762-BE73-5F652E7B4789}" dt="2024-04-25T12:07:00.105" v="42" actId="478"/>
          <ac:spMkLst>
            <pc:docMk/>
            <pc:sldMk cId="3836009839" sldId="256"/>
            <ac:spMk id="643" creationId="{AF15FFD1-53F2-1278-AE03-222B2F698014}"/>
          </ac:spMkLst>
        </pc:spChg>
        <pc:picChg chg="mod">
          <ac:chgData name="ALEJANDRO SAUL MASFERRER OSTOLAZA" userId="32230083-61cf-4caa-9e23-69e58784e835" providerId="ADAL" clId="{3F89CF3E-A9CA-4762-BE73-5F652E7B4789}" dt="2024-04-25T11:51:00.084" v="38" actId="34135"/>
          <ac:picMkLst>
            <pc:docMk/>
            <pc:sldMk cId="3836009839" sldId="256"/>
            <ac:picMk id="84" creationId="{C25FFEB5-395F-48FA-E2BF-B6D12AA1FDAE}"/>
          </ac:picMkLst>
        </pc:picChg>
        <pc:picChg chg="mod">
          <ac:chgData name="ALEJANDRO SAUL MASFERRER OSTOLAZA" userId="32230083-61cf-4caa-9e23-69e58784e835" providerId="ADAL" clId="{3F89CF3E-A9CA-4762-BE73-5F652E7B4789}" dt="2024-04-25T11:51:00.084" v="38" actId="34135"/>
          <ac:picMkLst>
            <pc:docMk/>
            <pc:sldMk cId="3836009839" sldId="256"/>
            <ac:picMk id="122" creationId="{0B95DF13-FD5F-0537-7246-0A59A61FADD6}"/>
          </ac:picMkLst>
        </pc:picChg>
        <pc:picChg chg="mod">
          <ac:chgData name="ALEJANDRO SAUL MASFERRER OSTOLAZA" userId="32230083-61cf-4caa-9e23-69e58784e835" providerId="ADAL" clId="{3F89CF3E-A9CA-4762-BE73-5F652E7B4789}" dt="2024-04-25T12:14:23.074" v="89" actId="1076"/>
          <ac:picMkLst>
            <pc:docMk/>
            <pc:sldMk cId="3836009839" sldId="256"/>
            <ac:picMk id="124" creationId="{1A94D96D-7466-4613-4439-82387F3576C7}"/>
          </ac:picMkLst>
        </pc:picChg>
        <pc:picChg chg="mod">
          <ac:chgData name="ALEJANDRO SAUL MASFERRER OSTOLAZA" userId="32230083-61cf-4caa-9e23-69e58784e835" providerId="ADAL" clId="{3F89CF3E-A9CA-4762-BE73-5F652E7B4789}" dt="2024-04-25T11:51:00.084" v="38" actId="34135"/>
          <ac:picMkLst>
            <pc:docMk/>
            <pc:sldMk cId="3836009839" sldId="256"/>
            <ac:picMk id="126" creationId="{28B9A284-CB0A-5593-4E97-4C496820A893}"/>
          </ac:picMkLst>
        </pc:picChg>
        <pc:picChg chg="mod">
          <ac:chgData name="ALEJANDRO SAUL MASFERRER OSTOLAZA" userId="32230083-61cf-4caa-9e23-69e58784e835" providerId="ADAL" clId="{3F89CF3E-A9CA-4762-BE73-5F652E7B4789}" dt="2024-04-25T11:51:00.084" v="38" actId="34135"/>
          <ac:picMkLst>
            <pc:docMk/>
            <pc:sldMk cId="3836009839" sldId="256"/>
            <ac:picMk id="133" creationId="{87B7CD95-C449-4388-EB43-460B4D6DE6C4}"/>
          </ac:picMkLst>
        </pc:picChg>
        <pc:picChg chg="mod">
          <ac:chgData name="ALEJANDRO SAUL MASFERRER OSTOLAZA" userId="32230083-61cf-4caa-9e23-69e58784e835" providerId="ADAL" clId="{3F89CF3E-A9CA-4762-BE73-5F652E7B4789}" dt="2024-04-25T11:51:00.084" v="38" actId="34135"/>
          <ac:picMkLst>
            <pc:docMk/>
            <pc:sldMk cId="3836009839" sldId="256"/>
            <ac:picMk id="179" creationId="{65E1E3E4-99B7-43A3-90F3-3A10B514F9A5}"/>
          </ac:picMkLst>
        </pc:picChg>
        <pc:picChg chg="mod">
          <ac:chgData name="ALEJANDRO SAUL MASFERRER OSTOLAZA" userId="32230083-61cf-4caa-9e23-69e58784e835" providerId="ADAL" clId="{3F89CF3E-A9CA-4762-BE73-5F652E7B4789}" dt="2024-04-25T11:51:00.084" v="38" actId="34135"/>
          <ac:picMkLst>
            <pc:docMk/>
            <pc:sldMk cId="3836009839" sldId="256"/>
            <ac:picMk id="186" creationId="{41C430BA-0F5C-9AE7-F4F0-ECB3A6BE28F0}"/>
          </ac:picMkLst>
        </pc:picChg>
        <pc:picChg chg="mod">
          <ac:chgData name="ALEJANDRO SAUL MASFERRER OSTOLAZA" userId="32230083-61cf-4caa-9e23-69e58784e835" providerId="ADAL" clId="{3F89CF3E-A9CA-4762-BE73-5F652E7B4789}" dt="2024-04-25T11:51:00.084" v="38" actId="34135"/>
          <ac:picMkLst>
            <pc:docMk/>
            <pc:sldMk cId="3836009839" sldId="256"/>
            <ac:picMk id="537" creationId="{E9144F77-D471-23F6-9843-7F94323B5378}"/>
          </ac:picMkLst>
        </pc:picChg>
        <pc:picChg chg="mod">
          <ac:chgData name="ALEJANDRO SAUL MASFERRER OSTOLAZA" userId="32230083-61cf-4caa-9e23-69e58784e835" providerId="ADAL" clId="{3F89CF3E-A9CA-4762-BE73-5F652E7B4789}" dt="2024-04-25T11:51:00.084" v="38" actId="34135"/>
          <ac:picMkLst>
            <pc:docMk/>
            <pc:sldMk cId="3836009839" sldId="256"/>
            <ac:picMk id="538" creationId="{A488E374-7284-B9BF-EDA0-36B21EB3EDD2}"/>
          </ac:picMkLst>
        </pc:picChg>
        <pc:picChg chg="del mod">
          <ac:chgData name="ALEJANDRO SAUL MASFERRER OSTOLAZA" userId="32230083-61cf-4caa-9e23-69e58784e835" providerId="ADAL" clId="{3F89CF3E-A9CA-4762-BE73-5F652E7B4789}" dt="2024-04-25T12:07:00.105" v="42" actId="478"/>
          <ac:picMkLst>
            <pc:docMk/>
            <pc:sldMk cId="3836009839" sldId="256"/>
            <ac:picMk id="642" creationId="{B61B0389-F005-277A-6102-C69C8479A8AF}"/>
          </ac:picMkLst>
        </pc:picChg>
        <pc:cxnChg chg="add mod">
          <ac:chgData name="ALEJANDRO SAUL MASFERRER OSTOLAZA" userId="32230083-61cf-4caa-9e23-69e58784e835" providerId="ADAL" clId="{3F89CF3E-A9CA-4762-BE73-5F652E7B4789}" dt="2024-04-25T12:16:18.828" v="109" actId="14100"/>
          <ac:cxnSpMkLst>
            <pc:docMk/>
            <pc:sldMk cId="3836009839" sldId="256"/>
            <ac:cxnSpMk id="23" creationId="{2A87EEC2-6E74-6D15-E4FF-2F9B732D6EC1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55" creationId="{0D5878C1-A4D0-DBCA-28DD-6670DE0A4B74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73" creationId="{0ACD9AFE-2D33-CD1E-DA8B-B6E8F0BF31B8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113" creationId="{20F2FF78-1781-33EA-798F-9815CDFAD269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117" creationId="{949A590C-412B-27A3-766A-A333C68C3447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167" creationId="{3E109D35-52C9-6521-DE75-4A2E196B335B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183" creationId="{949C0165-5D34-E4BE-FB95-DA5F952203B9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187" creationId="{FA4D9A25-4824-20DA-BE3A-9BA4BC03D5E8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206" creationId="{563301C5-7062-855C-70AC-975E59C2D41A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243" creationId="{D35B9387-9873-23D7-4E4C-B77F1BD99528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249" creationId="{7CBFADB8-9086-043C-BB61-E29C72A86342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294" creationId="{62F7084E-EDF9-2870-BF1B-631A32EBD96C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295" creationId="{AB7F8B6B-4F79-B038-289B-1ED1E4A826F0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13" creationId="{F49FD398-C2DF-17D8-01FE-C23CF739C6A5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19" creationId="{C9FE1803-99EC-A224-D3C4-7C7B666764E6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27" creationId="{769D8A71-8990-4F83-F519-C221C6E3F85F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30" creationId="{4D2DFB50-8F13-D875-8E94-612C745F2810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44" creationId="{A7EFCA18-5ED8-F4A4-02DE-76BBA1821A92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48" creationId="{A71E7721-879B-90C3-684B-60E03FA30CD1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57" creationId="{10B3F54F-F050-0EA6-FD91-97AB7ABF66E8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90" creationId="{923E5E5D-6E99-BAB4-2F6C-47229A1802A9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393" creationId="{AF5E43C5-54F8-1A8D-AF11-3DD6E192F416}"/>
          </ac:cxnSpMkLst>
        </pc:cxnChg>
        <pc:cxnChg chg="mod">
          <ac:chgData name="ALEJANDRO SAUL MASFERRER OSTOLAZA" userId="32230083-61cf-4caa-9e23-69e58784e835" providerId="ADAL" clId="{3F89CF3E-A9CA-4762-BE73-5F652E7B4789}" dt="2024-04-25T12:15:47.948" v="105" actId="34135"/>
          <ac:cxnSpMkLst>
            <pc:docMk/>
            <pc:sldMk cId="3836009839" sldId="256"/>
            <ac:cxnSpMk id="406" creationId="{10FAF511-4E42-3F09-FA39-2E03BBD6779B}"/>
          </ac:cxnSpMkLst>
        </pc:cxnChg>
        <pc:cxnChg chg="mod">
          <ac:chgData name="ALEJANDRO SAUL MASFERRER OSTOLAZA" userId="32230083-61cf-4caa-9e23-69e58784e835" providerId="ADAL" clId="{3F89CF3E-A9CA-4762-BE73-5F652E7B4789}" dt="2024-04-25T12:15:40.172" v="103" actId="34135"/>
          <ac:cxnSpMkLst>
            <pc:docMk/>
            <pc:sldMk cId="3836009839" sldId="256"/>
            <ac:cxnSpMk id="422" creationId="{C343FEBB-A9ED-FC0A-5D10-4C0A453515E8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427" creationId="{32F93287-8B71-973B-C7BA-CAE698EAB832}"/>
          </ac:cxnSpMkLst>
        </pc:cxnChg>
        <pc:cxnChg chg="mod">
          <ac:chgData name="ALEJANDRO SAUL MASFERRER OSTOLAZA" userId="32230083-61cf-4caa-9e23-69e58784e835" providerId="ADAL" clId="{3F89CF3E-A9CA-4762-BE73-5F652E7B4789}" dt="2024-04-25T12:15:36.933" v="102" actId="34135"/>
          <ac:cxnSpMkLst>
            <pc:docMk/>
            <pc:sldMk cId="3836009839" sldId="256"/>
            <ac:cxnSpMk id="435" creationId="{B0C22004-460D-ADC1-3A07-E3602E207F63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458" creationId="{3B65EAF6-4A72-F607-8B2E-C7BA655D3AA2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462" creationId="{3B0D066F-802A-12C3-02E2-11C937C80533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477" creationId="{451FBC4D-DEE6-859E-38B7-82B76C8ED389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488" creationId="{B205E962-42AF-FF48-1CB3-294902C2A2B4}"/>
          </ac:cxnSpMkLst>
        </pc:cxnChg>
        <pc:cxnChg chg="mod">
          <ac:chgData name="ALEJANDRO SAUL MASFERRER OSTOLAZA" userId="32230083-61cf-4caa-9e23-69e58784e835" providerId="ADAL" clId="{3F89CF3E-A9CA-4762-BE73-5F652E7B4789}" dt="2024-04-25T12:09:55.114" v="69" actId="34135"/>
          <ac:cxnSpMkLst>
            <pc:docMk/>
            <pc:sldMk cId="3836009839" sldId="256"/>
            <ac:cxnSpMk id="543" creationId="{D4A80A91-D010-601C-9659-1906989C98C2}"/>
          </ac:cxnSpMkLst>
        </pc:cxnChg>
        <pc:cxnChg chg="mod">
          <ac:chgData name="ALEJANDRO SAUL MASFERRER OSTOLAZA" userId="32230083-61cf-4caa-9e23-69e58784e835" providerId="ADAL" clId="{3F89CF3E-A9CA-4762-BE73-5F652E7B4789}" dt="2024-04-25T12:09:51.893" v="68" actId="34135"/>
          <ac:cxnSpMkLst>
            <pc:docMk/>
            <pc:sldMk cId="3836009839" sldId="256"/>
            <ac:cxnSpMk id="546" creationId="{D853A8D1-8D92-50C6-304E-1E1609F578DB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559" creationId="{CCD9981A-0D68-CD7D-5E46-E6D9A4B7AB45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569" creationId="{5F46F3A6-2280-1618-494E-343470CCF500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572" creationId="{BE74E4EC-39EE-9D2A-05EF-B21370EE0EC3}"/>
          </ac:cxnSpMkLst>
        </pc:cxnChg>
        <pc:cxnChg chg="mod">
          <ac:chgData name="ALEJANDRO SAUL MASFERRER OSTOLAZA" userId="32230083-61cf-4caa-9e23-69e58784e835" providerId="ADAL" clId="{3F89CF3E-A9CA-4762-BE73-5F652E7B4789}" dt="2024-04-25T21:22:42.480" v="130" actId="20577"/>
          <ac:cxnSpMkLst>
            <pc:docMk/>
            <pc:sldMk cId="3836009839" sldId="256"/>
            <ac:cxnSpMk id="593" creationId="{6CBE1CD1-37F9-AE5C-48D1-077C6DEF048D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601" creationId="{781EC142-2B0D-7C66-CD48-22525D08874D}"/>
          </ac:cxnSpMkLst>
        </pc:cxnChg>
        <pc:cxnChg chg="mod">
          <ac:chgData name="ALEJANDRO SAUL MASFERRER OSTOLAZA" userId="32230083-61cf-4caa-9e23-69e58784e835" providerId="ADAL" clId="{3F89CF3E-A9CA-4762-BE73-5F652E7B4789}" dt="2024-04-25T12:15:43.258" v="104" actId="34135"/>
          <ac:cxnSpMkLst>
            <pc:docMk/>
            <pc:sldMk cId="3836009839" sldId="256"/>
            <ac:cxnSpMk id="607" creationId="{6B821655-FF0B-9FD1-19B4-1EE6596EACB4}"/>
          </ac:cxnSpMkLst>
        </pc:cxnChg>
        <pc:cxnChg chg="mod">
          <ac:chgData name="ALEJANDRO SAUL MASFERRER OSTOLAZA" userId="32230083-61cf-4caa-9e23-69e58784e835" providerId="ADAL" clId="{3F89CF3E-A9CA-4762-BE73-5F652E7B4789}" dt="2024-04-25T21:23:15.296" v="139" actId="1076"/>
          <ac:cxnSpMkLst>
            <pc:docMk/>
            <pc:sldMk cId="3836009839" sldId="256"/>
            <ac:cxnSpMk id="616" creationId="{F5E001F3-8D40-8F96-B325-DC6179BF85C2}"/>
          </ac:cxnSpMkLst>
        </pc:cxnChg>
        <pc:cxnChg chg="mod">
          <ac:chgData name="ALEJANDRO SAUL MASFERRER OSTOLAZA" userId="32230083-61cf-4caa-9e23-69e58784e835" providerId="ADAL" clId="{3F89CF3E-A9CA-4762-BE73-5F652E7B4789}" dt="2024-04-25T11:51:00.084" v="38" actId="34135"/>
          <ac:cxnSpMkLst>
            <pc:docMk/>
            <pc:sldMk cId="3836009839" sldId="256"/>
            <ac:cxnSpMk id="619" creationId="{DC29DB85-4426-0E76-E411-596B882193FC}"/>
          </ac:cxnSpMkLst>
        </pc:cxnChg>
        <pc:cxnChg chg="mod">
          <ac:chgData name="ALEJANDRO SAUL MASFERRER OSTOLAZA" userId="32230083-61cf-4caa-9e23-69e58784e835" providerId="ADAL" clId="{3F89CF3E-A9CA-4762-BE73-5F652E7B4789}" dt="2024-04-25T12:07:33.539" v="46" actId="34135"/>
          <ac:cxnSpMkLst>
            <pc:docMk/>
            <pc:sldMk cId="3836009839" sldId="256"/>
            <ac:cxnSpMk id="644" creationId="{3BE740DB-B216-26C7-EB27-4F16AC52BEF3}"/>
          </ac:cxnSpMkLst>
        </pc:cxnChg>
      </pc:sldChg>
      <pc:sldChg chg="addSp delSp modSp new mod setBg">
        <pc:chgData name="ALEJANDRO SAUL MASFERRER OSTOLAZA" userId="32230083-61cf-4caa-9e23-69e58784e835" providerId="ADAL" clId="{3F89CF3E-A9CA-4762-BE73-5F652E7B4789}" dt="2024-04-25T22:52:06.360" v="166" actId="14100"/>
        <pc:sldMkLst>
          <pc:docMk/>
          <pc:sldMk cId="1905308211" sldId="258"/>
        </pc:sldMkLst>
        <pc:spChg chg="del">
          <ac:chgData name="ALEJANDRO SAUL MASFERRER OSTOLAZA" userId="32230083-61cf-4caa-9e23-69e58784e835" providerId="ADAL" clId="{3F89CF3E-A9CA-4762-BE73-5F652E7B4789}" dt="2024-04-25T22:48:50.425" v="142" actId="478"/>
          <ac:spMkLst>
            <pc:docMk/>
            <pc:sldMk cId="1905308211" sldId="258"/>
            <ac:spMk id="2" creationId="{16B067AC-84E6-19DB-A803-4447EF69539F}"/>
          </ac:spMkLst>
        </pc:spChg>
        <pc:spChg chg="del">
          <ac:chgData name="ALEJANDRO SAUL MASFERRER OSTOLAZA" userId="32230083-61cf-4caa-9e23-69e58784e835" providerId="ADAL" clId="{3F89CF3E-A9CA-4762-BE73-5F652E7B4789}" dt="2024-04-25T22:48:52.029" v="143" actId="478"/>
          <ac:spMkLst>
            <pc:docMk/>
            <pc:sldMk cId="1905308211" sldId="258"/>
            <ac:spMk id="3" creationId="{5D589E39-A236-54C9-495B-23B23B6BEF8C}"/>
          </ac:spMkLst>
        </pc:spChg>
        <pc:picChg chg="add del mod">
          <ac:chgData name="ALEJANDRO SAUL MASFERRER OSTOLAZA" userId="32230083-61cf-4caa-9e23-69e58784e835" providerId="ADAL" clId="{3F89CF3E-A9CA-4762-BE73-5F652E7B4789}" dt="2024-04-25T22:51:15.301" v="151" actId="478"/>
          <ac:picMkLst>
            <pc:docMk/>
            <pc:sldMk cId="1905308211" sldId="258"/>
            <ac:picMk id="5" creationId="{3B944009-77B6-3A5B-ED77-81CB4C5F5B34}"/>
          </ac:picMkLst>
        </pc:picChg>
        <pc:picChg chg="add mod">
          <ac:chgData name="ALEJANDRO SAUL MASFERRER OSTOLAZA" userId="32230083-61cf-4caa-9e23-69e58784e835" providerId="ADAL" clId="{3F89CF3E-A9CA-4762-BE73-5F652E7B4789}" dt="2024-04-25T22:52:06.360" v="166" actId="14100"/>
          <ac:picMkLst>
            <pc:docMk/>
            <pc:sldMk cId="1905308211" sldId="258"/>
            <ac:picMk id="7" creationId="{303B7A8C-04D9-ABB0-CA06-441988B9E36C}"/>
          </ac:picMkLst>
        </pc:picChg>
        <pc:picChg chg="add mod">
          <ac:chgData name="ALEJANDRO SAUL MASFERRER OSTOLAZA" userId="32230083-61cf-4caa-9e23-69e58784e835" providerId="ADAL" clId="{3F89CF3E-A9CA-4762-BE73-5F652E7B4789}" dt="2024-04-25T22:52:00.712" v="164" actId="1076"/>
          <ac:picMkLst>
            <pc:docMk/>
            <pc:sldMk cId="1905308211" sldId="258"/>
            <ac:picMk id="9" creationId="{59DC20BF-6719-05D2-222E-F4A0D11C143F}"/>
          </ac:picMkLst>
        </pc:picChg>
        <pc:picChg chg="add mod">
          <ac:chgData name="ALEJANDRO SAUL MASFERRER OSTOLAZA" userId="32230083-61cf-4caa-9e23-69e58784e835" providerId="ADAL" clId="{3F89CF3E-A9CA-4762-BE73-5F652E7B4789}" dt="2024-04-25T22:51:58.650" v="163" actId="1076"/>
          <ac:picMkLst>
            <pc:docMk/>
            <pc:sldMk cId="1905308211" sldId="258"/>
            <ac:picMk id="11" creationId="{54EF95B4-F22B-A47C-4F72-EAC92373311D}"/>
          </ac:picMkLst>
        </pc:picChg>
      </pc:sldChg>
    </pc:docChg>
  </pc:docChgLst>
  <pc:docChgLst>
    <pc:chgData name="ALEJANDRO SAUL MASFERRER OSTOLAZA" userId="32230083-61cf-4caa-9e23-69e58784e835" providerId="ADAL" clId="{C72ED629-829B-4F19-9A05-B0BA221A9EF1}"/>
    <pc:docChg chg="undo custSel addSld modSld">
      <pc:chgData name="ALEJANDRO SAUL MASFERRER OSTOLAZA" userId="32230083-61cf-4caa-9e23-69e58784e835" providerId="ADAL" clId="{C72ED629-829B-4F19-9A05-B0BA221A9EF1}" dt="2024-04-25T11:42:50.640" v="1234"/>
      <pc:docMkLst>
        <pc:docMk/>
      </pc:docMkLst>
      <pc:sldChg chg="addSp delSp modSp mod">
        <pc:chgData name="ALEJANDRO SAUL MASFERRER OSTOLAZA" userId="32230083-61cf-4caa-9e23-69e58784e835" providerId="ADAL" clId="{C72ED629-829B-4F19-9A05-B0BA221A9EF1}" dt="2024-04-25T10:57:25.208" v="1190" actId="14100"/>
        <pc:sldMkLst>
          <pc:docMk/>
          <pc:sldMk cId="3836009839" sldId="256"/>
        </pc:sldMkLst>
        <pc:spChg chg="mod">
          <ac:chgData name="ALEJANDRO SAUL MASFERRER OSTOLAZA" userId="32230083-61cf-4caa-9e23-69e58784e835" providerId="ADAL" clId="{C72ED629-829B-4F19-9A05-B0BA221A9EF1}" dt="2024-04-25T04:38:12.594" v="142" actId="1076"/>
          <ac:spMkLst>
            <pc:docMk/>
            <pc:sldMk cId="3836009839" sldId="256"/>
            <ac:spMk id="64" creationId="{90BA9EFF-0583-210F-B0D2-7C353E470699}"/>
          </ac:spMkLst>
        </pc:spChg>
        <pc:spChg chg="del mod">
          <ac:chgData name="ALEJANDRO SAUL MASFERRER OSTOLAZA" userId="32230083-61cf-4caa-9e23-69e58784e835" providerId="ADAL" clId="{C72ED629-829B-4F19-9A05-B0BA221A9EF1}" dt="2024-04-25T05:01:41.361" v="308" actId="478"/>
          <ac:spMkLst>
            <pc:docMk/>
            <pc:sldMk cId="3836009839" sldId="256"/>
            <ac:spMk id="66" creationId="{BCD626E8-C77E-B0CB-F2F8-D36C3B6349BE}"/>
          </ac:spMkLst>
        </pc:spChg>
        <pc:spChg chg="mod">
          <ac:chgData name="ALEJANDRO SAUL MASFERRER OSTOLAZA" userId="32230083-61cf-4caa-9e23-69e58784e835" providerId="ADAL" clId="{C72ED629-829B-4F19-9A05-B0BA221A9EF1}" dt="2024-04-25T04:31:53.770" v="101" actId="1076"/>
          <ac:spMkLst>
            <pc:docMk/>
            <pc:sldMk cId="3836009839" sldId="256"/>
            <ac:spMk id="67" creationId="{D8843096-37D7-702E-29F2-40A0176F413A}"/>
          </ac:spMkLst>
        </pc:spChg>
        <pc:spChg chg="mod">
          <ac:chgData name="ALEJANDRO SAUL MASFERRER OSTOLAZA" userId="32230083-61cf-4caa-9e23-69e58784e835" providerId="ADAL" clId="{C72ED629-829B-4F19-9A05-B0BA221A9EF1}" dt="2024-04-25T04:31:35.891" v="98" actId="1076"/>
          <ac:spMkLst>
            <pc:docMk/>
            <pc:sldMk cId="3836009839" sldId="256"/>
            <ac:spMk id="79" creationId="{B282B521-2921-64A2-C286-437E26201B28}"/>
          </ac:spMkLst>
        </pc:spChg>
        <pc:spChg chg="mod">
          <ac:chgData name="ALEJANDRO SAUL MASFERRER OSTOLAZA" userId="32230083-61cf-4caa-9e23-69e58784e835" providerId="ADAL" clId="{C72ED629-829B-4F19-9A05-B0BA221A9EF1}" dt="2024-04-25T04:31:35.891" v="98" actId="1076"/>
          <ac:spMkLst>
            <pc:docMk/>
            <pc:sldMk cId="3836009839" sldId="256"/>
            <ac:spMk id="80" creationId="{08B24475-95E7-85C9-FD81-42DFB6B52D4C}"/>
          </ac:spMkLst>
        </pc:spChg>
        <pc:spChg chg="del mod">
          <ac:chgData name="ALEJANDRO SAUL MASFERRER OSTOLAZA" userId="32230083-61cf-4caa-9e23-69e58784e835" providerId="ADAL" clId="{C72ED629-829B-4F19-9A05-B0BA221A9EF1}" dt="2024-04-25T04:26:48.974" v="58" actId="478"/>
          <ac:spMkLst>
            <pc:docMk/>
            <pc:sldMk cId="3836009839" sldId="256"/>
            <ac:spMk id="81" creationId="{2D1E515B-1028-3071-2194-7D74705AE0A3}"/>
          </ac:spMkLst>
        </pc:spChg>
        <pc:spChg chg="del mod">
          <ac:chgData name="ALEJANDRO SAUL MASFERRER OSTOLAZA" userId="32230083-61cf-4caa-9e23-69e58784e835" providerId="ADAL" clId="{C72ED629-829B-4F19-9A05-B0BA221A9EF1}" dt="2024-04-25T04:26:48.974" v="58" actId="478"/>
          <ac:spMkLst>
            <pc:docMk/>
            <pc:sldMk cId="3836009839" sldId="256"/>
            <ac:spMk id="82" creationId="{6C900973-30F6-8E6B-6925-AF591B11BA27}"/>
          </ac:spMkLst>
        </pc:spChg>
        <pc:spChg chg="mod">
          <ac:chgData name="ALEJANDRO SAUL MASFERRER OSTOLAZA" userId="32230083-61cf-4caa-9e23-69e58784e835" providerId="ADAL" clId="{C72ED629-829B-4F19-9A05-B0BA221A9EF1}" dt="2024-04-25T10:30:25.434" v="1169" actId="1076"/>
          <ac:spMkLst>
            <pc:docMk/>
            <pc:sldMk cId="3836009839" sldId="256"/>
            <ac:spMk id="85" creationId="{BB45E474-CCAB-9337-2994-358B909E153A}"/>
          </ac:spMkLst>
        </pc:spChg>
        <pc:spChg chg="del mod">
          <ac:chgData name="ALEJANDRO SAUL MASFERRER OSTOLAZA" userId="32230083-61cf-4caa-9e23-69e58784e835" providerId="ADAL" clId="{C72ED629-829B-4F19-9A05-B0BA221A9EF1}" dt="2024-04-25T05:01:42.463" v="309" actId="478"/>
          <ac:spMkLst>
            <pc:docMk/>
            <pc:sldMk cId="3836009839" sldId="256"/>
            <ac:spMk id="112" creationId="{C483D4A8-DE18-A784-188B-D78E54DE6720}"/>
          </ac:spMkLst>
        </pc:spChg>
        <pc:spChg chg="del">
          <ac:chgData name="ALEJANDRO SAUL MASFERRER OSTOLAZA" userId="32230083-61cf-4caa-9e23-69e58784e835" providerId="ADAL" clId="{C72ED629-829B-4F19-9A05-B0BA221A9EF1}" dt="2024-04-25T04:51:17.903" v="245" actId="478"/>
          <ac:spMkLst>
            <pc:docMk/>
            <pc:sldMk cId="3836009839" sldId="256"/>
            <ac:spMk id="119" creationId="{D89CC9A5-2CCB-9CA9-CCD2-85D8ADA00E63}"/>
          </ac:spMkLst>
        </pc:spChg>
        <pc:spChg chg="mod">
          <ac:chgData name="ALEJANDRO SAUL MASFERRER OSTOLAZA" userId="32230083-61cf-4caa-9e23-69e58784e835" providerId="ADAL" clId="{C72ED629-829B-4F19-9A05-B0BA221A9EF1}" dt="2024-04-25T09:57:27.183" v="950" actId="1076"/>
          <ac:spMkLst>
            <pc:docMk/>
            <pc:sldMk cId="3836009839" sldId="256"/>
            <ac:spMk id="140" creationId="{24B9DFAB-8D86-06CA-F54A-DD20BCC776C1}"/>
          </ac:spMkLst>
        </pc:spChg>
        <pc:spChg chg="del">
          <ac:chgData name="ALEJANDRO SAUL MASFERRER OSTOLAZA" userId="32230083-61cf-4caa-9e23-69e58784e835" providerId="ADAL" clId="{C72ED629-829B-4F19-9A05-B0BA221A9EF1}" dt="2024-04-25T04:51:19.616" v="246" actId="478"/>
          <ac:spMkLst>
            <pc:docMk/>
            <pc:sldMk cId="3836009839" sldId="256"/>
            <ac:spMk id="157" creationId="{5003D438-C936-47B1-6409-55FA22457B50}"/>
          </ac:spMkLst>
        </pc:spChg>
        <pc:spChg chg="del mod">
          <ac:chgData name="ALEJANDRO SAUL MASFERRER OSTOLAZA" userId="32230083-61cf-4caa-9e23-69e58784e835" providerId="ADAL" clId="{C72ED629-829B-4F19-9A05-B0BA221A9EF1}" dt="2024-04-25T05:03:20.865" v="351" actId="478"/>
          <ac:spMkLst>
            <pc:docMk/>
            <pc:sldMk cId="3836009839" sldId="256"/>
            <ac:spMk id="159" creationId="{B3E0707A-E26F-A722-CBD9-D1FA1EBC96B4}"/>
          </ac:spMkLst>
        </pc:spChg>
        <pc:spChg chg="del mod">
          <ac:chgData name="ALEJANDRO SAUL MASFERRER OSTOLAZA" userId="32230083-61cf-4caa-9e23-69e58784e835" providerId="ADAL" clId="{C72ED629-829B-4F19-9A05-B0BA221A9EF1}" dt="2024-04-25T05:03:20.865" v="351" actId="478"/>
          <ac:spMkLst>
            <pc:docMk/>
            <pc:sldMk cId="3836009839" sldId="256"/>
            <ac:spMk id="160" creationId="{F44830D6-FE5D-AC53-6F21-7055614695DE}"/>
          </ac:spMkLst>
        </pc:spChg>
        <pc:spChg chg="del mod">
          <ac:chgData name="ALEJANDRO SAUL MASFERRER OSTOLAZA" userId="32230083-61cf-4caa-9e23-69e58784e835" providerId="ADAL" clId="{C72ED629-829B-4F19-9A05-B0BA221A9EF1}" dt="2024-04-25T04:28:33.414" v="74" actId="478"/>
          <ac:spMkLst>
            <pc:docMk/>
            <pc:sldMk cId="3836009839" sldId="256"/>
            <ac:spMk id="161" creationId="{E11029AD-56BF-03D8-0136-40C83C22FCAD}"/>
          </ac:spMkLst>
        </pc:spChg>
        <pc:spChg chg="del mod">
          <ac:chgData name="ALEJANDRO SAUL MASFERRER OSTOLAZA" userId="32230083-61cf-4caa-9e23-69e58784e835" providerId="ADAL" clId="{C72ED629-829B-4F19-9A05-B0BA221A9EF1}" dt="2024-04-25T05:03:20.865" v="351" actId="478"/>
          <ac:spMkLst>
            <pc:docMk/>
            <pc:sldMk cId="3836009839" sldId="256"/>
            <ac:spMk id="173" creationId="{7CEEC565-639C-EE50-A21E-7E67EBECA68F}"/>
          </ac:spMkLst>
        </pc:spChg>
        <pc:spChg chg="del">
          <ac:chgData name="ALEJANDRO SAUL MASFERRER OSTOLAZA" userId="32230083-61cf-4caa-9e23-69e58784e835" providerId="ADAL" clId="{C72ED629-829B-4F19-9A05-B0BA221A9EF1}" dt="2024-04-25T04:51:11.777" v="244" actId="478"/>
          <ac:spMkLst>
            <pc:docMk/>
            <pc:sldMk cId="3836009839" sldId="256"/>
            <ac:spMk id="174" creationId="{9A02ED8B-F7C0-1D84-5151-7D1F2B9111A9}"/>
          </ac:spMkLst>
        </pc:spChg>
        <pc:spChg chg="mod">
          <ac:chgData name="ALEJANDRO SAUL MASFERRER OSTOLAZA" userId="32230083-61cf-4caa-9e23-69e58784e835" providerId="ADAL" clId="{C72ED629-829B-4F19-9A05-B0BA221A9EF1}" dt="2024-04-25T10:30:19.981" v="1168" actId="1076"/>
          <ac:spMkLst>
            <pc:docMk/>
            <pc:sldMk cId="3836009839" sldId="256"/>
            <ac:spMk id="175" creationId="{749661E1-AAC2-11AA-E3D2-5407DA1610D1}"/>
          </ac:spMkLst>
        </pc:spChg>
        <pc:spChg chg="mod">
          <ac:chgData name="ALEJANDRO SAUL MASFERRER OSTOLAZA" userId="32230083-61cf-4caa-9e23-69e58784e835" providerId="ADAL" clId="{C72ED629-829B-4F19-9A05-B0BA221A9EF1}" dt="2024-04-25T04:53:54.519" v="264" actId="1076"/>
          <ac:spMkLst>
            <pc:docMk/>
            <pc:sldMk cId="3836009839" sldId="256"/>
            <ac:spMk id="177" creationId="{D54B20C6-02ED-5152-81E6-5770472091F2}"/>
          </ac:spMkLst>
        </pc:spChg>
        <pc:spChg chg="mod">
          <ac:chgData name="ALEJANDRO SAUL MASFERRER OSTOLAZA" userId="32230083-61cf-4caa-9e23-69e58784e835" providerId="ADAL" clId="{C72ED629-829B-4F19-9A05-B0BA221A9EF1}" dt="2024-04-25T04:53:54.519" v="264" actId="1076"/>
          <ac:spMkLst>
            <pc:docMk/>
            <pc:sldMk cId="3836009839" sldId="256"/>
            <ac:spMk id="178" creationId="{8EA95432-E347-423C-87CA-36CEFBB7735D}"/>
          </ac:spMkLst>
        </pc:spChg>
        <pc:spChg chg="mod">
          <ac:chgData name="ALEJANDRO SAUL MASFERRER OSTOLAZA" userId="32230083-61cf-4caa-9e23-69e58784e835" providerId="ADAL" clId="{C72ED629-829B-4F19-9A05-B0BA221A9EF1}" dt="2024-04-25T09:36:04.100" v="870" actId="1076"/>
          <ac:spMkLst>
            <pc:docMk/>
            <pc:sldMk cId="3836009839" sldId="256"/>
            <ac:spMk id="181" creationId="{FA8B615C-B7F0-DD33-CE63-A5B07F40F10F}"/>
          </ac:spMkLst>
        </pc:spChg>
        <pc:spChg chg="mod">
          <ac:chgData name="ALEJANDRO SAUL MASFERRER OSTOLAZA" userId="32230083-61cf-4caa-9e23-69e58784e835" providerId="ADAL" clId="{C72ED629-829B-4F19-9A05-B0BA221A9EF1}" dt="2024-04-25T04:38:20.447" v="145" actId="1076"/>
          <ac:spMkLst>
            <pc:docMk/>
            <pc:sldMk cId="3836009839" sldId="256"/>
            <ac:spMk id="191" creationId="{D0775274-DD42-564C-A909-4B205196C472}"/>
          </ac:spMkLst>
        </pc:spChg>
        <pc:spChg chg="add mod">
          <ac:chgData name="ALEJANDRO SAUL MASFERRER OSTOLAZA" userId="32230083-61cf-4caa-9e23-69e58784e835" providerId="ADAL" clId="{C72ED629-829B-4F19-9A05-B0BA221A9EF1}" dt="2024-04-25T04:33:18.753" v="108" actId="1076"/>
          <ac:spMkLst>
            <pc:docMk/>
            <pc:sldMk cId="3836009839" sldId="256"/>
            <ac:spMk id="221" creationId="{F5104E4D-633C-1B93-AD66-CE07E6317958}"/>
          </ac:spMkLst>
        </pc:spChg>
        <pc:spChg chg="add mod">
          <ac:chgData name="ALEJANDRO SAUL MASFERRER OSTOLAZA" userId="32230083-61cf-4caa-9e23-69e58784e835" providerId="ADAL" clId="{C72ED629-829B-4F19-9A05-B0BA221A9EF1}" dt="2024-04-25T04:33:18.753" v="108" actId="1076"/>
          <ac:spMkLst>
            <pc:docMk/>
            <pc:sldMk cId="3836009839" sldId="256"/>
            <ac:spMk id="222" creationId="{EFED5416-6DC7-49F5-A047-BE3E4E463196}"/>
          </ac:spMkLst>
        </pc:spChg>
        <pc:spChg chg="add del mod">
          <ac:chgData name="ALEJANDRO SAUL MASFERRER OSTOLAZA" userId="32230083-61cf-4caa-9e23-69e58784e835" providerId="ADAL" clId="{C72ED629-829B-4F19-9A05-B0BA221A9EF1}" dt="2024-04-25T04:29:21.294" v="82" actId="478"/>
          <ac:spMkLst>
            <pc:docMk/>
            <pc:sldMk cId="3836009839" sldId="256"/>
            <ac:spMk id="225" creationId="{AC3F1EE3-1068-A96E-C293-B2E4A9BE7CFE}"/>
          </ac:spMkLst>
        </pc:spChg>
        <pc:spChg chg="add mod">
          <ac:chgData name="ALEJANDRO SAUL MASFERRER OSTOLAZA" userId="32230083-61cf-4caa-9e23-69e58784e835" providerId="ADAL" clId="{C72ED629-829B-4F19-9A05-B0BA221A9EF1}" dt="2024-04-25T04:31:53.770" v="101" actId="1076"/>
          <ac:spMkLst>
            <pc:docMk/>
            <pc:sldMk cId="3836009839" sldId="256"/>
            <ac:spMk id="226" creationId="{94D4327C-A9FC-732A-DE52-151DB6D2C768}"/>
          </ac:spMkLst>
        </pc:spChg>
        <pc:spChg chg="del">
          <ac:chgData name="ALEJANDRO SAUL MASFERRER OSTOLAZA" userId="32230083-61cf-4caa-9e23-69e58784e835" providerId="ADAL" clId="{C72ED629-829B-4F19-9A05-B0BA221A9EF1}" dt="2024-04-25T04:51:11.777" v="244" actId="478"/>
          <ac:spMkLst>
            <pc:docMk/>
            <pc:sldMk cId="3836009839" sldId="256"/>
            <ac:spMk id="238" creationId="{E8A49FDF-B545-EA07-5460-AC044C95986B}"/>
          </ac:spMkLst>
        </pc:spChg>
        <pc:spChg chg="del mod">
          <ac:chgData name="ALEJANDRO SAUL MASFERRER OSTOLAZA" userId="32230083-61cf-4caa-9e23-69e58784e835" providerId="ADAL" clId="{C72ED629-829B-4F19-9A05-B0BA221A9EF1}" dt="2024-04-25T04:51:11.777" v="244" actId="478"/>
          <ac:spMkLst>
            <pc:docMk/>
            <pc:sldMk cId="3836009839" sldId="256"/>
            <ac:spMk id="242" creationId="{E4794741-6019-B834-434E-AA4A13844F40}"/>
          </ac:spMkLst>
        </pc:spChg>
        <pc:spChg chg="del">
          <ac:chgData name="ALEJANDRO SAUL MASFERRER OSTOLAZA" userId="32230083-61cf-4caa-9e23-69e58784e835" providerId="ADAL" clId="{C72ED629-829B-4F19-9A05-B0BA221A9EF1}" dt="2024-04-25T04:51:11.777" v="244" actId="478"/>
          <ac:spMkLst>
            <pc:docMk/>
            <pc:sldMk cId="3836009839" sldId="256"/>
            <ac:spMk id="248" creationId="{8B0E3E78-1BE0-62DA-BC0A-5B5FB9F24914}"/>
          </ac:spMkLst>
        </pc:spChg>
        <pc:spChg chg="add mod">
          <ac:chgData name="ALEJANDRO SAUL MASFERRER OSTOLAZA" userId="32230083-61cf-4caa-9e23-69e58784e835" providerId="ADAL" clId="{C72ED629-829B-4F19-9A05-B0BA221A9EF1}" dt="2024-04-25T05:07:40.613" v="381" actId="1076"/>
          <ac:spMkLst>
            <pc:docMk/>
            <pc:sldMk cId="3836009839" sldId="256"/>
            <ac:spMk id="287" creationId="{1B3F51A1-B05B-78E1-106E-7FC21AF0CAAE}"/>
          </ac:spMkLst>
        </pc:spChg>
        <pc:spChg chg="add mod">
          <ac:chgData name="ALEJANDRO SAUL MASFERRER OSTOLAZA" userId="32230083-61cf-4caa-9e23-69e58784e835" providerId="ADAL" clId="{C72ED629-829B-4F19-9A05-B0BA221A9EF1}" dt="2024-04-25T05:07:40.613" v="381" actId="1076"/>
          <ac:spMkLst>
            <pc:docMk/>
            <pc:sldMk cId="3836009839" sldId="256"/>
            <ac:spMk id="288" creationId="{0C5086D7-0A0C-2EC3-478C-BF4E19BB696A}"/>
          </ac:spMkLst>
        </pc:spChg>
        <pc:spChg chg="add mod ord">
          <ac:chgData name="ALEJANDRO SAUL MASFERRER OSTOLAZA" userId="32230083-61cf-4caa-9e23-69e58784e835" providerId="ADAL" clId="{C72ED629-829B-4F19-9A05-B0BA221A9EF1}" dt="2024-04-25T05:38:55.228" v="492" actId="1076"/>
          <ac:spMkLst>
            <pc:docMk/>
            <pc:sldMk cId="3836009839" sldId="256"/>
            <ac:spMk id="298" creationId="{8F11BD23-FF2F-6A5A-9369-A34F6B89F780}"/>
          </ac:spMkLst>
        </pc:spChg>
        <pc:spChg chg="add mod">
          <ac:chgData name="ALEJANDRO SAUL MASFERRER OSTOLAZA" userId="32230083-61cf-4caa-9e23-69e58784e835" providerId="ADAL" clId="{C72ED629-829B-4F19-9A05-B0BA221A9EF1}" dt="2024-04-25T05:13:59.191" v="432" actId="1076"/>
          <ac:spMkLst>
            <pc:docMk/>
            <pc:sldMk cId="3836009839" sldId="256"/>
            <ac:spMk id="299" creationId="{6FF3CE38-80BB-D77F-E275-7AAA5CAB1630}"/>
          </ac:spMkLst>
        </pc:spChg>
        <pc:spChg chg="add mod">
          <ac:chgData name="ALEJANDRO SAUL MASFERRER OSTOLAZA" userId="32230083-61cf-4caa-9e23-69e58784e835" providerId="ADAL" clId="{C72ED629-829B-4F19-9A05-B0BA221A9EF1}" dt="2024-04-25T04:53:03.403" v="254" actId="1076"/>
          <ac:spMkLst>
            <pc:docMk/>
            <pc:sldMk cId="3836009839" sldId="256"/>
            <ac:spMk id="300" creationId="{906E8590-8028-84A7-11C9-78B5A587800C}"/>
          </ac:spMkLst>
        </pc:spChg>
        <pc:spChg chg="add mod">
          <ac:chgData name="ALEJANDRO SAUL MASFERRER OSTOLAZA" userId="32230083-61cf-4caa-9e23-69e58784e835" providerId="ADAL" clId="{C72ED629-829B-4F19-9A05-B0BA221A9EF1}" dt="2024-04-25T04:53:03.403" v="254" actId="1076"/>
          <ac:spMkLst>
            <pc:docMk/>
            <pc:sldMk cId="3836009839" sldId="256"/>
            <ac:spMk id="301" creationId="{AE17E5AD-7A81-DC9A-F728-2B85019F67F1}"/>
          </ac:spMkLst>
        </pc:spChg>
        <pc:spChg chg="add mod">
          <ac:chgData name="ALEJANDRO SAUL MASFERRER OSTOLAZA" userId="32230083-61cf-4caa-9e23-69e58784e835" providerId="ADAL" clId="{C72ED629-829B-4F19-9A05-B0BA221A9EF1}" dt="2024-04-25T05:48:38.128" v="557" actId="1076"/>
          <ac:spMkLst>
            <pc:docMk/>
            <pc:sldMk cId="3836009839" sldId="256"/>
            <ac:spMk id="302" creationId="{5E6D0F68-46A9-88BA-899C-E117277F3D17}"/>
          </ac:spMkLst>
        </pc:spChg>
        <pc:spChg chg="add mod">
          <ac:chgData name="ALEJANDRO SAUL MASFERRER OSTOLAZA" userId="32230083-61cf-4caa-9e23-69e58784e835" providerId="ADAL" clId="{C72ED629-829B-4F19-9A05-B0BA221A9EF1}" dt="2024-04-25T05:48:38.128" v="557" actId="1076"/>
          <ac:spMkLst>
            <pc:docMk/>
            <pc:sldMk cId="3836009839" sldId="256"/>
            <ac:spMk id="303" creationId="{85748430-85BD-012E-193D-5E47678C40D8}"/>
          </ac:spMkLst>
        </pc:spChg>
        <pc:spChg chg="add del mod">
          <ac:chgData name="ALEJANDRO SAUL MASFERRER OSTOLAZA" userId="32230083-61cf-4caa-9e23-69e58784e835" providerId="ADAL" clId="{C72ED629-829B-4F19-9A05-B0BA221A9EF1}" dt="2024-04-25T05:46:18.224" v="556" actId="1076"/>
          <ac:spMkLst>
            <pc:docMk/>
            <pc:sldMk cId="3836009839" sldId="256"/>
            <ac:spMk id="317" creationId="{26EB46A5-B8D3-B5A6-6BE6-108E1ECEA866}"/>
          </ac:spMkLst>
        </pc:spChg>
        <pc:spChg chg="add mod">
          <ac:chgData name="ALEJANDRO SAUL MASFERRER OSTOLAZA" userId="32230083-61cf-4caa-9e23-69e58784e835" providerId="ADAL" clId="{C72ED629-829B-4F19-9A05-B0BA221A9EF1}" dt="2024-04-25T10:04:23.867" v="976" actId="1076"/>
          <ac:spMkLst>
            <pc:docMk/>
            <pc:sldMk cId="3836009839" sldId="256"/>
            <ac:spMk id="325" creationId="{8A2F5763-C159-3938-681A-74A3AA1FD9C6}"/>
          </ac:spMkLst>
        </pc:spChg>
        <pc:spChg chg="add mod">
          <ac:chgData name="ALEJANDRO SAUL MASFERRER OSTOLAZA" userId="32230083-61cf-4caa-9e23-69e58784e835" providerId="ADAL" clId="{C72ED629-829B-4F19-9A05-B0BA221A9EF1}" dt="2024-04-25T08:41:37.262" v="703" actId="1076"/>
          <ac:spMkLst>
            <pc:docMk/>
            <pc:sldMk cId="3836009839" sldId="256"/>
            <ac:spMk id="326" creationId="{7FBBF489-02C8-2A09-2EFE-33ED784A1872}"/>
          </ac:spMkLst>
        </pc:spChg>
        <pc:spChg chg="add mod">
          <ac:chgData name="ALEJANDRO SAUL MASFERRER OSTOLAZA" userId="32230083-61cf-4caa-9e23-69e58784e835" providerId="ADAL" clId="{C72ED629-829B-4F19-9A05-B0BA221A9EF1}" dt="2024-04-25T09:39:18.561" v="873" actId="1076"/>
          <ac:spMkLst>
            <pc:docMk/>
            <pc:sldMk cId="3836009839" sldId="256"/>
            <ac:spMk id="338" creationId="{F28AC0C9-9702-FF1D-1F52-B7497F2706C6}"/>
          </ac:spMkLst>
        </pc:spChg>
        <pc:spChg chg="add mod">
          <ac:chgData name="ALEJANDRO SAUL MASFERRER OSTOLAZA" userId="32230083-61cf-4caa-9e23-69e58784e835" providerId="ADAL" clId="{C72ED629-829B-4F19-9A05-B0BA221A9EF1}" dt="2024-04-25T09:39:18.561" v="873" actId="1076"/>
          <ac:spMkLst>
            <pc:docMk/>
            <pc:sldMk cId="3836009839" sldId="256"/>
            <ac:spMk id="339" creationId="{43BE8A8B-7994-E28C-A7B8-CFA0A0F540B5}"/>
          </ac:spMkLst>
        </pc:spChg>
        <pc:spChg chg="add mod">
          <ac:chgData name="ALEJANDRO SAUL MASFERRER OSTOLAZA" userId="32230083-61cf-4caa-9e23-69e58784e835" providerId="ADAL" clId="{C72ED629-829B-4F19-9A05-B0BA221A9EF1}" dt="2024-04-25T05:09:03.971" v="408"/>
          <ac:spMkLst>
            <pc:docMk/>
            <pc:sldMk cId="3836009839" sldId="256"/>
            <ac:spMk id="340" creationId="{FBCB5BC8-FD7C-FD36-081B-20DCD734B183}"/>
          </ac:spMkLst>
        </pc:spChg>
        <pc:spChg chg="add mod">
          <ac:chgData name="ALEJANDRO SAUL MASFERRER OSTOLAZA" userId="32230083-61cf-4caa-9e23-69e58784e835" providerId="ADAL" clId="{C72ED629-829B-4F19-9A05-B0BA221A9EF1}" dt="2024-04-25T05:09:03.971" v="408"/>
          <ac:spMkLst>
            <pc:docMk/>
            <pc:sldMk cId="3836009839" sldId="256"/>
            <ac:spMk id="341" creationId="{6344C72A-DF64-E193-E489-C598C6C200F3}"/>
          </ac:spMkLst>
        </pc:spChg>
        <pc:spChg chg="add mod">
          <ac:chgData name="ALEJANDRO SAUL MASFERRER OSTOLAZA" userId="32230083-61cf-4caa-9e23-69e58784e835" providerId="ADAL" clId="{C72ED629-829B-4F19-9A05-B0BA221A9EF1}" dt="2024-04-25T05:09:04.273" v="409"/>
          <ac:spMkLst>
            <pc:docMk/>
            <pc:sldMk cId="3836009839" sldId="256"/>
            <ac:spMk id="342" creationId="{570EB9CF-B974-4818-BC61-32740B519F0C}"/>
          </ac:spMkLst>
        </pc:spChg>
        <pc:spChg chg="add mod">
          <ac:chgData name="ALEJANDRO SAUL MASFERRER OSTOLAZA" userId="32230083-61cf-4caa-9e23-69e58784e835" providerId="ADAL" clId="{C72ED629-829B-4F19-9A05-B0BA221A9EF1}" dt="2024-04-25T05:09:04.273" v="409"/>
          <ac:spMkLst>
            <pc:docMk/>
            <pc:sldMk cId="3836009839" sldId="256"/>
            <ac:spMk id="343" creationId="{AACE5716-096A-9632-2D68-798A7E1866E3}"/>
          </ac:spMkLst>
        </pc:spChg>
        <pc:spChg chg="add mod">
          <ac:chgData name="ALEJANDRO SAUL MASFERRER OSTOLAZA" userId="32230083-61cf-4caa-9e23-69e58784e835" providerId="ADAL" clId="{C72ED629-829B-4F19-9A05-B0BA221A9EF1}" dt="2024-04-25T10:11:40.466" v="1040" actId="1076"/>
          <ac:spMkLst>
            <pc:docMk/>
            <pc:sldMk cId="3836009839" sldId="256"/>
            <ac:spMk id="363" creationId="{C43FC5D7-DB06-0609-3DE2-402957FCC757}"/>
          </ac:spMkLst>
        </pc:spChg>
        <pc:spChg chg="add mod">
          <ac:chgData name="ALEJANDRO SAUL MASFERRER OSTOLAZA" userId="32230083-61cf-4caa-9e23-69e58784e835" providerId="ADAL" clId="{C72ED629-829B-4F19-9A05-B0BA221A9EF1}" dt="2024-04-25T10:11:32.974" v="1039" actId="1076"/>
          <ac:spMkLst>
            <pc:docMk/>
            <pc:sldMk cId="3836009839" sldId="256"/>
            <ac:spMk id="364" creationId="{D02D677E-C48F-5207-E0C7-87A8BE67BF22}"/>
          </ac:spMkLst>
        </pc:spChg>
        <pc:spChg chg="add mod">
          <ac:chgData name="ALEJANDRO SAUL MASFERRER OSTOLAZA" userId="32230083-61cf-4caa-9e23-69e58784e835" providerId="ADAL" clId="{C72ED629-829B-4F19-9A05-B0BA221A9EF1}" dt="2024-04-25T10:26:44.402" v="1125" actId="1076"/>
          <ac:spMkLst>
            <pc:docMk/>
            <pc:sldMk cId="3836009839" sldId="256"/>
            <ac:spMk id="379" creationId="{30EFC597-86A9-9F61-2B71-2C69CDCD6959}"/>
          </ac:spMkLst>
        </pc:spChg>
        <pc:spChg chg="add del mod">
          <ac:chgData name="ALEJANDRO SAUL MASFERRER OSTOLAZA" userId="32230083-61cf-4caa-9e23-69e58784e835" providerId="ADAL" clId="{C72ED629-829B-4F19-9A05-B0BA221A9EF1}" dt="2024-04-25T07:51:39.374" v="585" actId="478"/>
          <ac:spMkLst>
            <pc:docMk/>
            <pc:sldMk cId="3836009839" sldId="256"/>
            <ac:spMk id="387" creationId="{CC6850F9-9F4B-B8A8-21D0-CE92146F3010}"/>
          </ac:spMkLst>
        </pc:spChg>
        <pc:spChg chg="add del mod">
          <ac:chgData name="ALEJANDRO SAUL MASFERRER OSTOLAZA" userId="32230083-61cf-4caa-9e23-69e58784e835" providerId="ADAL" clId="{C72ED629-829B-4F19-9A05-B0BA221A9EF1}" dt="2024-04-25T07:51:34.134" v="583" actId="478"/>
          <ac:spMkLst>
            <pc:docMk/>
            <pc:sldMk cId="3836009839" sldId="256"/>
            <ac:spMk id="388" creationId="{230EAE5A-3B49-B431-A5AB-3D67E7563DEF}"/>
          </ac:spMkLst>
        </pc:spChg>
        <pc:spChg chg="add mod">
          <ac:chgData name="ALEJANDRO SAUL MASFERRER OSTOLAZA" userId="32230083-61cf-4caa-9e23-69e58784e835" providerId="ADAL" clId="{C72ED629-829B-4F19-9A05-B0BA221A9EF1}" dt="2024-04-25T10:31:34.563" v="1181" actId="1076"/>
          <ac:spMkLst>
            <pc:docMk/>
            <pc:sldMk cId="3836009839" sldId="256"/>
            <ac:spMk id="404" creationId="{51C121F8-3437-6034-F9BF-39A94707102B}"/>
          </ac:spMkLst>
        </pc:spChg>
        <pc:spChg chg="add mod">
          <ac:chgData name="ALEJANDRO SAUL MASFERRER OSTOLAZA" userId="32230083-61cf-4caa-9e23-69e58784e835" providerId="ADAL" clId="{C72ED629-829B-4F19-9A05-B0BA221A9EF1}" dt="2024-04-25T10:31:34.563" v="1181" actId="1076"/>
          <ac:spMkLst>
            <pc:docMk/>
            <pc:sldMk cId="3836009839" sldId="256"/>
            <ac:spMk id="405" creationId="{101CE52C-45B2-28DF-7BD3-3D3641461446}"/>
          </ac:spMkLst>
        </pc:spChg>
        <pc:spChg chg="add mod">
          <ac:chgData name="ALEJANDRO SAUL MASFERRER OSTOLAZA" userId="32230083-61cf-4caa-9e23-69e58784e835" providerId="ADAL" clId="{C72ED629-829B-4F19-9A05-B0BA221A9EF1}" dt="2024-04-25T10:31:48.303" v="1183" actId="1076"/>
          <ac:spMkLst>
            <pc:docMk/>
            <pc:sldMk cId="3836009839" sldId="256"/>
            <ac:spMk id="416" creationId="{58956656-05A6-A64B-6D26-D2A254DBDEB6}"/>
          </ac:spMkLst>
        </pc:spChg>
        <pc:spChg chg="add mod">
          <ac:chgData name="ALEJANDRO SAUL MASFERRER OSTOLAZA" userId="32230083-61cf-4caa-9e23-69e58784e835" providerId="ADAL" clId="{C72ED629-829B-4F19-9A05-B0BA221A9EF1}" dt="2024-04-25T10:31:48.303" v="1183" actId="1076"/>
          <ac:spMkLst>
            <pc:docMk/>
            <pc:sldMk cId="3836009839" sldId="256"/>
            <ac:spMk id="417" creationId="{8B0FF8ED-5D9C-0F67-A1D3-33B2135BB07E}"/>
          </ac:spMkLst>
        </pc:spChg>
        <pc:spChg chg="add mod">
          <ac:chgData name="ALEJANDRO SAUL MASFERRER OSTOLAZA" userId="32230083-61cf-4caa-9e23-69e58784e835" providerId="ADAL" clId="{C72ED629-829B-4F19-9A05-B0BA221A9EF1}" dt="2024-04-25T10:26:24.573" v="1121" actId="1076"/>
          <ac:spMkLst>
            <pc:docMk/>
            <pc:sldMk cId="3836009839" sldId="256"/>
            <ac:spMk id="418" creationId="{0C6A92FF-43FA-FDB9-7466-FF882B0FB9DD}"/>
          </ac:spMkLst>
        </pc:spChg>
        <pc:spChg chg="add mod">
          <ac:chgData name="ALEJANDRO SAUL MASFERRER OSTOLAZA" userId="32230083-61cf-4caa-9e23-69e58784e835" providerId="ADAL" clId="{C72ED629-829B-4F19-9A05-B0BA221A9EF1}" dt="2024-04-25T10:26:24.573" v="1121" actId="1076"/>
          <ac:spMkLst>
            <pc:docMk/>
            <pc:sldMk cId="3836009839" sldId="256"/>
            <ac:spMk id="419" creationId="{D35CD065-C8E8-9084-9EA0-96C16010B378}"/>
          </ac:spMkLst>
        </pc:spChg>
        <pc:spChg chg="add mod">
          <ac:chgData name="ALEJANDRO SAUL MASFERRER OSTOLAZA" userId="32230083-61cf-4caa-9e23-69e58784e835" providerId="ADAL" clId="{C72ED629-829B-4F19-9A05-B0BA221A9EF1}" dt="2024-04-25T10:22:41.036" v="1095" actId="1076"/>
          <ac:spMkLst>
            <pc:docMk/>
            <pc:sldMk cId="3836009839" sldId="256"/>
            <ac:spMk id="431" creationId="{36BF9247-20C7-735D-65A2-D51B06354252}"/>
          </ac:spMkLst>
        </pc:spChg>
        <pc:spChg chg="add mod">
          <ac:chgData name="ALEJANDRO SAUL MASFERRER OSTOLAZA" userId="32230083-61cf-4caa-9e23-69e58784e835" providerId="ADAL" clId="{C72ED629-829B-4F19-9A05-B0BA221A9EF1}" dt="2024-04-25T10:22:41.036" v="1095" actId="1076"/>
          <ac:spMkLst>
            <pc:docMk/>
            <pc:sldMk cId="3836009839" sldId="256"/>
            <ac:spMk id="432" creationId="{C1C29A38-6A31-2F2E-72C4-3F9F6F6DAC07}"/>
          </ac:spMkLst>
        </pc:spChg>
        <pc:spChg chg="add mod">
          <ac:chgData name="ALEJANDRO SAUL MASFERRER OSTOLAZA" userId="32230083-61cf-4caa-9e23-69e58784e835" providerId="ADAL" clId="{C72ED629-829B-4F19-9A05-B0BA221A9EF1}" dt="2024-04-25T08:52:05.313" v="724" actId="20577"/>
          <ac:spMkLst>
            <pc:docMk/>
            <pc:sldMk cId="3836009839" sldId="256"/>
            <ac:spMk id="456" creationId="{0907F230-3192-7D68-3E3D-CD0A62236556}"/>
          </ac:spMkLst>
        </pc:spChg>
        <pc:spChg chg="add mod">
          <ac:chgData name="ALEJANDRO SAUL MASFERRER OSTOLAZA" userId="32230083-61cf-4caa-9e23-69e58784e835" providerId="ADAL" clId="{C72ED629-829B-4F19-9A05-B0BA221A9EF1}" dt="2024-04-25T08:52:00.519" v="717" actId="1076"/>
          <ac:spMkLst>
            <pc:docMk/>
            <pc:sldMk cId="3836009839" sldId="256"/>
            <ac:spMk id="457" creationId="{C6F5CADB-51EF-0A0F-E4CA-2F15FA55C0CA}"/>
          </ac:spMkLst>
        </pc:spChg>
        <pc:spChg chg="add mod">
          <ac:chgData name="ALEJANDRO SAUL MASFERRER OSTOLAZA" userId="32230083-61cf-4caa-9e23-69e58784e835" providerId="ADAL" clId="{C72ED629-829B-4F19-9A05-B0BA221A9EF1}" dt="2024-04-25T10:23:45.677" v="1113" actId="1076"/>
          <ac:spMkLst>
            <pc:docMk/>
            <pc:sldMk cId="3836009839" sldId="256"/>
            <ac:spMk id="536" creationId="{54251B73-2ABF-CADB-5A7A-83BAD52A6339}"/>
          </ac:spMkLst>
        </pc:spChg>
        <pc:spChg chg="add mod">
          <ac:chgData name="ALEJANDRO SAUL MASFERRER OSTOLAZA" userId="32230083-61cf-4caa-9e23-69e58784e835" providerId="ADAL" clId="{C72ED629-829B-4F19-9A05-B0BA221A9EF1}" dt="2024-04-25T10:00:14.297" v="962" actId="1076"/>
          <ac:spMkLst>
            <pc:docMk/>
            <pc:sldMk cId="3836009839" sldId="256"/>
            <ac:spMk id="539" creationId="{FB4ACB36-CD58-1C82-CE0C-3A9A7492826E}"/>
          </ac:spMkLst>
        </pc:spChg>
        <pc:spChg chg="add del mod">
          <ac:chgData name="ALEJANDRO SAUL MASFERRER OSTOLAZA" userId="32230083-61cf-4caa-9e23-69e58784e835" providerId="ADAL" clId="{C72ED629-829B-4F19-9A05-B0BA221A9EF1}" dt="2024-04-25T10:08:13.720" v="1038" actId="20577"/>
          <ac:spMkLst>
            <pc:docMk/>
            <pc:sldMk cId="3836009839" sldId="256"/>
            <ac:spMk id="549" creationId="{07FEF4F4-E14D-85A7-DFF6-36D377032244}"/>
          </ac:spMkLst>
        </pc:spChg>
        <pc:spChg chg="add mod">
          <ac:chgData name="ALEJANDRO SAUL MASFERRER OSTOLAZA" userId="32230083-61cf-4caa-9e23-69e58784e835" providerId="ADAL" clId="{C72ED629-829B-4F19-9A05-B0BA221A9EF1}" dt="2024-04-25T09:54:47.908" v="919" actId="1076"/>
          <ac:spMkLst>
            <pc:docMk/>
            <pc:sldMk cId="3836009839" sldId="256"/>
            <ac:spMk id="550" creationId="{4E9C7512-5887-FB55-E143-454E1F7AC2A7}"/>
          </ac:spMkLst>
        </pc:spChg>
        <pc:spChg chg="add mod">
          <ac:chgData name="ALEJANDRO SAUL MASFERRER OSTOLAZA" userId="32230083-61cf-4caa-9e23-69e58784e835" providerId="ADAL" clId="{C72ED629-829B-4F19-9A05-B0BA221A9EF1}" dt="2024-04-25T10:05:01.887" v="989" actId="20577"/>
          <ac:spMkLst>
            <pc:docMk/>
            <pc:sldMk cId="3836009839" sldId="256"/>
            <ac:spMk id="592" creationId="{BCBB8F4A-F9A7-F9F5-1A7A-2AA42F95CBCA}"/>
          </ac:spMkLst>
        </pc:spChg>
        <pc:spChg chg="add mod">
          <ac:chgData name="ALEJANDRO SAUL MASFERRER OSTOLAZA" userId="32230083-61cf-4caa-9e23-69e58784e835" providerId="ADAL" clId="{C72ED629-829B-4F19-9A05-B0BA221A9EF1}" dt="2024-04-25T10:31:05.485" v="1176" actId="1076"/>
          <ac:spMkLst>
            <pc:docMk/>
            <pc:sldMk cId="3836009839" sldId="256"/>
            <ac:spMk id="599" creationId="{98EF755D-2CFF-981A-22B9-50198584D0BA}"/>
          </ac:spMkLst>
        </pc:spChg>
        <pc:spChg chg="add mod">
          <ac:chgData name="ALEJANDRO SAUL MASFERRER OSTOLAZA" userId="32230083-61cf-4caa-9e23-69e58784e835" providerId="ADAL" clId="{C72ED629-829B-4F19-9A05-B0BA221A9EF1}" dt="2024-04-25T10:31:05.485" v="1176" actId="1076"/>
          <ac:spMkLst>
            <pc:docMk/>
            <pc:sldMk cId="3836009839" sldId="256"/>
            <ac:spMk id="600" creationId="{253389BC-1FD9-342B-9C63-81532CDBA69D}"/>
          </ac:spMkLst>
        </pc:spChg>
        <pc:spChg chg="add mod">
          <ac:chgData name="ALEJANDRO SAUL MASFERRER OSTOLAZA" userId="32230083-61cf-4caa-9e23-69e58784e835" providerId="ADAL" clId="{C72ED629-829B-4F19-9A05-B0BA221A9EF1}" dt="2024-04-25T10:23:21.681" v="1106" actId="20577"/>
          <ac:spMkLst>
            <pc:docMk/>
            <pc:sldMk cId="3836009839" sldId="256"/>
            <ac:spMk id="614" creationId="{EF504BE7-AB0F-354F-3A1F-9BECAD8015C1}"/>
          </ac:spMkLst>
        </pc:spChg>
        <pc:spChg chg="add mod">
          <ac:chgData name="ALEJANDRO SAUL MASFERRER OSTOLAZA" userId="32230083-61cf-4caa-9e23-69e58784e835" providerId="ADAL" clId="{C72ED629-829B-4F19-9A05-B0BA221A9EF1}" dt="2024-04-25T10:23:18.454" v="1099" actId="1076"/>
          <ac:spMkLst>
            <pc:docMk/>
            <pc:sldMk cId="3836009839" sldId="256"/>
            <ac:spMk id="615" creationId="{2ECBA593-D4D9-9287-1856-76B5055773A7}"/>
          </ac:spMkLst>
        </pc:spChg>
        <pc:spChg chg="add mod">
          <ac:chgData name="ALEJANDRO SAUL MASFERRER OSTOLAZA" userId="32230083-61cf-4caa-9e23-69e58784e835" providerId="ADAL" clId="{C72ED629-829B-4F19-9A05-B0BA221A9EF1}" dt="2024-04-25T10:30:02.618" v="1164" actId="1076"/>
          <ac:spMkLst>
            <pc:docMk/>
            <pc:sldMk cId="3836009839" sldId="256"/>
            <ac:spMk id="643" creationId="{AF15FFD1-53F2-1278-AE03-222B2F698014}"/>
          </ac:spMkLst>
        </pc:spChg>
        <pc:picChg chg="mod">
          <ac:chgData name="ALEJANDRO SAUL MASFERRER OSTOLAZA" userId="32230083-61cf-4caa-9e23-69e58784e835" providerId="ADAL" clId="{C72ED629-829B-4F19-9A05-B0BA221A9EF1}" dt="2024-04-25T10:30:25.434" v="1169" actId="1076"/>
          <ac:picMkLst>
            <pc:docMk/>
            <pc:sldMk cId="3836009839" sldId="256"/>
            <ac:picMk id="84" creationId="{C25FFEB5-395F-48FA-E2BF-B6D12AA1FDAE}"/>
          </ac:picMkLst>
        </pc:picChg>
        <pc:picChg chg="del">
          <ac:chgData name="ALEJANDRO SAUL MASFERRER OSTOLAZA" userId="32230083-61cf-4caa-9e23-69e58784e835" providerId="ADAL" clId="{C72ED629-829B-4F19-9A05-B0BA221A9EF1}" dt="2024-04-25T04:56:48.640" v="289" actId="478"/>
          <ac:picMkLst>
            <pc:docMk/>
            <pc:sldMk cId="3836009839" sldId="256"/>
            <ac:picMk id="118" creationId="{E79683FB-2DA9-1C44-1983-7CD32D1D3A46}"/>
          </ac:picMkLst>
        </pc:picChg>
        <pc:picChg chg="del mod">
          <ac:chgData name="ALEJANDRO SAUL MASFERRER OSTOLAZA" userId="32230083-61cf-4caa-9e23-69e58784e835" providerId="ADAL" clId="{C72ED629-829B-4F19-9A05-B0BA221A9EF1}" dt="2024-04-25T05:40:31.618" v="506" actId="478"/>
          <ac:picMkLst>
            <pc:docMk/>
            <pc:sldMk cId="3836009839" sldId="256"/>
            <ac:picMk id="120" creationId="{C3578D8D-6E8F-4141-F857-06795CB7FD32}"/>
          </ac:picMkLst>
        </pc:picChg>
        <pc:picChg chg="mod">
          <ac:chgData name="ALEJANDRO SAUL MASFERRER OSTOLAZA" userId="32230083-61cf-4caa-9e23-69e58784e835" providerId="ADAL" clId="{C72ED629-829B-4F19-9A05-B0BA221A9EF1}" dt="2024-04-25T10:30:19.981" v="1168" actId="1076"/>
          <ac:picMkLst>
            <pc:docMk/>
            <pc:sldMk cId="3836009839" sldId="256"/>
            <ac:picMk id="122" creationId="{0B95DF13-FD5F-0537-7246-0A59A61FADD6}"/>
          </ac:picMkLst>
        </pc:picChg>
        <pc:picChg chg="mod">
          <ac:chgData name="ALEJANDRO SAUL MASFERRER OSTOLAZA" userId="32230083-61cf-4caa-9e23-69e58784e835" providerId="ADAL" clId="{C72ED629-829B-4F19-9A05-B0BA221A9EF1}" dt="2024-04-25T10:26:44.402" v="1125" actId="1076"/>
          <ac:picMkLst>
            <pc:docMk/>
            <pc:sldMk cId="3836009839" sldId="256"/>
            <ac:picMk id="124" creationId="{1A94D96D-7466-4613-4439-82387F3576C7}"/>
          </ac:picMkLst>
        </pc:picChg>
        <pc:picChg chg="mod">
          <ac:chgData name="ALEJANDRO SAUL MASFERRER OSTOLAZA" userId="32230083-61cf-4caa-9e23-69e58784e835" providerId="ADAL" clId="{C72ED629-829B-4F19-9A05-B0BA221A9EF1}" dt="2024-04-25T09:57:27.183" v="950" actId="1076"/>
          <ac:picMkLst>
            <pc:docMk/>
            <pc:sldMk cId="3836009839" sldId="256"/>
            <ac:picMk id="126" creationId="{28B9A284-CB0A-5593-4E97-4C496820A893}"/>
          </ac:picMkLst>
        </pc:picChg>
        <pc:picChg chg="del mod">
          <ac:chgData name="ALEJANDRO SAUL MASFERRER OSTOLAZA" userId="32230083-61cf-4caa-9e23-69e58784e835" providerId="ADAL" clId="{C72ED629-829B-4F19-9A05-B0BA221A9EF1}" dt="2024-04-25T05:41:33.291" v="518" actId="478"/>
          <ac:picMkLst>
            <pc:docMk/>
            <pc:sldMk cId="3836009839" sldId="256"/>
            <ac:picMk id="128" creationId="{41B8F0C9-710B-6444-745D-D9FDB1CA09F9}"/>
          </ac:picMkLst>
        </pc:picChg>
        <pc:picChg chg="del">
          <ac:chgData name="ALEJANDRO SAUL MASFERRER OSTOLAZA" userId="32230083-61cf-4caa-9e23-69e58784e835" providerId="ADAL" clId="{C72ED629-829B-4F19-9A05-B0BA221A9EF1}" dt="2024-04-25T05:40:19.227" v="501" actId="478"/>
          <ac:picMkLst>
            <pc:docMk/>
            <pc:sldMk cId="3836009839" sldId="256"/>
            <ac:picMk id="130" creationId="{EE9211F7-EB5D-4A12-A7F6-036C1C4B1434}"/>
          </ac:picMkLst>
        </pc:picChg>
        <pc:picChg chg="del">
          <ac:chgData name="ALEJANDRO SAUL MASFERRER OSTOLAZA" userId="32230083-61cf-4caa-9e23-69e58784e835" providerId="ADAL" clId="{C72ED629-829B-4F19-9A05-B0BA221A9EF1}" dt="2024-04-25T05:40:20.006" v="502" actId="478"/>
          <ac:picMkLst>
            <pc:docMk/>
            <pc:sldMk cId="3836009839" sldId="256"/>
            <ac:picMk id="132" creationId="{692754B0-BA4A-2072-65B4-B6E4376D16DA}"/>
          </ac:picMkLst>
        </pc:picChg>
        <pc:picChg chg="mod">
          <ac:chgData name="ALEJANDRO SAUL MASFERRER OSTOLAZA" userId="32230083-61cf-4caa-9e23-69e58784e835" providerId="ADAL" clId="{C72ED629-829B-4F19-9A05-B0BA221A9EF1}" dt="2024-04-25T04:38:06.754" v="141" actId="14100"/>
          <ac:picMkLst>
            <pc:docMk/>
            <pc:sldMk cId="3836009839" sldId="256"/>
            <ac:picMk id="133" creationId="{87B7CD95-C449-4388-EB43-460B4D6DE6C4}"/>
          </ac:picMkLst>
        </pc:picChg>
        <pc:picChg chg="mod">
          <ac:chgData name="ALEJANDRO SAUL MASFERRER OSTOLAZA" userId="32230083-61cf-4caa-9e23-69e58784e835" providerId="ADAL" clId="{C72ED629-829B-4F19-9A05-B0BA221A9EF1}" dt="2024-04-25T09:35:55.913" v="868" actId="1076"/>
          <ac:picMkLst>
            <pc:docMk/>
            <pc:sldMk cId="3836009839" sldId="256"/>
            <ac:picMk id="179" creationId="{65E1E3E4-99B7-43A3-90F3-3A10B514F9A5}"/>
          </ac:picMkLst>
        </pc:picChg>
        <pc:picChg chg="mod">
          <ac:chgData name="ALEJANDRO SAUL MASFERRER OSTOLAZA" userId="32230083-61cf-4caa-9e23-69e58784e835" providerId="ADAL" clId="{C72ED629-829B-4F19-9A05-B0BA221A9EF1}" dt="2024-04-25T05:40:13.516" v="500" actId="14100"/>
          <ac:picMkLst>
            <pc:docMk/>
            <pc:sldMk cId="3836009839" sldId="256"/>
            <ac:picMk id="186" creationId="{41C430BA-0F5C-9AE7-F4F0-ECB3A6BE28F0}"/>
          </ac:picMkLst>
        </pc:picChg>
        <pc:picChg chg="add mod">
          <ac:chgData name="ALEJANDRO SAUL MASFERRER OSTOLAZA" userId="32230083-61cf-4caa-9e23-69e58784e835" providerId="ADAL" clId="{C72ED629-829B-4F19-9A05-B0BA221A9EF1}" dt="2024-04-25T10:23:45.677" v="1113" actId="1076"/>
          <ac:picMkLst>
            <pc:docMk/>
            <pc:sldMk cId="3836009839" sldId="256"/>
            <ac:picMk id="537" creationId="{E9144F77-D471-23F6-9843-7F94323B5378}"/>
          </ac:picMkLst>
        </pc:picChg>
        <pc:picChg chg="add mod">
          <ac:chgData name="ALEJANDRO SAUL MASFERRER OSTOLAZA" userId="32230083-61cf-4caa-9e23-69e58784e835" providerId="ADAL" clId="{C72ED629-829B-4F19-9A05-B0BA221A9EF1}" dt="2024-04-25T10:00:14.297" v="962" actId="1076"/>
          <ac:picMkLst>
            <pc:docMk/>
            <pc:sldMk cId="3836009839" sldId="256"/>
            <ac:picMk id="538" creationId="{A488E374-7284-B9BF-EDA0-36B21EB3EDD2}"/>
          </ac:picMkLst>
        </pc:picChg>
        <pc:picChg chg="add mod">
          <ac:chgData name="ALEJANDRO SAUL MASFERRER OSTOLAZA" userId="32230083-61cf-4caa-9e23-69e58784e835" providerId="ADAL" clId="{C72ED629-829B-4F19-9A05-B0BA221A9EF1}" dt="2024-04-25T10:04:30.900" v="977" actId="1076"/>
          <ac:picMkLst>
            <pc:docMk/>
            <pc:sldMk cId="3836009839" sldId="256"/>
            <ac:picMk id="588" creationId="{1DE4424B-E487-BDFB-D6C1-A75C91BD5A80}"/>
          </ac:picMkLst>
        </pc:picChg>
        <pc:picChg chg="add mod">
          <ac:chgData name="ALEJANDRO SAUL MASFERRER OSTOLAZA" userId="32230083-61cf-4caa-9e23-69e58784e835" providerId="ADAL" clId="{C72ED629-829B-4F19-9A05-B0BA221A9EF1}" dt="2024-04-25T10:30:02.618" v="1164" actId="1076"/>
          <ac:picMkLst>
            <pc:docMk/>
            <pc:sldMk cId="3836009839" sldId="256"/>
            <ac:picMk id="642" creationId="{B61B0389-F005-277A-6102-C69C8479A8AF}"/>
          </ac:picMkLst>
        </pc:picChg>
        <pc:cxnChg chg="mod">
          <ac:chgData name="ALEJANDRO SAUL MASFERRER OSTOLAZA" userId="32230083-61cf-4caa-9e23-69e58784e835" providerId="ADAL" clId="{C72ED629-829B-4F19-9A05-B0BA221A9EF1}" dt="2024-04-25T04:41:44.589" v="157" actId="14100"/>
          <ac:cxnSpMkLst>
            <pc:docMk/>
            <pc:sldMk cId="3836009839" sldId="256"/>
            <ac:cxnSpMk id="55" creationId="{0D5878C1-A4D0-DBCA-28DD-6670DE0A4B74}"/>
          </ac:cxnSpMkLst>
        </pc:cxnChg>
        <pc:cxnChg chg="del mod">
          <ac:chgData name="ALEJANDRO SAUL MASFERRER OSTOLAZA" userId="32230083-61cf-4caa-9e23-69e58784e835" providerId="ADAL" clId="{C72ED629-829B-4F19-9A05-B0BA221A9EF1}" dt="2024-04-25T04:52:02.654" v="250" actId="478"/>
          <ac:cxnSpMkLst>
            <pc:docMk/>
            <pc:sldMk cId="3836009839" sldId="256"/>
            <ac:cxnSpMk id="69" creationId="{CB6B4989-84DE-03D0-E709-FE4B30882934}"/>
          </ac:cxnSpMkLst>
        </pc:cxnChg>
        <pc:cxnChg chg="del mod">
          <ac:chgData name="ALEJANDRO SAUL MASFERRER OSTOLAZA" userId="32230083-61cf-4caa-9e23-69e58784e835" providerId="ADAL" clId="{C72ED629-829B-4F19-9A05-B0BA221A9EF1}" dt="2024-04-25T04:51:22.777" v="248" actId="478"/>
          <ac:cxnSpMkLst>
            <pc:docMk/>
            <pc:sldMk cId="3836009839" sldId="256"/>
            <ac:cxnSpMk id="71" creationId="{2BFFADE8-C84E-2EED-BBC4-E604382C3CE1}"/>
          </ac:cxnSpMkLst>
        </pc:cxnChg>
        <pc:cxnChg chg="mod">
          <ac:chgData name="ALEJANDRO SAUL MASFERRER OSTOLAZA" userId="32230083-61cf-4caa-9e23-69e58784e835" providerId="ADAL" clId="{C72ED629-829B-4F19-9A05-B0BA221A9EF1}" dt="2024-04-25T09:59:12.732" v="959" actId="14100"/>
          <ac:cxnSpMkLst>
            <pc:docMk/>
            <pc:sldMk cId="3836009839" sldId="256"/>
            <ac:cxnSpMk id="73" creationId="{0ACD9AFE-2D33-CD1E-DA8B-B6E8F0BF31B8}"/>
          </ac:cxnSpMkLst>
        </pc:cxnChg>
        <pc:cxnChg chg="mod">
          <ac:chgData name="ALEJANDRO SAUL MASFERRER OSTOLAZA" userId="32230083-61cf-4caa-9e23-69e58784e835" providerId="ADAL" clId="{C72ED629-829B-4F19-9A05-B0BA221A9EF1}" dt="2024-04-25T04:53:56.694" v="265" actId="14100"/>
          <ac:cxnSpMkLst>
            <pc:docMk/>
            <pc:sldMk cId="3836009839" sldId="256"/>
            <ac:cxnSpMk id="113" creationId="{20F2FF78-1781-33EA-798F-9815CDFAD269}"/>
          </ac:cxnSpMkLst>
        </pc:cxnChg>
        <pc:cxnChg chg="mod">
          <ac:chgData name="ALEJANDRO SAUL MASFERRER OSTOLAZA" userId="32230083-61cf-4caa-9e23-69e58784e835" providerId="ADAL" clId="{C72ED629-829B-4F19-9A05-B0BA221A9EF1}" dt="2024-04-25T10:30:38.957" v="1174" actId="14100"/>
          <ac:cxnSpMkLst>
            <pc:docMk/>
            <pc:sldMk cId="3836009839" sldId="256"/>
            <ac:cxnSpMk id="117" creationId="{949A590C-412B-27A3-766A-A333C68C3447}"/>
          </ac:cxnSpMkLst>
        </pc:cxnChg>
        <pc:cxnChg chg="mod">
          <ac:chgData name="ALEJANDRO SAUL MASFERRER OSTOLAZA" userId="32230083-61cf-4caa-9e23-69e58784e835" providerId="ADAL" clId="{C72ED629-829B-4F19-9A05-B0BA221A9EF1}" dt="2024-04-25T10:01:05.742" v="969" actId="14100"/>
          <ac:cxnSpMkLst>
            <pc:docMk/>
            <pc:sldMk cId="3836009839" sldId="256"/>
            <ac:cxnSpMk id="167" creationId="{3E109D35-52C9-6521-DE75-4A2E196B335B}"/>
          </ac:cxnSpMkLst>
        </pc:cxnChg>
        <pc:cxnChg chg="mod">
          <ac:chgData name="ALEJANDRO SAUL MASFERRER OSTOLAZA" userId="32230083-61cf-4caa-9e23-69e58784e835" providerId="ADAL" clId="{C72ED629-829B-4F19-9A05-B0BA221A9EF1}" dt="2024-04-25T09:35:55.913" v="868" actId="1076"/>
          <ac:cxnSpMkLst>
            <pc:docMk/>
            <pc:sldMk cId="3836009839" sldId="256"/>
            <ac:cxnSpMk id="183" creationId="{949C0165-5D34-E4BE-FB95-DA5F952203B9}"/>
          </ac:cxnSpMkLst>
        </pc:cxnChg>
        <pc:cxnChg chg="mod">
          <ac:chgData name="ALEJANDRO SAUL MASFERRER OSTOLAZA" userId="32230083-61cf-4caa-9e23-69e58784e835" providerId="ADAL" clId="{C72ED629-829B-4F19-9A05-B0BA221A9EF1}" dt="2024-04-25T08:56:52.058" v="754" actId="14100"/>
          <ac:cxnSpMkLst>
            <pc:docMk/>
            <pc:sldMk cId="3836009839" sldId="256"/>
            <ac:cxnSpMk id="187" creationId="{FA4D9A25-4824-20DA-BE3A-9BA4BC03D5E8}"/>
          </ac:cxnSpMkLst>
        </pc:cxnChg>
        <pc:cxnChg chg="mod">
          <ac:chgData name="ALEJANDRO SAUL MASFERRER OSTOLAZA" userId="32230083-61cf-4caa-9e23-69e58784e835" providerId="ADAL" clId="{C72ED629-829B-4F19-9A05-B0BA221A9EF1}" dt="2024-04-25T10:30:42.093" v="1175" actId="14100"/>
          <ac:cxnSpMkLst>
            <pc:docMk/>
            <pc:sldMk cId="3836009839" sldId="256"/>
            <ac:cxnSpMk id="206" creationId="{563301C5-7062-855C-70AC-975E59C2D41A}"/>
          </ac:cxnSpMkLst>
        </pc:cxnChg>
        <pc:cxnChg chg="del">
          <ac:chgData name="ALEJANDRO SAUL MASFERRER OSTOLAZA" userId="32230083-61cf-4caa-9e23-69e58784e835" providerId="ADAL" clId="{C72ED629-829B-4F19-9A05-B0BA221A9EF1}" dt="2024-04-25T04:51:24.552" v="249" actId="478"/>
          <ac:cxnSpMkLst>
            <pc:docMk/>
            <pc:sldMk cId="3836009839" sldId="256"/>
            <ac:cxnSpMk id="211" creationId="{16485F25-FC32-34FD-C622-3DF77BB69514}"/>
          </ac:cxnSpMkLst>
        </pc:cxnChg>
        <pc:cxnChg chg="del">
          <ac:chgData name="ALEJANDRO SAUL MASFERRER OSTOLAZA" userId="32230083-61cf-4caa-9e23-69e58784e835" providerId="ADAL" clId="{C72ED629-829B-4F19-9A05-B0BA221A9EF1}" dt="2024-04-25T04:51:11.777" v="244" actId="478"/>
          <ac:cxnSpMkLst>
            <pc:docMk/>
            <pc:sldMk cId="3836009839" sldId="256"/>
            <ac:cxnSpMk id="239" creationId="{57CAF86F-0D3D-F16B-16E7-F5890D49A39B}"/>
          </ac:cxnSpMkLst>
        </pc:cxnChg>
        <pc:cxnChg chg="mod">
          <ac:chgData name="ALEJANDRO SAUL MASFERRER OSTOLAZA" userId="32230083-61cf-4caa-9e23-69e58784e835" providerId="ADAL" clId="{C72ED629-829B-4F19-9A05-B0BA221A9EF1}" dt="2024-04-25T04:41:47.155" v="158" actId="14100"/>
          <ac:cxnSpMkLst>
            <pc:docMk/>
            <pc:sldMk cId="3836009839" sldId="256"/>
            <ac:cxnSpMk id="243" creationId="{D35B9387-9873-23D7-4E4C-B77F1BD99528}"/>
          </ac:cxnSpMkLst>
        </pc:cxnChg>
        <pc:cxnChg chg="mod">
          <ac:chgData name="ALEJANDRO SAUL MASFERRER OSTOLAZA" userId="32230083-61cf-4caa-9e23-69e58784e835" providerId="ADAL" clId="{C72ED629-829B-4F19-9A05-B0BA221A9EF1}" dt="2024-04-25T04:53:58.906" v="266" actId="14100"/>
          <ac:cxnSpMkLst>
            <pc:docMk/>
            <pc:sldMk cId="3836009839" sldId="256"/>
            <ac:cxnSpMk id="249" creationId="{7CBFADB8-9086-043C-BB61-E29C72A86342}"/>
          </ac:cxnSpMkLst>
        </pc:cxnChg>
        <pc:cxnChg chg="del mod">
          <ac:chgData name="ALEJANDRO SAUL MASFERRER OSTOLAZA" userId="32230083-61cf-4caa-9e23-69e58784e835" providerId="ADAL" clId="{C72ED629-829B-4F19-9A05-B0BA221A9EF1}" dt="2024-04-25T04:51:21.343" v="247" actId="478"/>
          <ac:cxnSpMkLst>
            <pc:docMk/>
            <pc:sldMk cId="3836009839" sldId="256"/>
            <ac:cxnSpMk id="256" creationId="{E5AF337E-F2A3-E570-F617-1C39B16E9F28}"/>
          </ac:cxnSpMkLst>
        </pc:cxnChg>
        <pc:cxnChg chg="add mod">
          <ac:chgData name="ALEJANDRO SAUL MASFERRER OSTOLAZA" userId="32230083-61cf-4caa-9e23-69e58784e835" providerId="ADAL" clId="{C72ED629-829B-4F19-9A05-B0BA221A9EF1}" dt="2024-04-25T05:07:54.067" v="386" actId="14100"/>
          <ac:cxnSpMkLst>
            <pc:docMk/>
            <pc:sldMk cId="3836009839" sldId="256"/>
            <ac:cxnSpMk id="294" creationId="{62F7084E-EDF9-2870-BF1B-631A32EBD96C}"/>
          </ac:cxnSpMkLst>
        </pc:cxnChg>
        <pc:cxnChg chg="add mod">
          <ac:chgData name="ALEJANDRO SAUL MASFERRER OSTOLAZA" userId="32230083-61cf-4caa-9e23-69e58784e835" providerId="ADAL" clId="{C72ED629-829B-4F19-9A05-B0BA221A9EF1}" dt="2024-04-25T10:30:37.083" v="1173" actId="14100"/>
          <ac:cxnSpMkLst>
            <pc:docMk/>
            <pc:sldMk cId="3836009839" sldId="256"/>
            <ac:cxnSpMk id="295" creationId="{AB7F8B6B-4F79-B038-289B-1ED1E4A826F0}"/>
          </ac:cxnSpMkLst>
        </pc:cxnChg>
        <pc:cxnChg chg="add mod">
          <ac:chgData name="ALEJANDRO SAUL MASFERRER OSTOLAZA" userId="32230083-61cf-4caa-9e23-69e58784e835" providerId="ADAL" clId="{C72ED629-829B-4F19-9A05-B0BA221A9EF1}" dt="2024-04-25T08:51:45.421" v="715" actId="14100"/>
          <ac:cxnSpMkLst>
            <pc:docMk/>
            <pc:sldMk cId="3836009839" sldId="256"/>
            <ac:cxnSpMk id="313" creationId="{F49FD398-C2DF-17D8-01FE-C23CF739C6A5}"/>
          </ac:cxnSpMkLst>
        </pc:cxnChg>
        <pc:cxnChg chg="add mod">
          <ac:chgData name="ALEJANDRO SAUL MASFERRER OSTOLAZA" userId="32230083-61cf-4caa-9e23-69e58784e835" providerId="ADAL" clId="{C72ED629-829B-4F19-9A05-B0BA221A9EF1}" dt="2024-04-25T05:48:38.128" v="557" actId="1076"/>
          <ac:cxnSpMkLst>
            <pc:docMk/>
            <pc:sldMk cId="3836009839" sldId="256"/>
            <ac:cxnSpMk id="319" creationId="{C9FE1803-99EC-A224-D3C4-7C7B666764E6}"/>
          </ac:cxnSpMkLst>
        </pc:cxnChg>
        <pc:cxnChg chg="add mod">
          <ac:chgData name="ALEJANDRO SAUL MASFERRER OSTOLAZA" userId="32230083-61cf-4caa-9e23-69e58784e835" providerId="ADAL" clId="{C72ED629-829B-4F19-9A05-B0BA221A9EF1}" dt="2024-04-25T10:26:31.967" v="1123" actId="14100"/>
          <ac:cxnSpMkLst>
            <pc:docMk/>
            <pc:sldMk cId="3836009839" sldId="256"/>
            <ac:cxnSpMk id="327" creationId="{769D8A71-8990-4F83-F519-C221C6E3F85F}"/>
          </ac:cxnSpMkLst>
        </pc:cxnChg>
        <pc:cxnChg chg="add mod">
          <ac:chgData name="ALEJANDRO SAUL MASFERRER OSTOLAZA" userId="32230083-61cf-4caa-9e23-69e58784e835" providerId="ADAL" clId="{C72ED629-829B-4F19-9A05-B0BA221A9EF1}" dt="2024-04-25T10:26:33.993" v="1124" actId="14100"/>
          <ac:cxnSpMkLst>
            <pc:docMk/>
            <pc:sldMk cId="3836009839" sldId="256"/>
            <ac:cxnSpMk id="330" creationId="{4D2DFB50-8F13-D875-8E94-612C745F2810}"/>
          </ac:cxnSpMkLst>
        </pc:cxnChg>
        <pc:cxnChg chg="add mod">
          <ac:chgData name="ALEJANDRO SAUL MASFERRER OSTOLAZA" userId="32230083-61cf-4caa-9e23-69e58784e835" providerId="ADAL" clId="{C72ED629-829B-4F19-9A05-B0BA221A9EF1}" dt="2024-04-25T10:30:31.683" v="1171" actId="14100"/>
          <ac:cxnSpMkLst>
            <pc:docMk/>
            <pc:sldMk cId="3836009839" sldId="256"/>
            <ac:cxnSpMk id="344" creationId="{A7EFCA18-5ED8-F4A4-02DE-76BBA1821A92}"/>
          </ac:cxnSpMkLst>
        </pc:cxnChg>
        <pc:cxnChg chg="add mod">
          <ac:chgData name="ALEJANDRO SAUL MASFERRER OSTOLAZA" userId="32230083-61cf-4caa-9e23-69e58784e835" providerId="ADAL" clId="{C72ED629-829B-4F19-9A05-B0BA221A9EF1}" dt="2024-04-25T09:39:28.611" v="876" actId="14100"/>
          <ac:cxnSpMkLst>
            <pc:docMk/>
            <pc:sldMk cId="3836009839" sldId="256"/>
            <ac:cxnSpMk id="348" creationId="{A71E7721-879B-90C3-684B-60E03FA30CD1}"/>
          </ac:cxnSpMkLst>
        </pc:cxnChg>
        <pc:cxnChg chg="add mod">
          <ac:chgData name="ALEJANDRO SAUL MASFERRER OSTOLAZA" userId="32230083-61cf-4caa-9e23-69e58784e835" providerId="ADAL" clId="{C72ED629-829B-4F19-9A05-B0BA221A9EF1}" dt="2024-04-25T10:04:23.867" v="976" actId="1076"/>
          <ac:cxnSpMkLst>
            <pc:docMk/>
            <pc:sldMk cId="3836009839" sldId="256"/>
            <ac:cxnSpMk id="357" creationId="{10B3F54F-F050-0EA6-FD91-97AB7ABF66E8}"/>
          </ac:cxnSpMkLst>
        </pc:cxnChg>
        <pc:cxnChg chg="add del mod">
          <ac:chgData name="ALEJANDRO SAUL MASFERRER OSTOLAZA" userId="32230083-61cf-4caa-9e23-69e58784e835" providerId="ADAL" clId="{C72ED629-829B-4F19-9A05-B0BA221A9EF1}" dt="2024-04-25T07:51:55.861" v="588" actId="478"/>
          <ac:cxnSpMkLst>
            <pc:docMk/>
            <pc:sldMk cId="3836009839" sldId="256"/>
            <ac:cxnSpMk id="365" creationId="{188A32EB-A226-EA39-3300-529BBC523301}"/>
          </ac:cxnSpMkLst>
        </pc:cxnChg>
        <pc:cxnChg chg="add del mod">
          <ac:chgData name="ALEJANDRO SAUL MASFERRER OSTOLAZA" userId="32230083-61cf-4caa-9e23-69e58784e835" providerId="ADAL" clId="{C72ED629-829B-4F19-9A05-B0BA221A9EF1}" dt="2024-04-25T07:51:58.261" v="589" actId="478"/>
          <ac:cxnSpMkLst>
            <pc:docMk/>
            <pc:sldMk cId="3836009839" sldId="256"/>
            <ac:cxnSpMk id="369" creationId="{AA09EE4A-043E-75A9-5F2A-26032C5F9BFA}"/>
          </ac:cxnSpMkLst>
        </pc:cxnChg>
        <pc:cxnChg chg="add mod">
          <ac:chgData name="ALEJANDRO SAUL MASFERRER OSTOLAZA" userId="32230083-61cf-4caa-9e23-69e58784e835" providerId="ADAL" clId="{C72ED629-829B-4F19-9A05-B0BA221A9EF1}" dt="2024-04-25T08:52:37.268" v="732" actId="14100"/>
          <ac:cxnSpMkLst>
            <pc:docMk/>
            <pc:sldMk cId="3836009839" sldId="256"/>
            <ac:cxnSpMk id="390" creationId="{923E5E5D-6E99-BAB4-2F6C-47229A1802A9}"/>
          </ac:cxnSpMkLst>
        </pc:cxnChg>
        <pc:cxnChg chg="add mod">
          <ac:chgData name="ALEJANDRO SAUL MASFERRER OSTOLAZA" userId="32230083-61cf-4caa-9e23-69e58784e835" providerId="ADAL" clId="{C72ED629-829B-4F19-9A05-B0BA221A9EF1}" dt="2024-04-25T08:58:40.336" v="764" actId="14100"/>
          <ac:cxnSpMkLst>
            <pc:docMk/>
            <pc:sldMk cId="3836009839" sldId="256"/>
            <ac:cxnSpMk id="393" creationId="{AF5E43C5-54F8-1A8D-AF11-3DD6E192F416}"/>
          </ac:cxnSpMkLst>
        </pc:cxnChg>
        <pc:cxnChg chg="add mod">
          <ac:chgData name="ALEJANDRO SAUL MASFERRER OSTOLAZA" userId="32230083-61cf-4caa-9e23-69e58784e835" providerId="ADAL" clId="{C72ED629-829B-4F19-9A05-B0BA221A9EF1}" dt="2024-04-25T10:31:38.080" v="1182" actId="14100"/>
          <ac:cxnSpMkLst>
            <pc:docMk/>
            <pc:sldMk cId="3836009839" sldId="256"/>
            <ac:cxnSpMk id="406" creationId="{10FAF511-4E42-3F09-FA39-2E03BBD6779B}"/>
          </ac:cxnSpMkLst>
        </pc:cxnChg>
        <pc:cxnChg chg="add mod">
          <ac:chgData name="ALEJANDRO SAUL MASFERRER OSTOLAZA" userId="32230083-61cf-4caa-9e23-69e58784e835" providerId="ADAL" clId="{C72ED629-829B-4F19-9A05-B0BA221A9EF1}" dt="2024-04-25T10:31:54.948" v="1185" actId="14100"/>
          <ac:cxnSpMkLst>
            <pc:docMk/>
            <pc:sldMk cId="3836009839" sldId="256"/>
            <ac:cxnSpMk id="422" creationId="{C343FEBB-A9ED-FC0A-5D10-4C0A453515E8}"/>
          </ac:cxnSpMkLst>
        </pc:cxnChg>
        <pc:cxnChg chg="add mod">
          <ac:chgData name="ALEJANDRO SAUL MASFERRER OSTOLAZA" userId="32230083-61cf-4caa-9e23-69e58784e835" providerId="ADAL" clId="{C72ED629-829B-4F19-9A05-B0BA221A9EF1}" dt="2024-04-25T10:31:57.175" v="1186" actId="14100"/>
          <ac:cxnSpMkLst>
            <pc:docMk/>
            <pc:sldMk cId="3836009839" sldId="256"/>
            <ac:cxnSpMk id="427" creationId="{32F93287-8B71-973B-C7BA-CAE698EAB832}"/>
          </ac:cxnSpMkLst>
        </pc:cxnChg>
        <pc:cxnChg chg="add mod">
          <ac:chgData name="ALEJANDRO SAUL MASFERRER OSTOLAZA" userId="32230083-61cf-4caa-9e23-69e58784e835" providerId="ADAL" clId="{C72ED629-829B-4F19-9A05-B0BA221A9EF1}" dt="2024-04-25T08:06:30.907" v="658"/>
          <ac:cxnSpMkLst>
            <pc:docMk/>
            <pc:sldMk cId="3836009839" sldId="256"/>
            <ac:cxnSpMk id="430" creationId="{FE036155-7047-954F-25ED-D65F0C96D034}"/>
          </ac:cxnSpMkLst>
        </pc:cxnChg>
        <pc:cxnChg chg="add mod">
          <ac:chgData name="ALEJANDRO SAUL MASFERRER OSTOLAZA" userId="32230083-61cf-4caa-9e23-69e58784e835" providerId="ADAL" clId="{C72ED629-829B-4F19-9A05-B0BA221A9EF1}" dt="2024-04-25T10:57:04.013" v="1188" actId="14100"/>
          <ac:cxnSpMkLst>
            <pc:docMk/>
            <pc:sldMk cId="3836009839" sldId="256"/>
            <ac:cxnSpMk id="435" creationId="{B0C22004-460D-ADC1-3A07-E3602E207F63}"/>
          </ac:cxnSpMkLst>
        </pc:cxnChg>
        <pc:cxnChg chg="add del mod">
          <ac:chgData name="ALEJANDRO SAUL MASFERRER OSTOLAZA" userId="32230083-61cf-4caa-9e23-69e58784e835" providerId="ADAL" clId="{C72ED629-829B-4F19-9A05-B0BA221A9EF1}" dt="2024-04-25T08:55:54.050" v="746" actId="478"/>
          <ac:cxnSpMkLst>
            <pc:docMk/>
            <pc:sldMk cId="3836009839" sldId="256"/>
            <ac:cxnSpMk id="442" creationId="{C07595CD-440E-5BB8-C2CB-C2C2329694CD}"/>
          </ac:cxnSpMkLst>
        </pc:cxnChg>
        <pc:cxnChg chg="add mod">
          <ac:chgData name="ALEJANDRO SAUL MASFERRER OSTOLAZA" userId="32230083-61cf-4caa-9e23-69e58784e835" providerId="ADAL" clId="{C72ED629-829B-4F19-9A05-B0BA221A9EF1}" dt="2024-04-25T08:52:22.786" v="728" actId="14100"/>
          <ac:cxnSpMkLst>
            <pc:docMk/>
            <pc:sldMk cId="3836009839" sldId="256"/>
            <ac:cxnSpMk id="458" creationId="{3B65EAF6-4A72-F607-8B2E-C7BA655D3AA2}"/>
          </ac:cxnSpMkLst>
        </pc:cxnChg>
        <pc:cxnChg chg="add mod">
          <ac:chgData name="ALEJANDRO SAUL MASFERRER OSTOLAZA" userId="32230083-61cf-4caa-9e23-69e58784e835" providerId="ADAL" clId="{C72ED629-829B-4F19-9A05-B0BA221A9EF1}" dt="2024-04-25T08:52:34.584" v="731" actId="14100"/>
          <ac:cxnSpMkLst>
            <pc:docMk/>
            <pc:sldMk cId="3836009839" sldId="256"/>
            <ac:cxnSpMk id="462" creationId="{3B0D066F-802A-12C3-02E2-11C937C80533}"/>
          </ac:cxnSpMkLst>
        </pc:cxnChg>
        <pc:cxnChg chg="add mod">
          <ac:chgData name="ALEJANDRO SAUL MASFERRER OSTOLAZA" userId="32230083-61cf-4caa-9e23-69e58784e835" providerId="ADAL" clId="{C72ED629-829B-4F19-9A05-B0BA221A9EF1}" dt="2024-04-25T10:04:23.867" v="976" actId="1076"/>
          <ac:cxnSpMkLst>
            <pc:docMk/>
            <pc:sldMk cId="3836009839" sldId="256"/>
            <ac:cxnSpMk id="477" creationId="{451FBC4D-DEE6-859E-38B7-82B76C8ED389}"/>
          </ac:cxnSpMkLst>
        </pc:cxnChg>
        <pc:cxnChg chg="add mod">
          <ac:chgData name="ALEJANDRO SAUL MASFERRER OSTOLAZA" userId="32230083-61cf-4caa-9e23-69e58784e835" providerId="ADAL" clId="{C72ED629-829B-4F19-9A05-B0BA221A9EF1}" dt="2024-04-25T09:35:18.740" v="864" actId="14100"/>
          <ac:cxnSpMkLst>
            <pc:docMk/>
            <pc:sldMk cId="3836009839" sldId="256"/>
            <ac:cxnSpMk id="488" creationId="{B205E962-42AF-FF48-1CB3-294902C2A2B4}"/>
          </ac:cxnSpMkLst>
        </pc:cxnChg>
        <pc:cxnChg chg="add mod">
          <ac:chgData name="ALEJANDRO SAUL MASFERRER OSTOLAZA" userId="32230083-61cf-4caa-9e23-69e58784e835" providerId="ADAL" clId="{C72ED629-829B-4F19-9A05-B0BA221A9EF1}" dt="2024-04-25T09:29:24.214" v="824" actId="14100"/>
          <ac:cxnSpMkLst>
            <pc:docMk/>
            <pc:sldMk cId="3836009839" sldId="256"/>
            <ac:cxnSpMk id="498" creationId="{BEFCEB27-3DDC-FBDB-4211-A132A6768038}"/>
          </ac:cxnSpMkLst>
        </pc:cxnChg>
        <pc:cxnChg chg="add mod">
          <ac:chgData name="ALEJANDRO SAUL MASFERRER OSTOLAZA" userId="32230083-61cf-4caa-9e23-69e58784e835" providerId="ADAL" clId="{C72ED629-829B-4F19-9A05-B0BA221A9EF1}" dt="2024-04-25T09:29:09.302" v="821"/>
          <ac:cxnSpMkLst>
            <pc:docMk/>
            <pc:sldMk cId="3836009839" sldId="256"/>
            <ac:cxnSpMk id="501" creationId="{970F5CCF-F93A-33DE-63CC-4E238AE73CD8}"/>
          </ac:cxnSpMkLst>
        </pc:cxnChg>
        <pc:cxnChg chg="add mod">
          <ac:chgData name="ALEJANDRO SAUL MASFERRER OSTOLAZA" userId="32230083-61cf-4caa-9e23-69e58784e835" providerId="ADAL" clId="{C72ED629-829B-4F19-9A05-B0BA221A9EF1}" dt="2024-04-25T10:22:18.993" v="1091" actId="14100"/>
          <ac:cxnSpMkLst>
            <pc:docMk/>
            <pc:sldMk cId="3836009839" sldId="256"/>
            <ac:cxnSpMk id="543" creationId="{D4A80A91-D010-601C-9659-1906989C98C2}"/>
          </ac:cxnSpMkLst>
        </pc:cxnChg>
        <pc:cxnChg chg="add mod">
          <ac:chgData name="ALEJANDRO SAUL MASFERRER OSTOLAZA" userId="32230083-61cf-4caa-9e23-69e58784e835" providerId="ADAL" clId="{C72ED629-829B-4F19-9A05-B0BA221A9EF1}" dt="2024-04-25T10:24:07.120" v="1118" actId="14100"/>
          <ac:cxnSpMkLst>
            <pc:docMk/>
            <pc:sldMk cId="3836009839" sldId="256"/>
            <ac:cxnSpMk id="546" creationId="{D853A8D1-8D92-50C6-304E-1E1609F578DB}"/>
          </ac:cxnSpMkLst>
        </pc:cxnChg>
        <pc:cxnChg chg="add mod">
          <ac:chgData name="ALEJANDRO SAUL MASFERRER OSTOLAZA" userId="32230083-61cf-4caa-9e23-69e58784e835" providerId="ADAL" clId="{C72ED629-829B-4F19-9A05-B0BA221A9EF1}" dt="2024-04-25T10:05:20.967" v="993" actId="14100"/>
          <ac:cxnSpMkLst>
            <pc:docMk/>
            <pc:sldMk cId="3836009839" sldId="256"/>
            <ac:cxnSpMk id="559" creationId="{CCD9981A-0D68-CD7D-5E46-E6D9A4B7AB45}"/>
          </ac:cxnSpMkLst>
        </pc:cxnChg>
        <pc:cxnChg chg="add mod">
          <ac:chgData name="ALEJANDRO SAUL MASFERRER OSTOLAZA" userId="32230083-61cf-4caa-9e23-69e58784e835" providerId="ADAL" clId="{C72ED629-829B-4F19-9A05-B0BA221A9EF1}" dt="2024-04-25T10:23:49.166" v="1114" actId="14100"/>
          <ac:cxnSpMkLst>
            <pc:docMk/>
            <pc:sldMk cId="3836009839" sldId="256"/>
            <ac:cxnSpMk id="569" creationId="{5F46F3A6-2280-1618-494E-343470CCF500}"/>
          </ac:cxnSpMkLst>
        </pc:cxnChg>
        <pc:cxnChg chg="add mod">
          <ac:chgData name="ALEJANDRO SAUL MASFERRER OSTOLAZA" userId="32230083-61cf-4caa-9e23-69e58784e835" providerId="ADAL" clId="{C72ED629-829B-4F19-9A05-B0BA221A9EF1}" dt="2024-04-25T10:01:01.191" v="967" actId="14100"/>
          <ac:cxnSpMkLst>
            <pc:docMk/>
            <pc:sldMk cId="3836009839" sldId="256"/>
            <ac:cxnSpMk id="572" creationId="{BE74E4EC-39EE-9D2A-05EF-B21370EE0EC3}"/>
          </ac:cxnSpMkLst>
        </pc:cxnChg>
        <pc:cxnChg chg="add mod">
          <ac:chgData name="ALEJANDRO SAUL MASFERRER OSTOLAZA" userId="32230083-61cf-4caa-9e23-69e58784e835" providerId="ADAL" clId="{C72ED629-829B-4F19-9A05-B0BA221A9EF1}" dt="2024-04-25T10:08:13.520" v="1036" actId="20577"/>
          <ac:cxnSpMkLst>
            <pc:docMk/>
            <pc:sldMk cId="3836009839" sldId="256"/>
            <ac:cxnSpMk id="593" creationId="{6CBE1CD1-37F9-AE5C-48D1-077C6DEF048D}"/>
          </ac:cxnSpMkLst>
        </pc:cxnChg>
        <pc:cxnChg chg="add mod">
          <ac:chgData name="ALEJANDRO SAUL MASFERRER OSTOLAZA" userId="32230083-61cf-4caa-9e23-69e58784e835" providerId="ADAL" clId="{C72ED629-829B-4F19-9A05-B0BA221A9EF1}" dt="2024-04-25T10:57:25.208" v="1190" actId="14100"/>
          <ac:cxnSpMkLst>
            <pc:docMk/>
            <pc:sldMk cId="3836009839" sldId="256"/>
            <ac:cxnSpMk id="601" creationId="{781EC142-2B0D-7C66-CD48-22525D08874D}"/>
          </ac:cxnSpMkLst>
        </pc:cxnChg>
        <pc:cxnChg chg="add mod">
          <ac:chgData name="ALEJANDRO SAUL MASFERRER OSTOLAZA" userId="32230083-61cf-4caa-9e23-69e58784e835" providerId="ADAL" clId="{C72ED629-829B-4F19-9A05-B0BA221A9EF1}" dt="2024-04-25T10:57:07.726" v="1189" actId="14100"/>
          <ac:cxnSpMkLst>
            <pc:docMk/>
            <pc:sldMk cId="3836009839" sldId="256"/>
            <ac:cxnSpMk id="607" creationId="{6B821655-FF0B-9FD1-19B4-1EE6596EACB4}"/>
          </ac:cxnSpMkLst>
        </pc:cxnChg>
        <pc:cxnChg chg="add mod">
          <ac:chgData name="ALEJANDRO SAUL MASFERRER OSTOLAZA" userId="32230083-61cf-4caa-9e23-69e58784e835" providerId="ADAL" clId="{C72ED629-829B-4F19-9A05-B0BA221A9EF1}" dt="2024-04-25T10:23:32.666" v="1109" actId="14100"/>
          <ac:cxnSpMkLst>
            <pc:docMk/>
            <pc:sldMk cId="3836009839" sldId="256"/>
            <ac:cxnSpMk id="616" creationId="{F5E001F3-8D40-8F96-B325-DC6179BF85C2}"/>
          </ac:cxnSpMkLst>
        </pc:cxnChg>
        <pc:cxnChg chg="add mod">
          <ac:chgData name="ALEJANDRO SAUL MASFERRER OSTOLAZA" userId="32230083-61cf-4caa-9e23-69e58784e835" providerId="ADAL" clId="{C72ED629-829B-4F19-9A05-B0BA221A9EF1}" dt="2024-04-25T10:23:57.167" v="1116" actId="14100"/>
          <ac:cxnSpMkLst>
            <pc:docMk/>
            <pc:sldMk cId="3836009839" sldId="256"/>
            <ac:cxnSpMk id="619" creationId="{DC29DB85-4426-0E76-E411-596B882193FC}"/>
          </ac:cxnSpMkLst>
        </pc:cxnChg>
        <pc:cxnChg chg="add mod">
          <ac:chgData name="ALEJANDRO SAUL MASFERRER OSTOLAZA" userId="32230083-61cf-4caa-9e23-69e58784e835" providerId="ADAL" clId="{C72ED629-829B-4F19-9A05-B0BA221A9EF1}" dt="2024-04-25T10:32:00.962" v="1187" actId="14100"/>
          <ac:cxnSpMkLst>
            <pc:docMk/>
            <pc:sldMk cId="3836009839" sldId="256"/>
            <ac:cxnSpMk id="644" creationId="{3BE740DB-B216-26C7-EB27-4F16AC52BEF3}"/>
          </ac:cxnSpMkLst>
        </pc:cxnChg>
      </pc:sldChg>
      <pc:sldChg chg="delSp new mod setBg">
        <pc:chgData name="ALEJANDRO SAUL MASFERRER OSTOLAZA" userId="32230083-61cf-4caa-9e23-69e58784e835" providerId="ADAL" clId="{C72ED629-829B-4F19-9A05-B0BA221A9EF1}" dt="2024-04-25T11:42:50.640" v="1234"/>
        <pc:sldMkLst>
          <pc:docMk/>
          <pc:sldMk cId="2095263510" sldId="257"/>
        </pc:sldMkLst>
        <pc:spChg chg="del">
          <ac:chgData name="ALEJANDRO SAUL MASFERRER OSTOLAZA" userId="32230083-61cf-4caa-9e23-69e58784e835" providerId="ADAL" clId="{C72ED629-829B-4F19-9A05-B0BA221A9EF1}" dt="2024-04-25T11:42:22.710" v="1193" actId="478"/>
          <ac:spMkLst>
            <pc:docMk/>
            <pc:sldMk cId="2095263510" sldId="257"/>
            <ac:spMk id="2" creationId="{80B8629E-8B67-C486-02AA-160B6CA5096D}"/>
          </ac:spMkLst>
        </pc:spChg>
        <pc:spChg chg="del">
          <ac:chgData name="ALEJANDRO SAUL MASFERRER OSTOLAZA" userId="32230083-61cf-4caa-9e23-69e58784e835" providerId="ADAL" clId="{C72ED629-829B-4F19-9A05-B0BA221A9EF1}" dt="2024-04-25T11:42:21.502" v="1192" actId="478"/>
          <ac:spMkLst>
            <pc:docMk/>
            <pc:sldMk cId="2095263510" sldId="257"/>
            <ac:spMk id="3" creationId="{15F8B1FF-4BBA-FC0C-93FA-FE38603FC2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B05ED-0530-464F-840B-B268C7AC2F7B}" type="datetimeFigureOut">
              <a:rPr lang="es-CL" smtClean="0"/>
              <a:t>25-04-2024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3A941-B8BD-4BD0-ADE9-DB320AA9B5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33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A941-B8BD-4BD0-ADE9-DB320AA9B53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224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D5878C1-A4D0-DBCA-28DD-6670DE0A4B74}"/>
              </a:ext>
            </a:extLst>
          </p:cNvPr>
          <p:cNvCxnSpPr>
            <a:cxnSpLocks noGrp="1" noRot="1" noMove="1" noResize="1" noEditPoints="1" noAdjustHandles="1" noChangeArrowheads="1" noChangeShapeType="1"/>
            <a:stCxn id="226" idx="6"/>
          </p:cNvCxnSpPr>
          <p:nvPr/>
        </p:nvCxnSpPr>
        <p:spPr>
          <a:xfrm>
            <a:off x="4121578" y="427040"/>
            <a:ext cx="1334601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ángulo: biselado 56">
            <a:extLst>
              <a:ext uri="{FF2B5EF4-FFF2-40B4-BE49-F238E27FC236}">
                <a16:creationId xmlns:a16="http://schemas.microsoft.com/office/drawing/2014/main" id="{113876F9-F78E-FF10-D65B-D4292C40B6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7525" y="0"/>
            <a:ext cx="6644203" cy="6858000"/>
          </a:xfrm>
          <a:prstGeom prst="beve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0BA9EFF-0583-210F-B0D2-7C353E4706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5018" y="1034364"/>
            <a:ext cx="72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Estudiante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8843096-37D7-702E-29F2-40A0176F41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0697" y="298677"/>
            <a:ext cx="466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Login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0ACD9AFE-2D33-CD1E-DA8B-B6E8F0BF31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012925" y="453895"/>
            <a:ext cx="2392196" cy="29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áfico 121" descr="Bank con relleno sólido">
            <a:extLst>
              <a:ext uri="{FF2B5EF4-FFF2-40B4-BE49-F238E27FC236}">
                <a16:creationId xmlns:a16="http://schemas.microsoft.com/office/drawing/2014/main" id="{0B95DF13-FD5F-0537-7246-0A59A61FAD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9315" y="1043081"/>
            <a:ext cx="1053074" cy="1053074"/>
          </a:xfrm>
          <a:prstGeom prst="rect">
            <a:avLst/>
          </a:prstGeom>
        </p:spPr>
      </p:pic>
      <p:pic>
        <p:nvPicPr>
          <p:cNvPr id="124" name="Gráfico 123" descr="Female Profile con relleno sólido">
            <a:extLst>
              <a:ext uri="{FF2B5EF4-FFF2-40B4-BE49-F238E27FC236}">
                <a16:creationId xmlns:a16="http://schemas.microsoft.com/office/drawing/2014/main" id="{1A94D96D-7466-4613-4439-82387F357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342" y="5188403"/>
            <a:ext cx="905101" cy="905101"/>
          </a:xfrm>
          <a:prstGeom prst="rect">
            <a:avLst/>
          </a:prstGeom>
        </p:spPr>
      </p:pic>
      <p:pic>
        <p:nvPicPr>
          <p:cNvPr id="126" name="Gráfico 125" descr="Female Profile contorno">
            <a:extLst>
              <a:ext uri="{FF2B5EF4-FFF2-40B4-BE49-F238E27FC236}">
                <a16:creationId xmlns:a16="http://schemas.microsoft.com/office/drawing/2014/main" id="{28B9A284-CB0A-5593-4E97-4C496820A8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3300" y="3247645"/>
            <a:ext cx="918787" cy="918787"/>
          </a:xfrm>
          <a:prstGeom prst="rect">
            <a:avLst/>
          </a:prstGeom>
        </p:spPr>
      </p:pic>
      <p:pic>
        <p:nvPicPr>
          <p:cNvPr id="133" name="Gráfico 132" descr="Man contorno">
            <a:extLst>
              <a:ext uri="{FF2B5EF4-FFF2-40B4-BE49-F238E27FC236}">
                <a16:creationId xmlns:a16="http://schemas.microsoft.com/office/drawing/2014/main" id="{87B7CD95-C449-4388-EB43-460B4D6DE6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499" y="277247"/>
            <a:ext cx="856474" cy="856474"/>
          </a:xfrm>
          <a:prstGeom prst="rect">
            <a:avLst/>
          </a:prstGeom>
        </p:spPr>
      </p:pic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4B9DFAB-8D86-06CA-F54A-DD20BCC776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048247" y="3999520"/>
            <a:ext cx="121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Usuario sistema</a:t>
            </a:r>
          </a:p>
        </p:txBody>
      </p: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3E109D35-52C9-6521-DE75-4A2E196B33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095674" y="685664"/>
            <a:ext cx="4145103" cy="31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749661E1-AAC2-11AA-E3D2-5407DA161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12711" y="1961339"/>
            <a:ext cx="127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Universidad Alba</a:t>
            </a:r>
          </a:p>
        </p:txBody>
      </p:sp>
      <p:pic>
        <p:nvPicPr>
          <p:cNvPr id="179" name="Gráfico 178" descr="Television contorno">
            <a:extLst>
              <a:ext uri="{FF2B5EF4-FFF2-40B4-BE49-F238E27FC236}">
                <a16:creationId xmlns:a16="http://schemas.microsoft.com/office/drawing/2014/main" id="{65E1E3E4-99B7-43A3-90F3-3A10B514F9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83843" y="86524"/>
            <a:ext cx="822477" cy="822477"/>
          </a:xfrm>
          <a:prstGeom prst="rect">
            <a:avLst/>
          </a:prstGeom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FA8B615C-B7F0-DD33-CE63-A5B07F40F10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11614" y="756730"/>
            <a:ext cx="103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Punto de Acceso</a:t>
            </a:r>
          </a:p>
        </p:txBody>
      </p: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949C0165-5D34-E4BE-FB95-DA5F952203B9}"/>
              </a:ext>
            </a:extLst>
          </p:cNvPr>
          <p:cNvCxnSpPr>
            <a:cxnSpLocks noGrp="1" noRot="1" noMove="1" noResize="1" noEditPoints="1" noAdjustHandles="1" noChangeArrowheads="1" noChangeShapeType="1"/>
            <a:stCxn id="179" idx="1"/>
          </p:cNvCxnSpPr>
          <p:nvPr/>
        </p:nvCxnSpPr>
        <p:spPr>
          <a:xfrm flipH="1" flipV="1">
            <a:off x="6189660" y="386832"/>
            <a:ext cx="4094183" cy="11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6" name="Gráfico 185" descr="Man con relleno sólido">
            <a:extLst>
              <a:ext uri="{FF2B5EF4-FFF2-40B4-BE49-F238E27FC236}">
                <a16:creationId xmlns:a16="http://schemas.microsoft.com/office/drawing/2014/main" id="{41C430BA-0F5C-9AE7-F4F0-ECB3A6BE28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2529" y="1324306"/>
            <a:ext cx="786764" cy="920631"/>
          </a:xfrm>
          <a:prstGeom prst="rect">
            <a:avLst/>
          </a:prstGeom>
        </p:spPr>
      </p:pic>
      <p:cxnSp>
        <p:nvCxnSpPr>
          <p:cNvPr id="187" name="Conector recto de flecha 186">
            <a:extLst>
              <a:ext uri="{FF2B5EF4-FFF2-40B4-BE49-F238E27FC236}">
                <a16:creationId xmlns:a16="http://schemas.microsoft.com/office/drawing/2014/main" id="{FA4D9A25-4824-20DA-BE3A-9BA4BC03D5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88386" y="566755"/>
            <a:ext cx="2640764" cy="120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D0775274-DD42-564C-A909-4B205196C47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2479" y="2172967"/>
            <a:ext cx="646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Profesor</a:t>
            </a:r>
          </a:p>
        </p:txBody>
      </p: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563301C5-7062-855C-70AC-975E59C2D41A}"/>
              </a:ext>
            </a:extLst>
          </p:cNvPr>
          <p:cNvCxnSpPr>
            <a:cxnSpLocks noGrp="1" noRot="1" noMove="1" noResize="1" noEditPoints="1" noAdjustHandles="1" noChangeArrowheads="1" noChangeShapeType="1"/>
            <a:endCxn id="221" idx="3"/>
          </p:cNvCxnSpPr>
          <p:nvPr/>
        </p:nvCxnSpPr>
        <p:spPr>
          <a:xfrm flipH="1" flipV="1">
            <a:off x="5625525" y="1187011"/>
            <a:ext cx="4585459" cy="49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recto de flecha 242">
            <a:extLst>
              <a:ext uri="{FF2B5EF4-FFF2-40B4-BE49-F238E27FC236}">
                <a16:creationId xmlns:a16="http://schemas.microsoft.com/office/drawing/2014/main" id="{D35B9387-9873-23D7-4E4C-B77F1BD99528}"/>
              </a:ext>
            </a:extLst>
          </p:cNvPr>
          <p:cNvCxnSpPr>
            <a:cxnSpLocks noGrp="1" noRot="1" noMove="1" noResize="1" noEditPoints="1" noAdjustHandles="1" noChangeArrowheads="1" noChangeShapeType="1"/>
            <a:stCxn id="226" idx="5"/>
          </p:cNvCxnSpPr>
          <p:nvPr/>
        </p:nvCxnSpPr>
        <p:spPr>
          <a:xfrm>
            <a:off x="4034418" y="588958"/>
            <a:ext cx="928358" cy="44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7CBFADB8-9086-043C-BB61-E29C72A86342}"/>
              </a:ext>
            </a:extLst>
          </p:cNvPr>
          <p:cNvCxnSpPr>
            <a:cxnSpLocks noGrp="1" noRot="1" noMove="1" noResize="1" noEditPoints="1" noAdjustHandles="1" noChangeArrowheads="1" noChangeShapeType="1"/>
            <a:stCxn id="222" idx="5"/>
          </p:cNvCxnSpPr>
          <p:nvPr/>
        </p:nvCxnSpPr>
        <p:spPr>
          <a:xfrm>
            <a:off x="5504798" y="1351519"/>
            <a:ext cx="693074" cy="17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282B521-2921-64A2-C286-437E26201B2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88545" y="221665"/>
            <a:ext cx="50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Login Físico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08B24475-95E7-85C9-FD81-42DFB6B52D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47117" y="203289"/>
            <a:ext cx="595168" cy="457974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4" name="Gráfico 83" descr="Database contorno">
            <a:extLst>
              <a:ext uri="{FF2B5EF4-FFF2-40B4-BE49-F238E27FC236}">
                <a16:creationId xmlns:a16="http://schemas.microsoft.com/office/drawing/2014/main" id="{C25FFEB5-395F-48FA-E2BF-B6D12AA1FD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75984" y="2267132"/>
            <a:ext cx="885424" cy="885424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BB45E474-CCAB-9337-2994-358B909E153A}"/>
              </a:ext>
            </a:extLst>
          </p:cNvPr>
          <p:cNvSpPr txBox="1"/>
          <p:nvPr/>
        </p:nvSpPr>
        <p:spPr>
          <a:xfrm>
            <a:off x="11192182" y="3101442"/>
            <a:ext cx="875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Cloud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20F2FF78-1781-33EA-798F-9815CDFAD269}"/>
              </a:ext>
            </a:extLst>
          </p:cNvPr>
          <p:cNvCxnSpPr>
            <a:cxnSpLocks noGrp="1" noRot="1" noMove="1" noResize="1" noEditPoints="1" noAdjustHandles="1" noChangeArrowheads="1" noChangeShapeType="1"/>
            <a:stCxn id="80" idx="4"/>
          </p:cNvCxnSpPr>
          <p:nvPr/>
        </p:nvCxnSpPr>
        <p:spPr>
          <a:xfrm>
            <a:off x="5844701" y="661263"/>
            <a:ext cx="477643" cy="7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949A590C-412B-27A3-766A-A333C68C344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197557" y="574888"/>
            <a:ext cx="4013427" cy="110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D54B20C6-02ED-5152-81E6-5770472091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10849" y="1455140"/>
            <a:ext cx="64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Deuda Bibliotk</a:t>
            </a: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8EA95432-E347-423C-87CA-36CEFBB773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27397" y="1422008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F5104E4D-633C-1B93-AD66-CE07E631795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84625" y="986956"/>
            <a:ext cx="64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Login Digital</a:t>
            </a:r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EFED5416-6DC7-49F5-A047-BE3E4E463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96790" y="960614"/>
            <a:ext cx="595168" cy="457974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94D4327C-A9FC-732A-DE52-151DB6D2C7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26410" y="198053"/>
            <a:ext cx="595168" cy="457974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1B3F51A1-B05B-78E1-106E-7FC21AF0CA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6889" y="2190497"/>
            <a:ext cx="64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Deuda Alba</a:t>
            </a:r>
          </a:p>
        </p:txBody>
      </p:sp>
      <p:sp>
        <p:nvSpPr>
          <p:cNvPr id="288" name="Elipse 287">
            <a:extLst>
              <a:ext uri="{FF2B5EF4-FFF2-40B4-BE49-F238E27FC236}">
                <a16:creationId xmlns:a16="http://schemas.microsoft.com/office/drawing/2014/main" id="{0C5086D7-0A0C-2EC3-478C-BF4E19BB69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83437" y="2157365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94" name="Conector recto de flecha 293">
            <a:extLst>
              <a:ext uri="{FF2B5EF4-FFF2-40B4-BE49-F238E27FC236}">
                <a16:creationId xmlns:a16="http://schemas.microsoft.com/office/drawing/2014/main" id="{62F7084E-EDF9-2870-BF1B-631A32EBD96C}"/>
              </a:ext>
            </a:extLst>
          </p:cNvPr>
          <p:cNvCxnSpPr>
            <a:cxnSpLocks noGrp="1" noRot="1" noMove="1" noResize="1" noEditPoints="1" noAdjustHandles="1" noChangeArrowheads="1" noChangeShapeType="1"/>
            <a:stCxn id="178" idx="3"/>
          </p:cNvCxnSpPr>
          <p:nvPr/>
        </p:nvCxnSpPr>
        <p:spPr>
          <a:xfrm flipH="1">
            <a:off x="6096000" y="1826634"/>
            <a:ext cx="219404" cy="29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Conector recto de flecha 294">
            <a:extLst>
              <a:ext uri="{FF2B5EF4-FFF2-40B4-BE49-F238E27FC236}">
                <a16:creationId xmlns:a16="http://schemas.microsoft.com/office/drawing/2014/main" id="{AB7F8B6B-4F79-B038-289B-1ED1E4A826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23567" y="1675254"/>
            <a:ext cx="4017210" cy="56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Elipse 298">
            <a:extLst>
              <a:ext uri="{FF2B5EF4-FFF2-40B4-BE49-F238E27FC236}">
                <a16:creationId xmlns:a16="http://schemas.microsoft.com/office/drawing/2014/main" id="{6FF3CE38-80BB-D77F-E275-7AAA5CAB16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8670" y="1138449"/>
            <a:ext cx="600948" cy="474049"/>
          </a:xfrm>
          <a:prstGeom prst="ellipse">
            <a:avLst/>
          </a:prstGeom>
          <a:blipFill>
            <a:blip r:embed="rId18"/>
            <a:tile tx="0" ty="0" sx="100000" sy="100000" flip="none" algn="tl"/>
          </a:blip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5E6D0F68-46A9-88BA-899C-E117277F3D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78381" y="1085410"/>
            <a:ext cx="754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Préstamo</a:t>
            </a:r>
          </a:p>
        </p:txBody>
      </p:sp>
      <p:sp>
        <p:nvSpPr>
          <p:cNvPr id="303" name="Elipse 302">
            <a:extLst>
              <a:ext uri="{FF2B5EF4-FFF2-40B4-BE49-F238E27FC236}">
                <a16:creationId xmlns:a16="http://schemas.microsoft.com/office/drawing/2014/main" id="{85748430-85BD-012E-193D-5E47678C4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39932" y="981091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13" name="Conector recto de flecha 312">
            <a:extLst>
              <a:ext uri="{FF2B5EF4-FFF2-40B4-BE49-F238E27FC236}">
                <a16:creationId xmlns:a16="http://schemas.microsoft.com/office/drawing/2014/main" id="{F49FD398-C2DF-17D8-01FE-C23CF739C6A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300255" y="1907135"/>
            <a:ext cx="365437" cy="2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26EB46A5-B8D3-B5A6-6BE6-108E1ECEA866}"/>
              </a:ext>
            </a:extLst>
          </p:cNvPr>
          <p:cNvSpPr txBox="1">
            <a:spLocks/>
          </p:cNvSpPr>
          <p:nvPr/>
        </p:nvSpPr>
        <p:spPr>
          <a:xfrm>
            <a:off x="3223203" y="6230129"/>
            <a:ext cx="554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howcard Gothic" panose="04020904020102020604" pitchFamily="82" charset="0"/>
              </a:rPr>
              <a:t>Casos de uso</a:t>
            </a:r>
          </a:p>
        </p:txBody>
      </p:sp>
      <p:cxnSp>
        <p:nvCxnSpPr>
          <p:cNvPr id="319" name="Conector recto de flecha 318">
            <a:extLst>
              <a:ext uri="{FF2B5EF4-FFF2-40B4-BE49-F238E27FC236}">
                <a16:creationId xmlns:a16="http://schemas.microsoft.com/office/drawing/2014/main" id="{C9FE1803-99EC-A224-D3C4-7C7B666764E6}"/>
              </a:ext>
            </a:extLst>
          </p:cNvPr>
          <p:cNvCxnSpPr>
            <a:cxnSpLocks noGrp="1" noRot="1" noMove="1" noResize="1" noEditPoints="1" noAdjustHandles="1" noChangeArrowheads="1" noChangeShapeType="1"/>
            <a:stCxn id="303" idx="2"/>
            <a:endCxn id="298" idx="3"/>
          </p:cNvCxnSpPr>
          <p:nvPr/>
        </p:nvCxnSpPr>
        <p:spPr>
          <a:xfrm flipH="1">
            <a:off x="3327374" y="1218116"/>
            <a:ext cx="312558" cy="14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8A2F5763-C159-3938-681A-74A3AA1FD9C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43343" y="3512701"/>
            <a:ext cx="75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Devolución</a:t>
            </a:r>
          </a:p>
        </p:txBody>
      </p:sp>
      <p:sp>
        <p:nvSpPr>
          <p:cNvPr id="326" name="Elipse 325">
            <a:extLst>
              <a:ext uri="{FF2B5EF4-FFF2-40B4-BE49-F238E27FC236}">
                <a16:creationId xmlns:a16="http://schemas.microsoft.com/office/drawing/2014/main" id="{7FBBF489-02C8-2A09-2EFE-33ED784A18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09901" y="3409878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27" name="Conector recto de flecha 326">
            <a:extLst>
              <a:ext uri="{FF2B5EF4-FFF2-40B4-BE49-F238E27FC236}">
                <a16:creationId xmlns:a16="http://schemas.microsoft.com/office/drawing/2014/main" id="{769D8A71-8990-4F83-F519-C221C6E3F8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68225" y="1761152"/>
            <a:ext cx="3026119" cy="179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ector recto de flecha 329">
            <a:extLst>
              <a:ext uri="{FF2B5EF4-FFF2-40B4-BE49-F238E27FC236}">
                <a16:creationId xmlns:a16="http://schemas.microsoft.com/office/drawing/2014/main" id="{4D2DFB50-8F13-D875-8E94-612C745F28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83581" y="748419"/>
            <a:ext cx="2843754" cy="267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CuadroTexto 337">
            <a:extLst>
              <a:ext uri="{FF2B5EF4-FFF2-40B4-BE49-F238E27FC236}">
                <a16:creationId xmlns:a16="http://schemas.microsoft.com/office/drawing/2014/main" id="{F28AC0C9-9702-FF1D-1F52-B7497F2706C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22134" y="2473111"/>
            <a:ext cx="7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Préstamo Digital</a:t>
            </a:r>
          </a:p>
        </p:txBody>
      </p:sp>
      <p:sp>
        <p:nvSpPr>
          <p:cNvPr id="339" name="Elipse 338">
            <a:extLst>
              <a:ext uri="{FF2B5EF4-FFF2-40B4-BE49-F238E27FC236}">
                <a16:creationId xmlns:a16="http://schemas.microsoft.com/office/drawing/2014/main" id="{43BE8A8B-7994-E28C-A7B8-CFA0A0F540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955" y="2422373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4" name="Conector recto de flecha 343">
            <a:extLst>
              <a:ext uri="{FF2B5EF4-FFF2-40B4-BE49-F238E27FC236}">
                <a16:creationId xmlns:a16="http://schemas.microsoft.com/office/drawing/2014/main" id="{A7EFCA18-5ED8-F4A4-02DE-76BBA1821A92}"/>
              </a:ext>
            </a:extLst>
          </p:cNvPr>
          <p:cNvCxnSpPr>
            <a:cxnSpLocks noGrp="1" noRot="1" noMove="1" noResize="1" noEditPoints="1" noAdjustHandles="1" noChangeArrowheads="1" noChangeShapeType="1"/>
            <a:endCxn id="338" idx="3"/>
          </p:cNvCxnSpPr>
          <p:nvPr/>
        </p:nvCxnSpPr>
        <p:spPr>
          <a:xfrm flipH="1" flipV="1">
            <a:off x="7879809" y="2673166"/>
            <a:ext cx="3287493" cy="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Conector recto de flecha 347">
            <a:extLst>
              <a:ext uri="{FF2B5EF4-FFF2-40B4-BE49-F238E27FC236}">
                <a16:creationId xmlns:a16="http://schemas.microsoft.com/office/drawing/2014/main" id="{A71E7721-879B-90C3-684B-60E03FA30CD1}"/>
              </a:ext>
            </a:extLst>
          </p:cNvPr>
          <p:cNvCxnSpPr>
            <a:cxnSpLocks noGrp="1" noRot="1" noMove="1" noResize="1" noEditPoints="1" noAdjustHandles="1" noChangeArrowheads="1" noChangeShapeType="1"/>
            <a:stCxn id="288" idx="6"/>
          </p:cNvCxnSpPr>
          <p:nvPr/>
        </p:nvCxnSpPr>
        <p:spPr>
          <a:xfrm>
            <a:off x="6184385" y="2394390"/>
            <a:ext cx="911285" cy="1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Conector recto de flecha 356">
            <a:extLst>
              <a:ext uri="{FF2B5EF4-FFF2-40B4-BE49-F238E27FC236}">
                <a16:creationId xmlns:a16="http://schemas.microsoft.com/office/drawing/2014/main" id="{10B3F54F-F050-0EA6-FD91-97AB7ABF66E8}"/>
              </a:ext>
            </a:extLst>
          </p:cNvPr>
          <p:cNvCxnSpPr>
            <a:cxnSpLocks noGrp="1" noRot="1" noMove="1" noResize="1" noEditPoints="1" noAdjustHandles="1" noChangeArrowheads="1" noChangeShapeType="1"/>
            <a:endCxn id="325" idx="3"/>
          </p:cNvCxnSpPr>
          <p:nvPr/>
        </p:nvCxnSpPr>
        <p:spPr>
          <a:xfrm flipH="1" flipV="1">
            <a:off x="6301018" y="3635812"/>
            <a:ext cx="3952500" cy="17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8F11BD23-FF2F-6A5A-9369-A34F6B89F78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83414" y="1243983"/>
            <a:ext cx="643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Firmas</a:t>
            </a:r>
          </a:p>
        </p:txBody>
      </p: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C43FC5D7-DB06-0609-3DE2-402957FCC7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184" y="1547700"/>
            <a:ext cx="75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Solicita</a:t>
            </a:r>
          </a:p>
        </p:txBody>
      </p:sp>
      <p:sp>
        <p:nvSpPr>
          <p:cNvPr id="364" name="Elipse 363">
            <a:extLst>
              <a:ext uri="{FF2B5EF4-FFF2-40B4-BE49-F238E27FC236}">
                <a16:creationId xmlns:a16="http://schemas.microsoft.com/office/drawing/2014/main" id="{D02D677E-C48F-5207-E0C7-87A8BE67B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78205" y="1447644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30EFC597-86A9-9F61-2B71-2C69CDCD6959}"/>
              </a:ext>
            </a:extLst>
          </p:cNvPr>
          <p:cNvSpPr txBox="1">
            <a:spLocks/>
          </p:cNvSpPr>
          <p:nvPr/>
        </p:nvSpPr>
        <p:spPr>
          <a:xfrm>
            <a:off x="528028" y="5939400"/>
            <a:ext cx="142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Administrador sistema</a:t>
            </a:r>
          </a:p>
        </p:txBody>
      </p: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923E5E5D-6E99-BAB4-2F6C-47229A1802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93590" y="1331532"/>
            <a:ext cx="505299" cy="23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Conector recto de flecha 392">
            <a:extLst>
              <a:ext uri="{FF2B5EF4-FFF2-40B4-BE49-F238E27FC236}">
                <a16:creationId xmlns:a16="http://schemas.microsoft.com/office/drawing/2014/main" id="{AF5E43C5-54F8-1A8D-AF11-3DD6E192F416}"/>
              </a:ext>
            </a:extLst>
          </p:cNvPr>
          <p:cNvCxnSpPr>
            <a:cxnSpLocks noGrp="1" noRot="1" noMove="1" noResize="1" noEditPoints="1" noAdjustHandles="1" noChangeArrowheads="1" noChangeShapeType="1"/>
            <a:stCxn id="326" idx="1"/>
          </p:cNvCxnSpPr>
          <p:nvPr/>
        </p:nvCxnSpPr>
        <p:spPr>
          <a:xfrm flipH="1" flipV="1">
            <a:off x="3291853" y="1577269"/>
            <a:ext cx="2406055" cy="190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CuadroTexto 403">
            <a:extLst>
              <a:ext uri="{FF2B5EF4-FFF2-40B4-BE49-F238E27FC236}">
                <a16:creationId xmlns:a16="http://schemas.microsoft.com/office/drawing/2014/main" id="{51C121F8-3437-6034-F9BF-39A9470710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19509" y="4141870"/>
            <a:ext cx="7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Ingreso Libro</a:t>
            </a:r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101CE52C-45B2-28DF-7BD3-3D36414614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62588" y="4089709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06" name="Conector recto de flecha 405">
            <a:extLst>
              <a:ext uri="{FF2B5EF4-FFF2-40B4-BE49-F238E27FC236}">
                <a16:creationId xmlns:a16="http://schemas.microsoft.com/office/drawing/2014/main" id="{10FAF511-4E42-3F09-FA39-2E03BBD6779B}"/>
              </a:ext>
            </a:extLst>
          </p:cNvPr>
          <p:cNvCxnSpPr>
            <a:cxnSpLocks noGrp="1" noRot="1" noMove="1" noResize="1" noEditPoints="1" noAdjustHandles="1" noChangeArrowheads="1" noChangeShapeType="1"/>
            <a:endCxn id="404" idx="1"/>
          </p:cNvCxnSpPr>
          <p:nvPr/>
        </p:nvCxnSpPr>
        <p:spPr>
          <a:xfrm flipV="1">
            <a:off x="1377620" y="4341925"/>
            <a:ext cx="2541889" cy="11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58956656-05A6-A64B-6D26-D2A254DBDEB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63843" y="4919880"/>
            <a:ext cx="757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Ingreso Libro</a:t>
            </a:r>
          </a:p>
          <a:p>
            <a:pPr algn="ctr"/>
            <a:r>
              <a:rPr lang="es-CL" sz="1000" dirty="0"/>
              <a:t>digital</a:t>
            </a:r>
          </a:p>
        </p:txBody>
      </p:sp>
      <p:sp>
        <p:nvSpPr>
          <p:cNvPr id="417" name="Elipse 416">
            <a:extLst>
              <a:ext uri="{FF2B5EF4-FFF2-40B4-BE49-F238E27FC236}">
                <a16:creationId xmlns:a16="http://schemas.microsoft.com/office/drawing/2014/main" id="{8B0FF8ED-5D9C-0F67-A1D3-33B2135BB0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06921" y="4849107"/>
            <a:ext cx="638413" cy="624771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8" name="CuadroTexto 417">
            <a:extLst>
              <a:ext uri="{FF2B5EF4-FFF2-40B4-BE49-F238E27FC236}">
                <a16:creationId xmlns:a16="http://schemas.microsoft.com/office/drawing/2014/main" id="{0C6A92FF-43FA-FDB9-7466-FF882B0FB9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04993" y="3499312"/>
            <a:ext cx="7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Reponer Libro</a:t>
            </a:r>
          </a:p>
        </p:txBody>
      </p:sp>
      <p:sp>
        <p:nvSpPr>
          <p:cNvPr id="419" name="Elipse 418">
            <a:extLst>
              <a:ext uri="{FF2B5EF4-FFF2-40B4-BE49-F238E27FC236}">
                <a16:creationId xmlns:a16="http://schemas.microsoft.com/office/drawing/2014/main" id="{D35CD065-C8E8-9084-9EA0-96C16010B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49187" y="3454290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22" name="Conector recto de flecha 421">
            <a:extLst>
              <a:ext uri="{FF2B5EF4-FFF2-40B4-BE49-F238E27FC236}">
                <a16:creationId xmlns:a16="http://schemas.microsoft.com/office/drawing/2014/main" id="{C343FEBB-A9ED-FC0A-5D10-4C0A453515E8}"/>
              </a:ext>
            </a:extLst>
          </p:cNvPr>
          <p:cNvCxnSpPr>
            <a:cxnSpLocks noGrp="1" noRot="1" noMove="1" noResize="1" noEditPoints="1" noAdjustHandles="1" noChangeArrowheads="1" noChangeShapeType="1"/>
            <a:endCxn id="416" idx="1"/>
          </p:cNvCxnSpPr>
          <p:nvPr/>
        </p:nvCxnSpPr>
        <p:spPr>
          <a:xfrm flipV="1">
            <a:off x="1347791" y="5196879"/>
            <a:ext cx="3016052" cy="32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Conector recto de flecha 426">
            <a:extLst>
              <a:ext uri="{FF2B5EF4-FFF2-40B4-BE49-F238E27FC236}">
                <a16:creationId xmlns:a16="http://schemas.microsoft.com/office/drawing/2014/main" id="{32F93287-8B71-973B-C7BA-CAE698EAB832}"/>
              </a:ext>
            </a:extLst>
          </p:cNvPr>
          <p:cNvCxnSpPr>
            <a:cxnSpLocks noGrp="1" noRot="1" noMove="1" noResize="1" noEditPoints="1" noAdjustHandles="1" noChangeArrowheads="1" noChangeShapeType="1"/>
            <a:endCxn id="416" idx="3"/>
          </p:cNvCxnSpPr>
          <p:nvPr/>
        </p:nvCxnSpPr>
        <p:spPr>
          <a:xfrm flipH="1">
            <a:off x="5121518" y="2744697"/>
            <a:ext cx="6045784" cy="24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36BF9247-20C7-735D-65A2-D51B063542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46109" y="5576189"/>
            <a:ext cx="7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Préstamo Vence</a:t>
            </a:r>
          </a:p>
        </p:txBody>
      </p:sp>
      <p:sp>
        <p:nvSpPr>
          <p:cNvPr id="432" name="Elipse 431">
            <a:extLst>
              <a:ext uri="{FF2B5EF4-FFF2-40B4-BE49-F238E27FC236}">
                <a16:creationId xmlns:a16="http://schemas.microsoft.com/office/drawing/2014/main" id="{C1C29A38-6A31-2F2E-72C4-3F9F6F6DAC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27605" y="5521195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35" name="Conector recto de flecha 434">
            <a:extLst>
              <a:ext uri="{FF2B5EF4-FFF2-40B4-BE49-F238E27FC236}">
                <a16:creationId xmlns:a16="http://schemas.microsoft.com/office/drawing/2014/main" id="{B0C22004-460D-ADC1-3A07-E3602E207F6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377620" y="3811433"/>
            <a:ext cx="2381256" cy="171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0907F230-3192-7D68-3E3D-CD0A622365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26606" y="2012253"/>
            <a:ext cx="75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Reserva</a:t>
            </a:r>
          </a:p>
        </p:txBody>
      </p:sp>
      <p:sp>
        <p:nvSpPr>
          <p:cNvPr id="457" name="Elipse 456">
            <a:extLst>
              <a:ext uri="{FF2B5EF4-FFF2-40B4-BE49-F238E27FC236}">
                <a16:creationId xmlns:a16="http://schemas.microsoft.com/office/drawing/2014/main" id="{C6F5CADB-51EF-0A0F-E4CA-2F15FA55C0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85008" y="1903939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58" name="Conector recto de flecha 457">
            <a:extLst>
              <a:ext uri="{FF2B5EF4-FFF2-40B4-BE49-F238E27FC236}">
                <a16:creationId xmlns:a16="http://schemas.microsoft.com/office/drawing/2014/main" id="{3B65EAF6-4A72-F607-8B2E-C7BA655D3AA2}"/>
              </a:ext>
            </a:extLst>
          </p:cNvPr>
          <p:cNvCxnSpPr>
            <a:cxnSpLocks noGrp="1" noRot="1" noMove="1" noResize="1" noEditPoints="1" noAdjustHandles="1" noChangeArrowheads="1" noChangeShapeType="1"/>
            <a:stCxn id="287" idx="1"/>
          </p:cNvCxnSpPr>
          <p:nvPr/>
        </p:nvCxnSpPr>
        <p:spPr>
          <a:xfrm flipH="1" flipV="1">
            <a:off x="5041446" y="2262738"/>
            <a:ext cx="525443" cy="12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ector recto de flecha 461">
            <a:extLst>
              <a:ext uri="{FF2B5EF4-FFF2-40B4-BE49-F238E27FC236}">
                <a16:creationId xmlns:a16="http://schemas.microsoft.com/office/drawing/2014/main" id="{3B0D066F-802A-12C3-02E2-11C937C80533}"/>
              </a:ext>
            </a:extLst>
          </p:cNvPr>
          <p:cNvCxnSpPr>
            <a:cxnSpLocks noGrp="1" noRot="1" noMove="1" noResize="1" noEditPoints="1" noAdjustHandles="1" noChangeArrowheads="1" noChangeShapeType="1"/>
            <a:stCxn id="457" idx="1"/>
            <a:endCxn id="303" idx="5"/>
          </p:cNvCxnSpPr>
          <p:nvPr/>
        </p:nvCxnSpPr>
        <p:spPr>
          <a:xfrm flipH="1" flipV="1">
            <a:off x="4152873" y="1385717"/>
            <a:ext cx="320142" cy="5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Conector recto de flecha 476">
            <a:extLst>
              <a:ext uri="{FF2B5EF4-FFF2-40B4-BE49-F238E27FC236}">
                <a16:creationId xmlns:a16="http://schemas.microsoft.com/office/drawing/2014/main" id="{451FBC4D-DEE6-859E-38B7-82B76C8ED389}"/>
              </a:ext>
            </a:extLst>
          </p:cNvPr>
          <p:cNvCxnSpPr>
            <a:cxnSpLocks noGrp="1" noRot="1" noMove="1" noResize="1" noEditPoints="1" noAdjustHandles="1" noChangeArrowheads="1" noChangeShapeType="1"/>
            <a:endCxn id="325" idx="1"/>
          </p:cNvCxnSpPr>
          <p:nvPr/>
        </p:nvCxnSpPr>
        <p:spPr>
          <a:xfrm>
            <a:off x="788386" y="1758234"/>
            <a:ext cx="4754957" cy="187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Conector recto de flecha 487">
            <a:extLst>
              <a:ext uri="{FF2B5EF4-FFF2-40B4-BE49-F238E27FC236}">
                <a16:creationId xmlns:a16="http://schemas.microsoft.com/office/drawing/2014/main" id="{B205E962-42AF-FF48-1CB3-294902C2A2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94370" y="755554"/>
            <a:ext cx="4582540" cy="276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6" name="CuadroTexto 535">
            <a:extLst>
              <a:ext uri="{FF2B5EF4-FFF2-40B4-BE49-F238E27FC236}">
                <a16:creationId xmlns:a16="http://schemas.microsoft.com/office/drawing/2014/main" id="{54251B73-2ABF-CADB-5A7A-83BAD52A633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46116" y="5798747"/>
            <a:ext cx="72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Estudiante</a:t>
            </a:r>
          </a:p>
        </p:txBody>
      </p:sp>
      <p:pic>
        <p:nvPicPr>
          <p:cNvPr id="537" name="Gráfico 536" descr="Man contorno">
            <a:extLst>
              <a:ext uri="{FF2B5EF4-FFF2-40B4-BE49-F238E27FC236}">
                <a16:creationId xmlns:a16="http://schemas.microsoft.com/office/drawing/2014/main" id="{E9144F77-D471-23F6-9843-7F94323B53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54908" y="4995629"/>
            <a:ext cx="856474" cy="856474"/>
          </a:xfrm>
          <a:prstGeom prst="rect">
            <a:avLst/>
          </a:prstGeom>
        </p:spPr>
      </p:pic>
      <p:pic>
        <p:nvPicPr>
          <p:cNvPr id="538" name="Gráfico 537" descr="Man con relleno sólido">
            <a:extLst>
              <a:ext uri="{FF2B5EF4-FFF2-40B4-BE49-F238E27FC236}">
                <a16:creationId xmlns:a16="http://schemas.microsoft.com/office/drawing/2014/main" id="{A488E374-7284-B9BF-EDA0-36B21EB3ED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8641" y="5640954"/>
            <a:ext cx="786764" cy="920631"/>
          </a:xfrm>
          <a:prstGeom prst="rect">
            <a:avLst/>
          </a:prstGeom>
        </p:spPr>
      </p:pic>
      <p:sp>
        <p:nvSpPr>
          <p:cNvPr id="539" name="CuadroTexto 538">
            <a:extLst>
              <a:ext uri="{FF2B5EF4-FFF2-40B4-BE49-F238E27FC236}">
                <a16:creationId xmlns:a16="http://schemas.microsoft.com/office/drawing/2014/main" id="{FB4ACB36-CD58-1C82-CE0C-3A9A7492826E}"/>
              </a:ext>
            </a:extLst>
          </p:cNvPr>
          <p:cNvSpPr txBox="1">
            <a:spLocks/>
          </p:cNvSpPr>
          <p:nvPr/>
        </p:nvSpPr>
        <p:spPr>
          <a:xfrm>
            <a:off x="9668591" y="6489615"/>
            <a:ext cx="646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Profesor</a:t>
            </a:r>
          </a:p>
        </p:txBody>
      </p:sp>
      <p:cxnSp>
        <p:nvCxnSpPr>
          <p:cNvPr id="543" name="Conector recto de flecha 542">
            <a:extLst>
              <a:ext uri="{FF2B5EF4-FFF2-40B4-BE49-F238E27FC236}">
                <a16:creationId xmlns:a16="http://schemas.microsoft.com/office/drawing/2014/main" id="{D4A80A91-D010-601C-9659-1906989C98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509264" y="5898093"/>
            <a:ext cx="2345107" cy="2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Conector recto de flecha 545">
            <a:extLst>
              <a:ext uri="{FF2B5EF4-FFF2-40B4-BE49-F238E27FC236}">
                <a16:creationId xmlns:a16="http://schemas.microsoft.com/office/drawing/2014/main" id="{D853A8D1-8D92-50C6-304E-1E1609F578DB}"/>
              </a:ext>
            </a:extLst>
          </p:cNvPr>
          <p:cNvCxnSpPr>
            <a:cxnSpLocks noGrp="1" noRot="1" noMove="1" noResize="1" noEditPoints="1" noAdjustHandles="1" noChangeArrowheads="1" noChangeShapeType="1"/>
            <a:endCxn id="431" idx="3"/>
          </p:cNvCxnSpPr>
          <p:nvPr/>
        </p:nvCxnSpPr>
        <p:spPr>
          <a:xfrm flipH="1">
            <a:off x="7503784" y="5315315"/>
            <a:ext cx="3115376" cy="46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07FEF4F4-E14D-85A7-DFF6-36D3770322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1607" y="4402040"/>
            <a:ext cx="7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Saldar Libro</a:t>
            </a:r>
          </a:p>
        </p:txBody>
      </p:sp>
      <p:sp>
        <p:nvSpPr>
          <p:cNvPr id="550" name="Elipse 549">
            <a:extLst>
              <a:ext uri="{FF2B5EF4-FFF2-40B4-BE49-F238E27FC236}">
                <a16:creationId xmlns:a16="http://schemas.microsoft.com/office/drawing/2014/main" id="{4E9C7512-5887-FB55-E143-454E1F7AC2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9971" y="4349854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59" name="Conector recto de flecha 558">
            <a:extLst>
              <a:ext uri="{FF2B5EF4-FFF2-40B4-BE49-F238E27FC236}">
                <a16:creationId xmlns:a16="http://schemas.microsoft.com/office/drawing/2014/main" id="{CCD9981A-0D68-CD7D-5E46-E6D9A4B7AB4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864923" y="4862772"/>
            <a:ext cx="1986384" cy="10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Conector recto de flecha 568">
            <a:extLst>
              <a:ext uri="{FF2B5EF4-FFF2-40B4-BE49-F238E27FC236}">
                <a16:creationId xmlns:a16="http://schemas.microsoft.com/office/drawing/2014/main" id="{5F46F3A6-2280-1618-494E-343470CCF50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960919" y="4753654"/>
            <a:ext cx="2658241" cy="55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Conector recto de flecha 571">
            <a:extLst>
              <a:ext uri="{FF2B5EF4-FFF2-40B4-BE49-F238E27FC236}">
                <a16:creationId xmlns:a16="http://schemas.microsoft.com/office/drawing/2014/main" id="{BE74E4EC-39EE-9D2A-05EF-B21370EE0E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032221" y="3797755"/>
            <a:ext cx="2251622" cy="62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8" name="Gráfico 587" descr="Philanthropy con relleno sólido">
            <a:extLst>
              <a:ext uri="{FF2B5EF4-FFF2-40B4-BE49-F238E27FC236}">
                <a16:creationId xmlns:a16="http://schemas.microsoft.com/office/drawing/2014/main" id="{1DE4424B-E487-BDFB-D6C1-A75C91BD5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52590" y="3967946"/>
            <a:ext cx="914400" cy="914400"/>
          </a:xfrm>
          <a:prstGeom prst="rect">
            <a:avLst/>
          </a:prstGeom>
        </p:spPr>
      </p:pic>
      <p:sp>
        <p:nvSpPr>
          <p:cNvPr id="592" name="CuadroTexto 591">
            <a:extLst>
              <a:ext uri="{FF2B5EF4-FFF2-40B4-BE49-F238E27FC236}">
                <a16:creationId xmlns:a16="http://schemas.microsoft.com/office/drawing/2014/main" id="{BCBB8F4A-F9A7-F9F5-1A7A-2AA42F95CB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36262" y="4804087"/>
            <a:ext cx="726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WebPay</a:t>
            </a:r>
          </a:p>
        </p:txBody>
      </p:sp>
      <p:cxnSp>
        <p:nvCxnSpPr>
          <p:cNvPr id="593" name="Conector recto de flecha 592">
            <a:extLst>
              <a:ext uri="{FF2B5EF4-FFF2-40B4-BE49-F238E27FC236}">
                <a16:creationId xmlns:a16="http://schemas.microsoft.com/office/drawing/2014/main" id="{6CBE1CD1-37F9-AE5C-48D1-077C6DEF048D}"/>
              </a:ext>
            </a:extLst>
          </p:cNvPr>
          <p:cNvCxnSpPr>
            <a:cxnSpLocks noGrp="1" noRot="1" noMove="1" noResize="1" noEditPoints="1" noAdjustHandles="1" noChangeArrowheads="1" noChangeShapeType="1"/>
            <a:endCxn id="549" idx="3"/>
          </p:cNvCxnSpPr>
          <p:nvPr/>
        </p:nvCxnSpPr>
        <p:spPr>
          <a:xfrm flipH="1" flipV="1">
            <a:off x="8039282" y="4602095"/>
            <a:ext cx="3205291" cy="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9" name="CuadroTexto 598">
            <a:extLst>
              <a:ext uri="{FF2B5EF4-FFF2-40B4-BE49-F238E27FC236}">
                <a16:creationId xmlns:a16="http://schemas.microsoft.com/office/drawing/2014/main" id="{98EF755D-2CFF-981A-22B9-50198584D0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60940" y="4186265"/>
            <a:ext cx="75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Deudores</a:t>
            </a:r>
          </a:p>
        </p:txBody>
      </p:sp>
      <p:sp>
        <p:nvSpPr>
          <p:cNvPr id="600" name="Elipse 599">
            <a:extLst>
              <a:ext uri="{FF2B5EF4-FFF2-40B4-BE49-F238E27FC236}">
                <a16:creationId xmlns:a16="http://schemas.microsoft.com/office/drawing/2014/main" id="{253389BC-1FD9-342B-9C63-81532CDBA6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222035" y="4064143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01" name="Conector recto de flecha 600">
            <a:extLst>
              <a:ext uri="{FF2B5EF4-FFF2-40B4-BE49-F238E27FC236}">
                <a16:creationId xmlns:a16="http://schemas.microsoft.com/office/drawing/2014/main" id="{781EC142-2B0D-7C66-CD48-22525D08874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861561" y="1655195"/>
            <a:ext cx="4387049" cy="25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Conector recto de flecha 606">
            <a:extLst>
              <a:ext uri="{FF2B5EF4-FFF2-40B4-BE49-F238E27FC236}">
                <a16:creationId xmlns:a16="http://schemas.microsoft.com/office/drawing/2014/main" id="{6B821655-FF0B-9FD1-19B4-1EE6596EACB4}"/>
              </a:ext>
            </a:extLst>
          </p:cNvPr>
          <p:cNvCxnSpPr>
            <a:cxnSpLocks noGrp="1" noRot="1" noMove="1" noResize="1" noEditPoints="1" noAdjustHandles="1" noChangeArrowheads="1" noChangeShapeType="1"/>
            <a:endCxn id="600" idx="3"/>
          </p:cNvCxnSpPr>
          <p:nvPr/>
        </p:nvCxnSpPr>
        <p:spPr>
          <a:xfrm flipV="1">
            <a:off x="1352759" y="4468769"/>
            <a:ext cx="3957283" cy="105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4" name="CuadroTexto 613">
            <a:extLst>
              <a:ext uri="{FF2B5EF4-FFF2-40B4-BE49-F238E27FC236}">
                <a16:creationId xmlns:a16="http://schemas.microsoft.com/office/drawing/2014/main" id="{EF504BE7-AB0F-354F-3A1F-9BECAD8015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91311" y="5044909"/>
            <a:ext cx="7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" dirty="0"/>
              <a:t>Se Bloquea</a:t>
            </a:r>
          </a:p>
        </p:txBody>
      </p:sp>
      <p:sp>
        <p:nvSpPr>
          <p:cNvPr id="615" name="Elipse 614">
            <a:extLst>
              <a:ext uri="{FF2B5EF4-FFF2-40B4-BE49-F238E27FC236}">
                <a16:creationId xmlns:a16="http://schemas.microsoft.com/office/drawing/2014/main" id="{2ECBA593-D4D9-9287-1856-76B5055773A7}"/>
              </a:ext>
            </a:extLst>
          </p:cNvPr>
          <p:cNvSpPr>
            <a:spLocks/>
          </p:cNvSpPr>
          <p:nvPr/>
        </p:nvSpPr>
        <p:spPr>
          <a:xfrm>
            <a:off x="5945208" y="5003828"/>
            <a:ext cx="600948" cy="474049"/>
          </a:xfrm>
          <a:prstGeom prst="ellips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16" name="Conector recto de flecha 615">
            <a:extLst>
              <a:ext uri="{FF2B5EF4-FFF2-40B4-BE49-F238E27FC236}">
                <a16:creationId xmlns:a16="http://schemas.microsoft.com/office/drawing/2014/main" id="{F5E001F3-8D40-8F96-B325-DC6179BF85C2}"/>
              </a:ext>
            </a:extLst>
          </p:cNvPr>
          <p:cNvCxnSpPr>
            <a:cxnSpLocks noGrp="1" noRot="1" noMove="1" noResize="1" noEditPoints="1" noAdjustHandles="1" noChangeArrowheads="1" noChangeShapeType="1"/>
            <a:endCxn id="614" idx="3"/>
          </p:cNvCxnSpPr>
          <p:nvPr/>
        </p:nvCxnSpPr>
        <p:spPr>
          <a:xfrm flipH="1" flipV="1">
            <a:off x="6648986" y="5244964"/>
            <a:ext cx="3179690" cy="58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Conector recto de flecha 618">
            <a:extLst>
              <a:ext uri="{FF2B5EF4-FFF2-40B4-BE49-F238E27FC236}">
                <a16:creationId xmlns:a16="http://schemas.microsoft.com/office/drawing/2014/main" id="{DC29DB85-4426-0E76-E411-596B882193F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349362" y="5050308"/>
            <a:ext cx="3269798" cy="26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ector recto de flecha 643">
            <a:extLst>
              <a:ext uri="{FF2B5EF4-FFF2-40B4-BE49-F238E27FC236}">
                <a16:creationId xmlns:a16="http://schemas.microsoft.com/office/drawing/2014/main" id="{3BE740DB-B216-26C7-EB27-4F16AC52BE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322344" y="1675254"/>
            <a:ext cx="3888640" cy="332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A87EEC2-6E74-6D15-E4FF-2F9B732D6EC1}"/>
              </a:ext>
            </a:extLst>
          </p:cNvPr>
          <p:cNvCxnSpPr>
            <a:cxnSpLocks/>
          </p:cNvCxnSpPr>
          <p:nvPr/>
        </p:nvCxnSpPr>
        <p:spPr>
          <a:xfrm flipV="1">
            <a:off x="1461247" y="5382696"/>
            <a:ext cx="4438885" cy="46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0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26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3B7A8C-04D9-ABB0-CA06-441988B9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174" y="1515035"/>
            <a:ext cx="3838180" cy="32272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DC20BF-6719-05D2-222E-F4A0D11C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9" y="1515035"/>
            <a:ext cx="4176880" cy="32272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EF95B4-F22B-A47C-4F72-EAC923733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777" y="1515036"/>
            <a:ext cx="3657599" cy="32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0821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1378</TotalTime>
  <Words>49</Words>
  <Application>Microsoft Office PowerPoint</Application>
  <PresentationFormat>Panorámica</PresentationFormat>
  <Paragraphs>31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Arial</vt:lpstr>
      <vt:lpstr>Showcard Gothic</vt:lpstr>
      <vt:lpstr>Tw Cen MT</vt:lpstr>
      <vt:lpstr>Gota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SAUL MASFERRER OSTOLAZA</dc:creator>
  <cp:lastModifiedBy>ALEJANDRO SAUL MASFERRER OSTOLAZA</cp:lastModifiedBy>
  <cp:revision>2</cp:revision>
  <dcterms:created xsi:type="dcterms:W3CDTF">2024-04-24T10:19:16Z</dcterms:created>
  <dcterms:modified xsi:type="dcterms:W3CDTF">2024-04-25T22:55:01Z</dcterms:modified>
</cp:coreProperties>
</file>