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8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6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0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mg73/tareaEvaluableDock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56CE9EC9-D176-5449-432C-46C44729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0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F6EDB-011F-5B35-D0CE-C7ABF03D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s-ES"/>
              <a:t>TAREA EVALUABLE DOCKER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ED52A-7925-81DC-D701-8DC11ABF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es-ES" sz="2200"/>
              <a:t>Alejandro Miranda García y Pelayo Vázquez Vidal</a:t>
            </a:r>
          </a:p>
        </p:txBody>
      </p:sp>
    </p:spTree>
    <p:extLst>
      <p:ext uri="{BB962C8B-B14F-4D97-AF65-F5344CB8AC3E}">
        <p14:creationId xmlns:p14="http://schemas.microsoft.com/office/powerpoint/2010/main" val="24968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F3AFE1-FBB9-3099-55E7-EB84C596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37CA51EC-1C68-0275-754B-8C06A889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0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396499-CA11-6283-25C8-FEFCA0A64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REPOSITORIO DE GITHUB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4F9D70-83B4-9C25-59F4-C2D2C6E06DF5}"/>
              </a:ext>
            </a:extLst>
          </p:cNvPr>
          <p:cNvSpPr txBox="1"/>
          <p:nvPr/>
        </p:nvSpPr>
        <p:spPr>
          <a:xfrm>
            <a:off x="1524000" y="4072044"/>
            <a:ext cx="9144000" cy="149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REPOSITORIO</a:t>
            </a: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1B7A3-95B1-6527-1C95-1E78FCAC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64E6818D-5554-3BAB-7615-B34B628F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0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3BB01-BE88-1559-E484-24C21945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s-ES"/>
              <a:t>MAYORES DIFICULTADES ENCONTRADAS</a:t>
            </a:r>
          </a:p>
        </p:txBody>
      </p:sp>
    </p:spTree>
    <p:extLst>
      <p:ext uri="{BB962C8B-B14F-4D97-AF65-F5344CB8AC3E}">
        <p14:creationId xmlns:p14="http://schemas.microsoft.com/office/powerpoint/2010/main" val="33131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75269-87C3-E4A5-64D1-5C9D3BC3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4C7FC94-245B-D66A-006E-3EEB964C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3379CC73-76BB-9FF3-8EA2-8E97A648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0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87ABAEC-1889-B1D9-12CF-6B639414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0FE064-7594-F762-7845-F8B9F16C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5E5D88-46E3-E212-E4B4-3D911321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A0A993-D528-5CA1-464C-B522D7ECB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42889A-FEB0-E8EF-1F93-40263E76D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20C5905-7573-AE0E-0293-34A43D2B3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E3D9F-61A5-1FD9-6FBA-850788F6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9DEA7-AF2B-F7BB-E6A8-9EBCD3C36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A5B05-BB4A-9A05-72DF-ECE3A101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4F699FE-DF0F-0180-EC27-3CD0885C8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2F5F1E-7847-A2D6-FE7E-EE05BF326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F9C459-5FFC-3F16-0F7A-17FB688C4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3B3D7D-A1AE-BA7E-5C57-AD1056957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08FD994-050E-1865-099A-17A14D4C5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399FE6-7588-A99D-03D0-2F8885304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6A7370B-F1AA-9EE3-302A-AF4885D69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D38200-B786-0836-E7FF-13A1242C6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BDD9AE-87ED-3477-A5C4-780A644F1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033323-48C4-F491-0290-90CF8FE13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F82E916-0772-E111-10E6-9E45919B6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A10F44-73E7-7696-52DE-6C8C0CA56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8953C7-B3E9-56BC-FEA7-848B09F7B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90393F-48CF-EBB0-4A54-A90C1BA8C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00E8E3-794E-9196-0F61-FDC35D200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84C952B-C162-B3F4-A328-7F87D120E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E71B9E-A239-8D57-1F16-F5D9E48AD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3FC9528-099E-1805-7B53-A4A29BE3A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EC1F17C-9044-3D9D-0162-6701A89CB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8FBABE3-7F09-A106-26E4-567715430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622C3C5-EB07-DF05-C6C6-BB1432A50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F7DB9542-3877-6E2D-7E52-6913C539C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BFC3AB-A92A-823B-5DB9-3FF5AAA34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156" y="328310"/>
            <a:ext cx="9203243" cy="609600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TRABAJO EN GRUPO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D49AA2A-5D82-EBB5-1171-F210E4C4ABB9}"/>
              </a:ext>
            </a:extLst>
          </p:cNvPr>
          <p:cNvCxnSpPr>
            <a:cxnSpLocks/>
          </p:cNvCxnSpPr>
          <p:nvPr/>
        </p:nvCxnSpPr>
        <p:spPr>
          <a:xfrm>
            <a:off x="6189156" y="1209675"/>
            <a:ext cx="0" cy="5248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5D417A9-109A-E78D-6DD8-143691B1AF7F}"/>
              </a:ext>
            </a:extLst>
          </p:cNvPr>
          <p:cNvSpPr txBox="1"/>
          <p:nvPr/>
        </p:nvSpPr>
        <p:spPr>
          <a:xfrm>
            <a:off x="992023" y="1237916"/>
            <a:ext cx="455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solidFill>
                  <a:schemeClr val="bg1"/>
                </a:solidFill>
              </a:rPr>
              <a:t>VENTAJAS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64911B-3241-2837-7510-39DF8AE9182B}"/>
              </a:ext>
            </a:extLst>
          </p:cNvPr>
          <p:cNvSpPr txBox="1"/>
          <p:nvPr/>
        </p:nvSpPr>
        <p:spPr>
          <a:xfrm>
            <a:off x="7975173" y="1274203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chemeClr val="bg1"/>
                </a:solidFill>
              </a:rPr>
              <a:t>DESVENTAJAS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D8334C-544C-6856-D06B-F28166699FF2}"/>
              </a:ext>
            </a:extLst>
          </p:cNvPr>
          <p:cNvSpPr txBox="1"/>
          <p:nvPr/>
        </p:nvSpPr>
        <p:spPr>
          <a:xfrm>
            <a:off x="2066387" y="1829485"/>
            <a:ext cx="4350068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Reparto de tareas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Mayor flexibilidad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Mayor creatividad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Mejora en la toma de decisiones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FE7399-F6D4-B2C3-7E8B-A9AB55899553}"/>
              </a:ext>
            </a:extLst>
          </p:cNvPr>
          <p:cNvSpPr txBox="1"/>
          <p:nvPr/>
        </p:nvSpPr>
        <p:spPr>
          <a:xfrm>
            <a:off x="7701564" y="1886077"/>
            <a:ext cx="3952875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Falta de coordinación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Tiempo extra en discusiones</a:t>
            </a:r>
          </a:p>
        </p:txBody>
      </p:sp>
    </p:spTree>
    <p:extLst>
      <p:ext uri="{BB962C8B-B14F-4D97-AF65-F5344CB8AC3E}">
        <p14:creationId xmlns:p14="http://schemas.microsoft.com/office/powerpoint/2010/main" val="6890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TAREA EVALUABLE DOCKER</vt:lpstr>
      <vt:lpstr>REPOSITORIO DE GITHUB</vt:lpstr>
      <vt:lpstr>MAYORES DIFICULTADES ENCONTRADAS</vt:lpstr>
      <vt:lpstr>TRABAJO EN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Pelayo Vázquez Vidal</dc:creator>
  <cp:lastModifiedBy>Pelayo Vázquez Vidal</cp:lastModifiedBy>
  <cp:revision>1</cp:revision>
  <dcterms:created xsi:type="dcterms:W3CDTF">2025-02-20T08:07:11Z</dcterms:created>
  <dcterms:modified xsi:type="dcterms:W3CDTF">2025-02-20T08:40:41Z</dcterms:modified>
</cp:coreProperties>
</file>