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5" r:id="rId10"/>
    <p:sldId id="263" r:id="rId11"/>
    <p:sldId id="264" r:id="rId12"/>
    <p:sldId id="268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B1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5" autoAdjust="0"/>
    <p:restoredTop sz="93525"/>
  </p:normalViewPr>
  <p:slideViewPr>
    <p:cSldViewPr snapToGrid="0" showGuides="1">
      <p:cViewPr varScale="1">
        <p:scale>
          <a:sx n="86" d="100"/>
          <a:sy n="86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61F76-32FF-FB4E-B371-D2D6A7A518A6}" type="datetimeFigureOut">
              <a:rPr lang="es-ES" smtClean="0"/>
              <a:t>27/06/2016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DC96B-3213-9343-9DEB-73974CCE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62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9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2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29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6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6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3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24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30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4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3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7BCF-C8A9-4B30-B915-FF0293BBD73B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F5CC-9D05-4D22-BCEA-9EB836C23A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andplay.org/reports/TAP_Final_Report.pdf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oTlG97vhD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killabunnies.com.ar/J5FMSKMN/Noni.ap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udiscoverykid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927" y="5497235"/>
            <a:ext cx="192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</a:t>
            </a:r>
          </a:p>
        </p:txBody>
      </p:sp>
    </p:spTree>
    <p:extLst>
      <p:ext uri="{BB962C8B-B14F-4D97-AF65-F5344CB8AC3E}">
        <p14:creationId xmlns:p14="http://schemas.microsoft.com/office/powerpoint/2010/main" val="74248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920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Económica</a:t>
            </a:r>
            <a:endParaRPr lang="es-AR" sz="2000" dirty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Dado que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se encuentra en estado de evolución avanzado,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para el cual ya hemos realizado gran parte de la inversión,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(sin llegar al estadio 2, de lanzamiento), nuestra propuesta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es: </a:t>
            </a: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</a:p>
          <a:p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Ofrecer la </a:t>
            </a:r>
            <a:r>
              <a:rPr lang="es-AR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App </a:t>
            </a:r>
            <a:r>
              <a:rPr lang="es-AR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que </a:t>
            </a:r>
            <a:r>
              <a:rPr lang="es-AR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incluye 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8 cuentos, de </a:t>
            </a:r>
            <a:r>
              <a:rPr lang="es-AR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los cuales </a:t>
            </a:r>
            <a:endParaRPr lang="es-AR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5 están </a:t>
            </a:r>
            <a:r>
              <a:rPr lang="es-AR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por 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a un costo 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 usd14.500</a:t>
            </a:r>
            <a:r>
              <a:rPr lang="es-AR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.- 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(dólares 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catorce mil quinientos). </a:t>
            </a:r>
          </a:p>
          <a:p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Observación: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Sugerencias que Ceibal proponga y estén a nuestro alcance</a:t>
            </a:r>
            <a:r>
              <a:rPr lang="es-AR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, </a:t>
            </a:r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podrán ser evaluadas. 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52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Técnica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Noni es compatible con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iOS, Android y tabletas del plan Ceibal. 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953935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solidFill>
                  <a:srgbClr val="00BAB1"/>
                </a:solidFill>
                <a:latin typeface="Arial Rounded MT Bold" panose="020F0704030504030204" pitchFamily="34" charset="0"/>
              </a:rPr>
              <a:t>Benchmark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2528150"/>
            <a:ext cx="97770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http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www.storybots.com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welcome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www.storyme.co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www.playtales.com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/en/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gold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https://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www.meegenius.com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/store/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collection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22967" y="867833"/>
            <a:ext cx="989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Noni es una propuesta pensada para las prácticas culturales de los niños en este mundo contemporáneo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de múltiples pantallas. 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Hoy, sabemos que los niños pasan más tiempo usando computadoras o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tablets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que ante la TV (Unicef, 2013).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Estos usos requieren una serie de habilidades participativas, narrativas y creativas que son parte fundamental en el proceso de alfabetización digital.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Distintas investigaciones de académicos prestigiosos e influyentes tales como James Paul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Gee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, Henry Jenkins, Sonia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L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ivingstone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o Gonzalo Frasca señalan la potencialidad de los videojuegos y de las narrativas participativas para mejorar distintas capacidades de los niños: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Potenciar la creatividad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Aprender normas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Inventar estrategias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Mejorar prácticas de lectura y comprensión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En el desarrollo de Noni queremos contribuir con los procesos de alfabetización digital desde una perspectiva lúdica.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</p:txBody>
      </p:sp>
      <p:pic>
        <p:nvPicPr>
          <p:cNvPr id="3" name="Imagen 2" descr="fan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53" y="3866043"/>
            <a:ext cx="1118047" cy="1675391"/>
          </a:xfrm>
          <a:prstGeom prst="rect">
            <a:avLst/>
          </a:prstGeom>
        </p:spPr>
      </p:pic>
      <p:pic>
        <p:nvPicPr>
          <p:cNvPr id="4" name="Imagen 3" descr="ge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9" r="15569"/>
          <a:stretch/>
        </p:blipFill>
        <p:spPr>
          <a:xfrm>
            <a:off x="6379250" y="3856567"/>
            <a:ext cx="1159480" cy="1683767"/>
          </a:xfrm>
          <a:prstGeom prst="rect">
            <a:avLst/>
          </a:prstGeom>
        </p:spPr>
      </p:pic>
      <p:pic>
        <p:nvPicPr>
          <p:cNvPr id="5" name="Imagen 4" descr="julia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05" y="3856567"/>
            <a:ext cx="1123636" cy="1683767"/>
          </a:xfrm>
          <a:prstGeom prst="rect">
            <a:avLst/>
          </a:prstGeom>
        </p:spPr>
      </p:pic>
      <p:pic>
        <p:nvPicPr>
          <p:cNvPr id="6" name="Imagen 5" descr="Screen Shot 2016-05-19 at 12.39.16 a.m.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54" y="3865034"/>
            <a:ext cx="1078691" cy="1616416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1730327" y="391835"/>
            <a:ext cx="282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Alfabetización Digital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0326" y="5859879"/>
            <a:ext cx="70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Link a </a:t>
            </a:r>
            <a:r>
              <a:rPr lang="en-US" sz="1400" dirty="0" smtClean="0">
                <a:solidFill>
                  <a:srgbClr val="00BAB1"/>
                </a:solidFill>
                <a:latin typeface="Arial Narrow" charset="0"/>
                <a:ea typeface="Arial Narrow" charset="0"/>
                <a:cs typeface="Arial Narrow" charset="0"/>
                <a:hlinkClick r:id="rId6"/>
              </a:rPr>
              <a:t>Exploring Play and Creativity in Pre-Schoolers’ Use of Apps: Final Project Report (2015)</a:t>
            </a:r>
            <a:endParaRPr lang="en-US" sz="1400" dirty="0">
              <a:solidFill>
                <a:srgbClr val="00BAB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/>
        </p:nvSpPr>
        <p:spPr>
          <a:xfrm>
            <a:off x="1730327" y="391835"/>
            <a:ext cx="2711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Cuentos disponibles</a:t>
            </a:r>
          </a:p>
        </p:txBody>
      </p:sp>
      <p:pic>
        <p:nvPicPr>
          <p:cNvPr id="11" name="Imagen 10" descr="IMG_181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6191" r="3115" b="6666"/>
          <a:stretch/>
        </p:blipFill>
        <p:spPr>
          <a:xfrm>
            <a:off x="2362200" y="1168400"/>
            <a:ext cx="7442200" cy="34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927" y="5509935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</a:t>
            </a:r>
          </a:p>
        </p:txBody>
      </p:sp>
    </p:spTree>
    <p:extLst>
      <p:ext uri="{BB962C8B-B14F-4D97-AF65-F5344CB8AC3E}">
        <p14:creationId xmlns:p14="http://schemas.microsoft.com/office/powerpoint/2010/main" val="7424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69" y="4261575"/>
            <a:ext cx="7893131" cy="259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327" y="992560"/>
            <a:ext cx="9777046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Antecedentes: </a:t>
            </a:r>
            <a:r>
              <a:rPr lang="es-AR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hoy</a:t>
            </a:r>
          </a:p>
          <a:p>
            <a:endParaRPr lang="es-AR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Noni, creamos historias personalizadas e interactivas para la primera infancia,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hasta 5 años. El propósito es recuperar con cuentos</a:t>
            </a:r>
            <a:r>
              <a:rPr lang="es-AR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espacio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 vinculación afectiva y formativa entre padres e hijos a la hora de ir a la cama.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Estas historias están pensadas con temáticas, colores, movimientos, sonidos y melodías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que alimentan la imaginación y desarrollan el gusto por escuchar historias.</a:t>
            </a:r>
          </a:p>
          <a:p>
            <a:endParaRPr lang="es-AR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aspecto destacado y atractivo para el niño consiste en la personalización del personaje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principal de cada historia con la cara fotografiada del niño/a, convirtiéndolo así en el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protagonista de la aventura. 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391835"/>
            <a:ext cx="1202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20926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0" y="0"/>
            <a:ext cx="733096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992560"/>
            <a:ext cx="97770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Crea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perfiles con la cara, el sexo y el nombre de los niños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Elije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una foto de tu librería digital o saca una foto en el momento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Lee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 historia en tres idiomas: español, portugués e inglés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Tiene música, sonidos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y opción silencio. 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Voltea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las páginas pulsando las flechas o arrastrando la página con el dedo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producto puede ser utilizado off line (una vez descargado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)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Hoy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está en su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fase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beta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ya cuenta con tres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cuentos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para niños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pequeños.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0327" y="391835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Características principales</a:t>
            </a:r>
            <a:endParaRPr lang="es-AR" sz="2000" dirty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2541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 + NONI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0327" y="847516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Nos interesa contribuir y formar parte del programa 1:1 más importante de América Latina.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7260" y="1821184"/>
            <a:ext cx="7371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AR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Ofrecer la App </a:t>
            </a:r>
            <a:r>
              <a:rPr lang="es-AR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que </a:t>
            </a:r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incluye 8 cuentos.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nuevas historias que involucren a los niños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diversas temáticas,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siempre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como protagonistas y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generando de una forma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lúdica la curiosidad y el placer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por el conocimiento, en línea con la dinámica de un mundo más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interactivo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participativo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. 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nuevas funcionalidades (</a:t>
            </a:r>
            <a:r>
              <a:rPr lang="es-ES" sz="1600" i="1" dirty="0" err="1">
                <a:solidFill>
                  <a:srgbClr val="4E4E4E"/>
                </a:solidFill>
                <a:latin typeface="Arial Narrow" panose="020B0506020202030204" pitchFamily="34" charset="0"/>
              </a:rPr>
              <a:t>gimmics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) según franja etaria, favoreciendo las relaciones con amigos y familiares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7261" y="1373968"/>
            <a:ext cx="2050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Nuestra Propuesta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79" y="3454400"/>
            <a:ext cx="420808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415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Prototipo - Grado de desarrollo</a:t>
            </a:r>
            <a:endParaRPr lang="es-AR" sz="2000" dirty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824094"/>
            <a:ext cx="977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última versión de la aplicación puede ser descargada a una tableta o celular Android desde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http://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killabunnies.com.ar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/J5FMSKMN/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  <a:hlinkClick r:id="rId2"/>
              </a:rPr>
              <a:t>Noni.apk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Un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video con una demostración de el flujo de pantallas y usabilidad puede verse en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  <a:hlinkClick r:id="rId3"/>
              </a:rPr>
              <a:t>https://youtu.be/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  <a:hlinkClick r:id="rId3"/>
              </a:rPr>
              <a:t>HoTlG97vhDM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pic>
        <p:nvPicPr>
          <p:cNvPr id="2" name="Imagen 1" descr="IMG_1814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5" b="10825"/>
          <a:stretch/>
        </p:blipFill>
        <p:spPr>
          <a:xfrm>
            <a:off x="2303656" y="3071897"/>
            <a:ext cx="2306284" cy="3165196"/>
          </a:xfrm>
          <a:prstGeom prst="rect">
            <a:avLst/>
          </a:prstGeom>
        </p:spPr>
      </p:pic>
      <p:pic>
        <p:nvPicPr>
          <p:cNvPr id="6" name="Imagen 5" descr="IMG_1815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4" b="26905"/>
          <a:stretch/>
        </p:blipFill>
        <p:spPr>
          <a:xfrm>
            <a:off x="7747087" y="3070747"/>
            <a:ext cx="2714868" cy="2581548"/>
          </a:xfrm>
          <a:prstGeom prst="rect">
            <a:avLst/>
          </a:prstGeom>
        </p:spPr>
      </p:pic>
      <p:pic>
        <p:nvPicPr>
          <p:cNvPr id="7" name="Imagen 6" descr="IMG_181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 b="43637"/>
          <a:stretch/>
        </p:blipFill>
        <p:spPr>
          <a:xfrm>
            <a:off x="4816694" y="5224797"/>
            <a:ext cx="2771978" cy="806394"/>
          </a:xfrm>
          <a:prstGeom prst="rect">
            <a:avLst/>
          </a:prstGeom>
        </p:spPr>
      </p:pic>
      <p:pic>
        <p:nvPicPr>
          <p:cNvPr id="8" name="Imagen 7" descr="IMG_181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7" b="29291"/>
          <a:stretch/>
        </p:blipFill>
        <p:spPr>
          <a:xfrm>
            <a:off x="4809341" y="3073681"/>
            <a:ext cx="2797908" cy="2051897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1747261" y="2469886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Repercusiones de testers</a:t>
            </a:r>
          </a:p>
        </p:txBody>
      </p:sp>
    </p:spTree>
    <p:extLst>
      <p:ext uri="{BB962C8B-B14F-4D97-AF65-F5344CB8AC3E}">
        <p14:creationId xmlns:p14="http://schemas.microsoft.com/office/powerpoint/2010/main" val="14956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8" y="0"/>
            <a:ext cx="43641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3284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Fundamento pedagógico</a:t>
            </a:r>
            <a:endParaRPr lang="es-AR" sz="2000" dirty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es una serie de cuentos interactivos para niños de entre 2 y 5 años que contribuye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con la formación de lectores y potencia las posibilidades de los medios digitales. Son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cuentos participativos que a través de una estrategia de personalización, ubican a los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niños como protagonistas de las historias. Los cuentos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permiten afianzar la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comprensión lectora, conversar sobre temas que son comunes para todos los chicos,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trabajar miedos e inseguridades a partir de narraciones con humor y explorar las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posibilidades participativas del entorno digital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El formato de historias breves con personajes bien definidos que aquí se presentan 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adaptable a textos de distinto tipo —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cuentos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, poesías, crónicas, textos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informativos—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sobre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los que se montan escenarios para la participación.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Permiten 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simulaciones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específicas para distintas áreas curriculares y ampliar las posibilidades de personalización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 las historias, habilitando a los participantes a asumir distintos puntos de vista y trabajar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temas de mayor complejidad, acordes con las edades de los niños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289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Cronograma tentativo</a:t>
            </a:r>
            <a:endParaRPr lang="es-AR" sz="2000" dirty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14206"/>
              </p:ext>
            </p:extLst>
          </p:nvPr>
        </p:nvGraphicFramePr>
        <p:xfrm>
          <a:off x="1828801" y="1293540"/>
          <a:ext cx="9849570" cy="2430429"/>
        </p:xfrm>
        <a:graphic>
          <a:graphicData uri="http://schemas.openxmlformats.org/drawingml/2006/table">
            <a:tbl>
              <a:tblPr/>
              <a:tblGrid>
                <a:gridCol w="1061630"/>
                <a:gridCol w="878794"/>
                <a:gridCol w="878794"/>
                <a:gridCol w="878794"/>
                <a:gridCol w="878794"/>
                <a:gridCol w="878794"/>
                <a:gridCol w="878794"/>
                <a:gridCol w="878794"/>
                <a:gridCol w="878794"/>
                <a:gridCol w="878794"/>
                <a:gridCol w="878794"/>
              </a:tblGrid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Rol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6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7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8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9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Semana 10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Dirección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3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Director de Proyecto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Sprint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Dirección Creativa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UI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Revisión 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Arte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Director de Arte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Artista Grafica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Artista Grafico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Programación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Lead Programmer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Personalización mas de un personaje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FrontEnd Programmer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Otros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Músico / Técnico SFX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Música Estilo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Música Estilo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Música Estilo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2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SFX 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Escritor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3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4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Entrega Cuento 5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8"/>
          <p:cNvSpPr/>
          <p:nvPr/>
        </p:nvSpPr>
        <p:spPr>
          <a:xfrm>
            <a:off x="1706806" y="1471464"/>
            <a:ext cx="9052023" cy="255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sz="1600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Killabunnies</a:t>
            </a:r>
            <a:r>
              <a:rPr lang="en-US" sz="1600" dirty="0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estudio 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 desarrollo de videojuegos fundado a principios de 2009 en la ciudad de Santa Fe. 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Desarrollamos 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juegos web y mobile principalmente, aunque hemos realizado apps y juegos descargables eventualmente. Entre nuestra cartera de clientes se encuentran los principales productores de contenidos para chicos como ser Lego, Disney y Cartoon Network entre otros.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Como experiencia en 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el 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desarrollo para el segmento al que apuntamos, podemos destacar la serie "Laboratorios Discovery Kids" realizada en el año 2013 para </a:t>
            </a:r>
            <a:r>
              <a:rPr lang="es-AR" sz="1600" u="sng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2"/>
              </a:rPr>
              <a:t>tudiscoverykids.com</a:t>
            </a:r>
            <a:r>
              <a:rPr lang="es-AR" sz="1600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 que sumado a las campañas de shampoo suave niños para la misma pagina comprendian 1/3 del contenido del sitio (todo desarrollo inhouse 100</a:t>
            </a:r>
            <a:r>
              <a:rPr lang="es-AR" sz="1600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%).</a:t>
            </a:r>
            <a:endParaRPr lang="es-AR" sz="1600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1695948" y="472100"/>
            <a:ext cx="2379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Equipo de trabajo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09625" y="913102"/>
            <a:ext cx="298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s-AR" dirty="0" smtClean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Desarrollo mixto conformado por: </a:t>
            </a:r>
            <a:endParaRPr lang="es-AR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12087" y="3863332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En conjunto con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Gabriel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Lembergier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Escritor  (ver antecedentes)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Leandro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Katz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Escritor (ver antecedentes)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 smtClean="0">
                <a:solidFill>
                  <a:srgbClr val="00BAB1"/>
                </a:solidFill>
                <a:latin typeface="Arial Rounded MT Bold"/>
                <a:cs typeface="Arial Rounded MT Bold"/>
              </a:rPr>
              <a:t>Rodrigo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Jávega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Música Original y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SFX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 smtClean="0">
                <a:solidFill>
                  <a:srgbClr val="00BAB1"/>
                </a:solidFill>
                <a:latin typeface="Arial Rounded MT Bold"/>
                <a:cs typeface="Arial Rounded MT Bold"/>
              </a:rPr>
              <a:t>Juan 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Pablo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Mascali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Director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Creativo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Juan </a:t>
            </a:r>
            <a:r>
              <a:rPr lang="es-ES" sz="1600" dirty="0" err="1">
                <a:solidFill>
                  <a:srgbClr val="00BAB1"/>
                </a:solidFill>
                <a:latin typeface="Arial Rounded MT Bold"/>
                <a:cs typeface="Arial Rounded MT Bold"/>
              </a:rPr>
              <a:t>Massuh</a:t>
            </a:r>
            <a:r>
              <a:rPr lang="es-ES" sz="1600" dirty="0">
                <a:solidFill>
                  <a:srgbClr val="00BAB1"/>
                </a:solidFill>
                <a:latin typeface="Arial Rounded MT Bold"/>
                <a:cs typeface="Arial Rounded MT Bold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Idea Original y Productor General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787864" y="983722"/>
            <a:ext cx="966443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Gabriel </a:t>
            </a:r>
            <a:r>
              <a:rPr lang="es-ES" sz="1600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Lembergier</a:t>
            </a:r>
            <a:endParaRPr lang="es-ES" sz="1600" dirty="0" smtClean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16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Desde 1997 se desempeña como d</a:t>
            </a:r>
            <a:r>
              <a:rPr lang="en-US" sz="1400" dirty="0" err="1">
                <a:latin typeface="Arial Narrow" charset="0"/>
                <a:ea typeface="Arial Narrow" charset="0"/>
                <a:cs typeface="Arial Narrow" charset="0"/>
              </a:rPr>
              <a:t>ocente</a:t>
            </a:r>
            <a:r>
              <a:rPr lang="en-US" sz="1400" dirty="0">
                <a:latin typeface="Arial Narrow" charset="0"/>
                <a:ea typeface="Arial Narrow" charset="0"/>
                <a:cs typeface="Arial Narrow" charset="0"/>
              </a:rPr>
              <a:t> de la </a:t>
            </a:r>
            <a:r>
              <a:rPr lang="en-US" sz="1400" dirty="0" err="1">
                <a:latin typeface="Arial Narrow" charset="0"/>
                <a:ea typeface="Arial Narrow" charset="0"/>
                <a:cs typeface="Arial Narrow" charset="0"/>
              </a:rPr>
              <a:t>materia</a:t>
            </a:r>
            <a:r>
              <a:rPr lang="en-US" sz="1400" dirty="0">
                <a:latin typeface="Arial Narrow" charset="0"/>
                <a:ea typeface="Arial Narrow" charset="0"/>
                <a:cs typeface="Arial Narrow" charset="0"/>
              </a:rPr>
              <a:t> “</a:t>
            </a:r>
            <a:r>
              <a:rPr lang="en-US" sz="1400" dirty="0" err="1">
                <a:latin typeface="Arial Narrow" charset="0"/>
                <a:ea typeface="Arial Narrow" charset="0"/>
                <a:cs typeface="Arial Narrow" charset="0"/>
              </a:rPr>
              <a:t>Introducción</a:t>
            </a:r>
            <a:r>
              <a:rPr lang="en-US" sz="1400" dirty="0">
                <a:latin typeface="Arial Narrow" charset="0"/>
                <a:ea typeface="Arial Narrow" charset="0"/>
                <a:cs typeface="Arial Narrow" charset="0"/>
              </a:rPr>
              <a:t> a la </a:t>
            </a:r>
            <a:r>
              <a:rPr lang="en-US" sz="1400" dirty="0" err="1">
                <a:latin typeface="Arial Narrow" charset="0"/>
                <a:ea typeface="Arial Narrow" charset="0"/>
                <a:cs typeface="Arial Narrow" charset="0"/>
              </a:rPr>
              <a:t>realización</a:t>
            </a:r>
            <a:r>
              <a:rPr lang="en-US" sz="1400" dirty="0">
                <a:latin typeface="Arial Narrow" charset="0"/>
                <a:ea typeface="Arial Narrow" charset="0"/>
                <a:cs typeface="Arial Narrow" charset="0"/>
              </a:rPr>
              <a:t> audiovisual” 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en la Universidad del Cine de la Ciudad Autónoma de Buenos Aires,</a:t>
            </a:r>
            <a:r>
              <a:rPr lang="en-US" sz="1400" dirty="0">
                <a:latin typeface="Arial Narrow" charset="0"/>
                <a:ea typeface="Arial Narrow" charset="0"/>
                <a:cs typeface="Arial Narrow" charset="0"/>
              </a:rPr>
              <a:t>. </a:t>
            </a:r>
          </a:p>
          <a:p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Ha escrito ciclos infantiles para la señal infantil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Paka-Paka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. La primera serie se llamó “El taller de historias”, en 2009, a las que le siguieron “De cuento en Cuento” y “Los cuentos del árbol”. Luego como creador, autor y guionista desarrolló la serie “Vuelta por el Universo”, también emitida por el canal infantil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Paka-Paka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.</a:t>
            </a:r>
            <a:br>
              <a:rPr lang="es-ES" sz="14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En el 2014 TV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Escola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(la señal educativa del Ministerio de Educación de Brasil) seleccionó su idea original para un nuevo programa educativo titulado “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Cidade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Dourada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”, emitido en 2015.</a:t>
            </a:r>
            <a:br>
              <a:rPr lang="es-ES" sz="14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A fines de 2014 fue convocado por AMIA (Asociación Mutual Israelita Argentina) para escribir tres libros basados en un personaje infantil creado para la institución</a:t>
            </a:r>
            <a:r>
              <a:rPr lang="es-ES" sz="14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endParaRPr lang="en-US" sz="1400" dirty="0"/>
          </a:p>
        </p:txBody>
      </p:sp>
      <p:sp>
        <p:nvSpPr>
          <p:cNvPr id="3" name="Rectangle 1"/>
          <p:cNvSpPr/>
          <p:nvPr/>
        </p:nvSpPr>
        <p:spPr>
          <a:xfrm>
            <a:off x="1787864" y="3796088"/>
            <a:ext cx="94615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Leo </a:t>
            </a:r>
            <a:r>
              <a:rPr lang="es-ES" sz="1600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Katz</a:t>
            </a:r>
            <a:endParaRPr lang="es-ES" sz="1600" dirty="0" smtClean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14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Como guionista ha escrito “El taller de historias”, “De cuento en cuento”, “La casa de la ciencia”, “Amigos de ronda” y “Vuelta por el Universo”, todas para la señal infantil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Paka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Paka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; “Proyecto G”, programa de divulgación científica para el canal Encuentro; “Sello Argentino”, documental para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Acua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; “Compañeros”, largometraje dirigido por Luis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Galmes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y “No es magia es ciencia”, espectáculo para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Tecnópolis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.</a:t>
            </a:r>
            <a:br>
              <a:rPr lang="es-ES" sz="14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Es el autor de los cuentos infantiles "El niño que no sabía qué hacer con el enojo" (Editorial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Ajdut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) y "Mi papá les tiene miedo a los monstruos" (La Brujita de papel). También ha sido publicado en la revista “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Billiken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” y escribió el cómic “El hombre invisible” (Editorial Grupo Abierto).</a:t>
            </a:r>
            <a:br>
              <a:rPr lang="es-ES" sz="14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Como docente dictó el Taller literario para chicos en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Ajdut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Israel. </a:t>
            </a:r>
            <a:br>
              <a:rPr lang="es-ES" sz="14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Ha recibido premios en los siguientes festivales: Premio en el festival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y premio Pregonero por “De cuento en cuento”, premio en el festival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por “Cuentos del árbol”, premio a la mejor serie nacional en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Expotoons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y finalista en el festival </a:t>
            </a:r>
            <a:r>
              <a:rPr lang="es-ES" sz="14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400" dirty="0">
                <a:latin typeface="Arial Narrow" charset="0"/>
                <a:ea typeface="Arial Narrow" charset="0"/>
                <a:cs typeface="Arial Narrow" charset="0"/>
              </a:rPr>
              <a:t> por “Vuelta por el Universo”, plata en New York Festival y tercer premio en Concurso de Historieta Buena Salud</a:t>
            </a:r>
            <a:r>
              <a:rPr lang="es-ES" sz="14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endParaRPr lang="en-US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695948" y="472100"/>
            <a:ext cx="374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Antecedentes Profesionales</a:t>
            </a:r>
            <a:endParaRPr lang="es-AR" sz="2000" dirty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1060</Words>
  <Application>Microsoft Office PowerPoint</Application>
  <PresentationFormat>Panorámica</PresentationFormat>
  <Paragraphs>242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Arial Rounded MT Bold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Obeid</dc:creator>
  <cp:lastModifiedBy>Juan Massuh</cp:lastModifiedBy>
  <cp:revision>59</cp:revision>
  <dcterms:created xsi:type="dcterms:W3CDTF">2016-05-17T19:23:04Z</dcterms:created>
  <dcterms:modified xsi:type="dcterms:W3CDTF">2016-06-27T15:21:39Z</dcterms:modified>
</cp:coreProperties>
</file>