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8" r:id="rId13"/>
    <p:sldId id="26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B1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75" autoAdjust="0"/>
    <p:restoredTop sz="95485"/>
  </p:normalViewPr>
  <p:slideViewPr>
    <p:cSldViewPr snapToGrid="0" showGuides="1">
      <p:cViewPr>
        <p:scale>
          <a:sx n="100" d="100"/>
          <a:sy n="100" d="100"/>
        </p:scale>
        <p:origin x="1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14/6/16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90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14/6/16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30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14/6/16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29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14/6/16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29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14/6/16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6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14/6/16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06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14/6/16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737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14/6/16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243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14/6/16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330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14/6/16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64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BCF-C8A9-4B30-B915-FF0293BBD73B}" type="datetimeFigureOut">
              <a:rPr lang="es-AR" smtClean="0"/>
              <a:t>14/6/16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F5CC-9D05-4D22-BCEA-9EB836C23A16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932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7BCF-C8A9-4B30-B915-FF0293BBD73B}" type="datetimeFigureOut">
              <a:rPr lang="es-AR" smtClean="0"/>
              <a:t>14/6/16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F5CC-9D05-4D22-BCEA-9EB836C23A16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6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hyperlink" Target="http://techandplay.org/reports/TAP_Final_Repor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974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3927" y="5497235"/>
            <a:ext cx="1927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PLAN CEIBAL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8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7" y="0"/>
            <a:ext cx="4446013" cy="6351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2920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Propuesta Económica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$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tiempo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Desarrollo de X cantidad de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historiasxxxxyyyy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Desarrollo de funcionalidad incorporar amigos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Desarrollo de la funcionalidad grabación de voz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Desarrollo de la funcionalidad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compartir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Dado que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se encuentra en estado de evolución avanzado,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para el cual ya hemos realizado gran parte de la inversión,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(sin llegar al estadio 2, de lanzamiento), nuestra propuesta es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desarrollar contenido exclusivo para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Plan Ceibal,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en Uruguay 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mencionando la participación de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Plan Ceibal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en estas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historias. </a:t>
            </a:r>
          </a:p>
        </p:txBody>
      </p:sp>
    </p:spTree>
    <p:extLst>
      <p:ext uri="{BB962C8B-B14F-4D97-AF65-F5344CB8AC3E}">
        <p14:creationId xmlns:p14="http://schemas.microsoft.com/office/powerpoint/2010/main" val="45451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7" y="0"/>
            <a:ext cx="4446013" cy="6351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252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Propuesta Técnica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es compatible con Android 4,0 y corre sobre las tabletas mencionadas.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Verificar  Alcatel!!!!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Otros….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327" y="1953935"/>
            <a:ext cx="16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>
                <a:solidFill>
                  <a:srgbClr val="00BAB1"/>
                </a:solidFill>
                <a:latin typeface="Arial Rounded MT Bold" panose="020F0704030504030204" pitchFamily="34" charset="0"/>
              </a:rPr>
              <a:t>Benchmark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327" y="2528150"/>
            <a:ext cx="97770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http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://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www.storybots.com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welcome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http://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www.storyme.co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/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http://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www.playtales.com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/en/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gold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https://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www.meegenius.com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/store/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collection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0327" y="3800922"/>
            <a:ext cx="1327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Sistemas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0327" y="4261998"/>
            <a:ext cx="9777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iOS, Android</a:t>
            </a:r>
          </a:p>
        </p:txBody>
      </p:sp>
    </p:spTree>
    <p:extLst>
      <p:ext uri="{BB962C8B-B14F-4D97-AF65-F5344CB8AC3E}">
        <p14:creationId xmlns:p14="http://schemas.microsoft.com/office/powerpoint/2010/main" val="89490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22967" y="867833"/>
            <a:ext cx="9893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Noni es una propuesta pensada para las prácticas culturales de los niños en este mundo contemporáneo</a:t>
            </a:r>
            <a:b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</a:b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de múltiples pantallas. </a:t>
            </a: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Hoy, sabemos que los niños pasan más tiempo usando computadoras o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tablets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que ante la TV (Unicef, 2013).</a:t>
            </a:r>
            <a:b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</a:b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Estos usos requieren una serie de habilidades participativas, narrativas y creativas que son parte fundamental en el proceso de alfabetización digital.</a:t>
            </a: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Distintas investigaciones de académicos prestigiosos e influyentes tales como James Paul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Gee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, Henry Jenkins, Sonia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L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ivingstone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o Gonzalo Frasca señalan la potencialidad de los videojuegos y de las narrativas participativas para mejorar distintas capacidades de los niños: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Potenciar la creatividad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Aprender normas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Inventar estrategias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Mejorar prácticas de lectura y comprensión</a:t>
            </a:r>
            <a:b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</a:br>
            <a:endParaRPr lang="es-E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/>
              <a:cs typeface="Arial Narrow"/>
            </a:endParaRP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En el desarrollo de Noni queremos contribuir con los procesos de alfabetización digital desde una perspectiva lúdica.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  <a:latin typeface="Arial Narrow"/>
              <a:cs typeface="Arial Narrow"/>
            </a:endParaRPr>
          </a:p>
        </p:txBody>
      </p:sp>
      <p:pic>
        <p:nvPicPr>
          <p:cNvPr id="3" name="Imagen 2" descr="fa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53" y="3866043"/>
            <a:ext cx="1118047" cy="1675391"/>
          </a:xfrm>
          <a:prstGeom prst="rect">
            <a:avLst/>
          </a:prstGeom>
        </p:spPr>
      </p:pic>
      <p:pic>
        <p:nvPicPr>
          <p:cNvPr id="4" name="Imagen 3" descr="gee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9" r="15569"/>
          <a:stretch/>
        </p:blipFill>
        <p:spPr>
          <a:xfrm>
            <a:off x="6379250" y="3856567"/>
            <a:ext cx="1159480" cy="1683767"/>
          </a:xfrm>
          <a:prstGeom prst="rect">
            <a:avLst/>
          </a:prstGeom>
        </p:spPr>
      </p:pic>
      <p:pic>
        <p:nvPicPr>
          <p:cNvPr id="5" name="Imagen 4" descr="julia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305" y="3856567"/>
            <a:ext cx="1123636" cy="1683767"/>
          </a:xfrm>
          <a:prstGeom prst="rect">
            <a:avLst/>
          </a:prstGeom>
        </p:spPr>
      </p:pic>
      <p:pic>
        <p:nvPicPr>
          <p:cNvPr id="6" name="Imagen 5" descr="Screen Shot 2016-05-19 at 12.39.16 a.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54" y="3865034"/>
            <a:ext cx="1078691" cy="1616416"/>
          </a:xfrm>
          <a:prstGeom prst="rect">
            <a:avLst/>
          </a:prstGeom>
        </p:spPr>
      </p:pic>
      <p:sp>
        <p:nvSpPr>
          <p:cNvPr id="7" name="Rectangle 2"/>
          <p:cNvSpPr/>
          <p:nvPr/>
        </p:nvSpPr>
        <p:spPr>
          <a:xfrm>
            <a:off x="1730327" y="391835"/>
            <a:ext cx="2826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Alfabetización Digital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0326" y="5859879"/>
            <a:ext cx="70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charset="0"/>
                <a:ea typeface="Arial Narrow" charset="0"/>
                <a:cs typeface="Arial Narrow" charset="0"/>
              </a:rPr>
              <a:t>Link a </a:t>
            </a:r>
            <a:r>
              <a:rPr lang="en-US" sz="1400" dirty="0" smtClean="0">
                <a:solidFill>
                  <a:srgbClr val="00BAB1"/>
                </a:solidFill>
                <a:latin typeface="Arial Narrow" charset="0"/>
                <a:ea typeface="Arial Narrow" charset="0"/>
                <a:cs typeface="Arial Narrow" charset="0"/>
                <a:hlinkClick r:id="rId6"/>
              </a:rPr>
              <a:t>Exploring Play and Creativity in Pre-Schoolers’ Use of Apps: Final Project Report (2015)</a:t>
            </a:r>
            <a:endParaRPr lang="en-US" sz="1400" dirty="0">
              <a:solidFill>
                <a:srgbClr val="00BAB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4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/>
        </p:nvSpPr>
        <p:spPr>
          <a:xfrm>
            <a:off x="1730327" y="391835"/>
            <a:ext cx="2711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Cuentos disponibles</a:t>
            </a:r>
          </a:p>
        </p:txBody>
      </p:sp>
      <p:pic>
        <p:nvPicPr>
          <p:cNvPr id="11" name="Imagen 10" descr="IMG_1818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6191" r="3115" b="6666"/>
          <a:stretch/>
        </p:blipFill>
        <p:spPr>
          <a:xfrm>
            <a:off x="2362200" y="1168400"/>
            <a:ext cx="7442200" cy="34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rat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974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3927" y="5509935"/>
            <a:ext cx="191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PLAN CEIBAL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8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69" y="4261575"/>
            <a:ext cx="7893131" cy="259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327" y="992560"/>
            <a:ext cx="977704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Antecedentes: </a:t>
            </a:r>
            <a:r>
              <a:rPr lang="es-AR" sz="1600" b="1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AR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 hoy</a:t>
            </a:r>
          </a:p>
          <a:p>
            <a:endParaRPr lang="es-AR" sz="1600" b="1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En Noni, creamos historias personalizadas e interactivas para la primera infancia,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hasta 5 años. El propósito es recuperar con cuentos</a:t>
            </a:r>
            <a:r>
              <a:rPr lang="es-AR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 espacio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 vinculación afectiva y formativa entre padres e hijos a la hora de ir a la cama. Estas historias están pensadas con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temáticas, colores, movimientos, sonidos y melodías que alimentan la imaginación y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desarrollan el gusto por escuchar historias.</a:t>
            </a:r>
          </a:p>
          <a:p>
            <a:endParaRPr lang="es-AR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 aspecto destacado y atractivo para el niño consiste en la personalización del personaje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principal de cada historia con la cara fotografiada del niño/a, convirtiéndolo así en el </a:t>
            </a:r>
          </a:p>
          <a:p>
            <a:r>
              <a:rPr lang="es-AR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protagonista de la aventura. </a:t>
            </a:r>
            <a:endParaRPr lang="es-AR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327" y="391835"/>
            <a:ext cx="1202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Alcance</a:t>
            </a:r>
          </a:p>
        </p:txBody>
      </p:sp>
    </p:spTree>
    <p:extLst>
      <p:ext uri="{BB962C8B-B14F-4D97-AF65-F5344CB8AC3E}">
        <p14:creationId xmlns:p14="http://schemas.microsoft.com/office/powerpoint/2010/main" val="209269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30" y="0"/>
            <a:ext cx="7330965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992560"/>
            <a:ext cx="97770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Crea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perfiles con la cara, el sexo y el nombre de los niños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Elije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una foto de tu librería digital o saca una foto en el momento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Lee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la historia en tres idiomas: español, portugués e inglés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Tiene música, sonidos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y opción silencio. 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Voltea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las páginas pulsando las flechas o arrastrando la página con el dedo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producto puede ser utilizado off line (una vez descargado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)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Hoy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está en su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fase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beta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y ya cuenta con tres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cuentos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para niños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pequeños.</a:t>
            </a:r>
            <a:endParaRPr lang="es-AR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0327" y="391835"/>
            <a:ext cx="3560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Características principales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3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0327" y="391835"/>
            <a:ext cx="2541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Plan Ceibal + NONI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0327" y="847516"/>
            <a:ext cx="9777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Nos interesa contribuir y formar parte del programa 1 : 1 más importante de América Latina.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7260" y="1821184"/>
            <a:ext cx="8395806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Ampliar el alcance de Noni a niños de hasta 6 o 7 años.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Desarrollar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nuevas historias que involucren a los niños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en diversas temáticas,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siempre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como protagonistas 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      y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generando de una forma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lúdica la curiosidad y el placer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por el conocimiento, en línea con la dinámica de un mundo más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interactivo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y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participativo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. 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Producir contenido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relacionado con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el </a:t>
            </a:r>
            <a:r>
              <a:rPr lang="es-ES" sz="1600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curriculum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 con simulaciones para trabajar en ciencias sociales, matemáticas y ciencias naturales.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Desarrollar nuevas funcionalidades (</a:t>
            </a:r>
            <a:r>
              <a:rPr lang="es-ES" sz="1600" i="1" dirty="0" err="1">
                <a:solidFill>
                  <a:srgbClr val="4E4E4E"/>
                </a:solidFill>
                <a:latin typeface="Arial Narrow" panose="020B0506020202030204" pitchFamily="34" charset="0"/>
              </a:rPr>
              <a:t>gimmics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) según franja etaria, favoreciendo las relaciones con amigos y familiares.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Incluir la personalización de más personajes en las historias (amigos, mascotas, juguetes).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La posibilidad de descargar y compartir pantallas con familiares o amigos. </a:t>
            </a: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Grabar el texto de cada página con voces a elección (padres, docentes, niños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)</a:t>
            </a:r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7261" y="1373968"/>
            <a:ext cx="2050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Nuestra Propuesta</a:t>
            </a: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579" y="3454400"/>
            <a:ext cx="4208088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6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0327" y="391835"/>
            <a:ext cx="4150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Prototipo - Grado de desarrollo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La aplicación actual puede bajarse desde </a:t>
            </a:r>
          </a:p>
          <a:p>
            <a:r>
              <a:rPr lang="es-ES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www.noni.com.ar</a:t>
            </a:r>
            <a:endParaRPr lang="es-ES" sz="1600" b="1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pic>
        <p:nvPicPr>
          <p:cNvPr id="2" name="Imagen 1" descr="IMG_18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5" b="10825"/>
          <a:stretch/>
        </p:blipFill>
        <p:spPr>
          <a:xfrm>
            <a:off x="2442633" y="2561842"/>
            <a:ext cx="2171045" cy="2979591"/>
          </a:xfrm>
          <a:prstGeom prst="rect">
            <a:avLst/>
          </a:prstGeom>
        </p:spPr>
      </p:pic>
      <p:pic>
        <p:nvPicPr>
          <p:cNvPr id="6" name="Imagen 5" descr="IMG_181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4" b="26905"/>
          <a:stretch/>
        </p:blipFill>
        <p:spPr>
          <a:xfrm>
            <a:off x="7631267" y="2658533"/>
            <a:ext cx="2279403" cy="2167468"/>
          </a:xfrm>
          <a:prstGeom prst="rect">
            <a:avLst/>
          </a:prstGeom>
        </p:spPr>
      </p:pic>
      <p:pic>
        <p:nvPicPr>
          <p:cNvPr id="7" name="Imagen 6" descr="IMG_181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 b="43637"/>
          <a:stretch/>
        </p:blipFill>
        <p:spPr>
          <a:xfrm>
            <a:off x="4759855" y="4470398"/>
            <a:ext cx="2706691" cy="787401"/>
          </a:xfrm>
          <a:prstGeom prst="rect">
            <a:avLst/>
          </a:prstGeom>
        </p:spPr>
      </p:pic>
      <p:pic>
        <p:nvPicPr>
          <p:cNvPr id="8" name="Imagen 7" descr="IMG_181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7" b="29291"/>
          <a:stretch/>
        </p:blipFill>
        <p:spPr>
          <a:xfrm>
            <a:off x="4883585" y="2374901"/>
            <a:ext cx="2539879" cy="1862666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1759961" y="1907368"/>
            <a:ext cx="2723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 smtClean="0">
                <a:solidFill>
                  <a:srgbClr val="00BAB1"/>
                </a:solidFill>
                <a:latin typeface="Arial Rounded MT Bold" panose="020F0704030504030204" pitchFamily="34" charset="0"/>
              </a:rPr>
              <a:t>Repercusiones de testers</a:t>
            </a:r>
          </a:p>
        </p:txBody>
      </p:sp>
    </p:spTree>
    <p:extLst>
      <p:ext uri="{BB962C8B-B14F-4D97-AF65-F5344CB8AC3E}">
        <p14:creationId xmlns:p14="http://schemas.microsoft.com/office/powerpoint/2010/main" val="14956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18" y="0"/>
            <a:ext cx="436418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3284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Fundamento pedagógico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es una serie de cuentos interactivos para niños de entre 2 y 5 años que contribuye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con la formación de lectores y potencia las posibilidades de los medios digitales. Son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cuentos participativos que a través de una estrategia de personalización, ubican a los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niños como protagonistas de las historias. Los cuentos de </a:t>
            </a:r>
            <a:r>
              <a:rPr lang="es-ES" sz="1600" dirty="0" err="1">
                <a:solidFill>
                  <a:srgbClr val="4E4E4E"/>
                </a:solidFill>
                <a:latin typeface="Arial Narrow" panose="020B0506020202030204" pitchFamily="34" charset="0"/>
              </a:rPr>
              <a:t>Noni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 permiten afianzar la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comprensión lectora, conversar sobre temas que son comunes para todos los chicos,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trabajar miedos e inseguridades a partir de narraciones con humor y explorar las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posibilidades participativas del entorno digital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.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El formato de historias breves con personajes bien definidos que aquí se presentan es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adaptable a textos de distinto tipo —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cuentos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, poesías, crónicas, textos 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informativos—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sobre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los que se montan escenarios para la participación. Se pueden desarrollar simulaciones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específicas para distintas áreas curriculares y ampliar las posibilidades de personalización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de las historias, habilitando a los participantes a asumir distintos puntos de vista y trabajar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temas de mayor complejidad, acordes con las edades de los niños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.</a:t>
            </a:r>
          </a:p>
          <a:p>
            <a:endParaRPr lang="es-ES" sz="1600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Incluir notas sobre la importancia de la lectura en la infancia temprana / y sobre fomentar el 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trabajo en grupos en el mismo periodo</a:t>
            </a:r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.</a:t>
            </a:r>
          </a:p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Equipo </a:t>
            </a:r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responsable del desarrollo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8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7" y="0"/>
            <a:ext cx="4446013" cy="6351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0327" y="391835"/>
            <a:ext cx="2890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Cronograma tentativo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327" y="966050"/>
            <a:ext cx="9777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lo hacemos en menos de 5 meses?? / con cuanta plata??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ver detalle de cronograma en la propuesta Económica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327" y="1724930"/>
            <a:ext cx="2890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solidFill>
                  <a:srgbClr val="00BAB1"/>
                </a:solidFill>
                <a:latin typeface="Arial Rounded MT Bold" panose="020F0704030504030204" pitchFamily="34" charset="0"/>
              </a:rPr>
              <a:t>Cronograma tentativo</a:t>
            </a:r>
            <a:endParaRPr lang="es-AR" sz="2000" dirty="0" smtClean="0">
              <a:solidFill>
                <a:srgbClr val="00BAB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327" y="2328240"/>
            <a:ext cx="9777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Juan </a:t>
            </a:r>
            <a:r>
              <a:rPr lang="es-ES" sz="1600" b="1" dirty="0" err="1" smtClean="0">
                <a:solidFill>
                  <a:srgbClr val="4E4E4E"/>
                </a:solidFill>
                <a:latin typeface="Arial Narrow" panose="020B0506020202030204" pitchFamily="34" charset="0"/>
              </a:rPr>
              <a:t>Massuh</a:t>
            </a:r>
            <a:endParaRPr lang="es-ES" sz="1600" b="1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texto</a:t>
            </a:r>
          </a:p>
          <a:p>
            <a:r>
              <a:rPr lang="es-ES" sz="1600" b="1" dirty="0" smtClean="0">
                <a:solidFill>
                  <a:srgbClr val="4E4E4E"/>
                </a:solidFill>
                <a:latin typeface="Arial Narrow" panose="020B0506020202030204" pitchFamily="34" charset="0"/>
              </a:rPr>
              <a:t>Juan </a:t>
            </a:r>
            <a:r>
              <a:rPr lang="es-ES" sz="1600" b="1" dirty="0">
                <a:solidFill>
                  <a:srgbClr val="4E4E4E"/>
                </a:solidFill>
                <a:latin typeface="Arial Narrow" panose="020B0506020202030204" pitchFamily="34" charset="0"/>
              </a:rPr>
              <a:t>Pablo </a:t>
            </a:r>
            <a:r>
              <a:rPr lang="es-ES" sz="1600" b="1" dirty="0" err="1">
                <a:solidFill>
                  <a:srgbClr val="4E4E4E"/>
                </a:solidFill>
                <a:latin typeface="Arial Narrow" panose="020B0506020202030204" pitchFamily="34" charset="0"/>
              </a:rPr>
              <a:t>Mascali</a:t>
            </a:r>
            <a:endParaRPr lang="es-ES" sz="1600" b="1" dirty="0">
              <a:solidFill>
                <a:srgbClr val="4E4E4E"/>
              </a:solidFill>
              <a:latin typeface="Arial Narrow" panose="020B0506020202030204" pitchFamily="34" charset="0"/>
            </a:endParaRP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texto</a:t>
            </a:r>
          </a:p>
          <a:p>
            <a:r>
              <a:rPr lang="es-ES" sz="1600" b="1" dirty="0">
                <a:solidFill>
                  <a:srgbClr val="4E4E4E"/>
                </a:solidFill>
                <a:latin typeface="Arial Narrow" panose="020B0506020202030204" pitchFamily="34" charset="0"/>
              </a:rPr>
              <a:t>Mariano Obeid</a:t>
            </a:r>
          </a:p>
          <a:p>
            <a:r>
              <a:rPr lang="es-ES" sz="1600" dirty="0">
                <a:solidFill>
                  <a:srgbClr val="4E4E4E"/>
                </a:solidFill>
                <a:latin typeface="Arial Narrow" panose="020B0506020202030204" pitchFamily="34" charset="0"/>
              </a:rPr>
              <a:t>texto</a:t>
            </a:r>
            <a:endParaRPr lang="es-ES" sz="1600" dirty="0" smtClean="0">
              <a:solidFill>
                <a:srgbClr val="4E4E4E"/>
              </a:solidFill>
              <a:latin typeface="Arial Narrow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4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0100" y="782241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600" b="1" dirty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Juan Pablo </a:t>
            </a:r>
            <a:r>
              <a:rPr lang="es-ES" sz="1600" b="1" dirty="0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Mascali</a:t>
            </a: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>
              <a:spcAft>
                <a:spcPts val="0"/>
              </a:spcAft>
            </a:pP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Desde mediados de la década de los 80, pasó más de 10 años en radios y canales de televisión de la ciudad de Rosario, Argentina. </a:t>
            </a:r>
            <a:endParaRPr lang="en-US" sz="1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spcAft>
                <a:spcPts val="0"/>
              </a:spcAft>
            </a:pP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A final de los 90, se desempeñó como Subeditor de la página de Humor del diario Perfil y Editor de la sección Entretenimientos de la revista Explora Disney.</a:t>
            </a:r>
            <a:endParaRPr lang="en-US" sz="1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spcAft>
                <a:spcPts val="0"/>
              </a:spcAft>
            </a:pP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El siglo 20 le propuso un cambio de rumbo, y como redactor creativo de los canales de cable de LAPTV comenzó una experiencia de casi una década en la ciudad de Atlanta, Estados Unidos.</a:t>
            </a:r>
            <a:endParaRPr lang="en-US" sz="1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spcAft>
                <a:spcPts val="0"/>
              </a:spcAft>
            </a:pP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Desde 2007 es Director Creativo de los canales Fox en la ciudad de Buenos Aires, Argentina.</a:t>
            </a:r>
            <a:endParaRPr lang="en-US" sz="1600" dirty="0">
              <a:effectLst/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0100" y="3309541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Gabriel </a:t>
            </a:r>
            <a:r>
              <a:rPr lang="es-ES" sz="1600" b="1" dirty="0" err="1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Lembergier</a:t>
            </a:r>
            <a:endParaRPr lang="es-ES" sz="1600" b="1" dirty="0" smtClean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sz="1600" dirty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Desde 1997 se desempeña como d</a:t>
            </a:r>
            <a:r>
              <a:rPr lang="en-US" sz="1600" dirty="0" err="1">
                <a:latin typeface="Arial Narrow" charset="0"/>
                <a:ea typeface="Arial Narrow" charset="0"/>
                <a:cs typeface="Arial Narrow" charset="0"/>
              </a:rPr>
              <a:t>ocente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 de la </a:t>
            </a:r>
            <a:r>
              <a:rPr lang="en-US" sz="1600" dirty="0" err="1">
                <a:latin typeface="Arial Narrow" charset="0"/>
                <a:ea typeface="Arial Narrow" charset="0"/>
                <a:cs typeface="Arial Narrow" charset="0"/>
              </a:rPr>
              <a:t>materia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 “</a:t>
            </a:r>
            <a:r>
              <a:rPr lang="en-US" sz="1600" dirty="0" err="1">
                <a:latin typeface="Arial Narrow" charset="0"/>
                <a:ea typeface="Arial Narrow" charset="0"/>
                <a:cs typeface="Arial Narrow" charset="0"/>
              </a:rPr>
              <a:t>Introducción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 a la </a:t>
            </a:r>
            <a:r>
              <a:rPr lang="en-US" sz="1600" dirty="0" err="1">
                <a:latin typeface="Arial Narrow" charset="0"/>
                <a:ea typeface="Arial Narrow" charset="0"/>
                <a:cs typeface="Arial Narrow" charset="0"/>
              </a:rPr>
              <a:t>realización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 audiovisual” 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en la Universidad del Cine de la Ciudad Autónoma de Buenos Aires,</a:t>
            </a:r>
            <a:r>
              <a:rPr lang="en-US" sz="1600" dirty="0">
                <a:latin typeface="Arial Narrow" charset="0"/>
                <a:ea typeface="Arial Narrow" charset="0"/>
                <a:cs typeface="Arial Narrow" charset="0"/>
              </a:rPr>
              <a:t>. </a:t>
            </a:r>
          </a:p>
          <a:p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Ha escrito ciclos infantiles para la señal infantil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Paka-Paka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. La primera serie se llamó “El taller de historias”, en 2009, a las que le siguieron “De cuento en Cuento” y “Los cuentos del árbol”. Luego como creador, autor y guionista desarrolló la serie “Vuelta por el Universo”, también emitida por el canal infantil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Paka-Paka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.</a:t>
            </a:r>
            <a:br>
              <a:rPr lang="es-ES" sz="16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En el 2014 TV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Escola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(la señal educativa del Ministerio de Educación de Brasil) seleccionó su idea original para un nuevo programa educativo titulado “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Cidade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Dourada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”, emitido en 2015.</a:t>
            </a:r>
            <a:br>
              <a:rPr lang="es-ES" sz="16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A fines de 2014 fue convocado por AMIA (Asociación Mutual Israelita Argentina) para escribir tres libros basados en un personaje infantil creado para la institución</a:t>
            </a:r>
            <a:r>
              <a:rPr lang="es-ES" sz="1600" dirty="0" smtClean="0">
                <a:latin typeface="Arial Narrow" charset="0"/>
                <a:ea typeface="Arial Narrow" charset="0"/>
                <a:cs typeface="Arial Narrow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0100" y="782241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Leo </a:t>
            </a:r>
            <a:r>
              <a:rPr lang="es-ES" sz="1600" b="1" dirty="0" err="1" smtClean="0">
                <a:solidFill>
                  <a:srgbClr val="00BAB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Katz</a:t>
            </a:r>
            <a:endParaRPr lang="es-ES" sz="1600" b="1" dirty="0" smtClean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sz="1600" dirty="0">
              <a:solidFill>
                <a:srgbClr val="00BAB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Como guionista ha escrito “El taller de historias”, “De cuento en cuento”, “La casa de la ciencia”, “Amigos de ronda” y “Vuelta por el Universo”, todas para la señal infantil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Paka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Paka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; “Proyecto G”, programa de divulgación científica para el canal Encuentro; “Sello Argentino”, documental para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Acua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; “Compañeros”, largometraje dirigido por Luis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Galmes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y “No es magia es ciencia”, espectáculo para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Tecnópolis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.</a:t>
            </a:r>
            <a:br>
              <a:rPr lang="es-ES" sz="16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Es el autor de los cuentos infantiles "El niño que no sabía qué hacer con el enojo" (Editorial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Ajdut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) y "Mi papá les tiene miedo a los monstruos" (La Brujita de papel). También ha sido publicado en la revista “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Billiken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” y escribió el cómic “El hombre invisible” (Editorial Grupo Abierto).</a:t>
            </a:r>
            <a:br>
              <a:rPr lang="es-ES" sz="16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Como docente dictó el Taller literario para chicos en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Ajdut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Israel. </a:t>
            </a:r>
            <a:br>
              <a:rPr lang="es-ES" sz="16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Ha recibido premios en los siguientes festivales: Premio en el festival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ComKids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y premio Pregonero por “De cuento en cuento”, premio en el festival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ComKids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por “Cuentos del árbol”, premio a la mejor serie nacional en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Expotoons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y finalista en el festival </a:t>
            </a:r>
            <a:r>
              <a:rPr lang="es-ES" sz="1600" dirty="0" err="1">
                <a:latin typeface="Arial Narrow" charset="0"/>
                <a:ea typeface="Arial Narrow" charset="0"/>
                <a:cs typeface="Arial Narrow" charset="0"/>
              </a:rPr>
              <a:t>ComKids</a:t>
            </a:r>
            <a:r>
              <a:rPr lang="es-ES" sz="1600" dirty="0">
                <a:latin typeface="Arial Narrow" charset="0"/>
                <a:ea typeface="Arial Narrow" charset="0"/>
                <a:cs typeface="Arial Narrow" charset="0"/>
              </a:rPr>
              <a:t> por “Vuelta por el Universo”, plata en New York Festival y tercer premio en Concurso de Historieta Buena Salud</a:t>
            </a:r>
            <a:r>
              <a:rPr lang="es-ES" sz="1600" dirty="0" smtClean="0">
                <a:latin typeface="Arial Narrow" charset="0"/>
                <a:ea typeface="Arial Narrow" charset="0"/>
                <a:cs typeface="Arial Narrow" charset="0"/>
              </a:rPr>
              <a:t>.</a:t>
            </a:r>
            <a:endParaRPr lang="en-US" sz="1600" dirty="0"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1057</Words>
  <Application>Microsoft Macintosh PowerPoint</Application>
  <PresentationFormat>Personalizado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Mariano Obeid</dc:creator>
  <cp:lastModifiedBy>Juan</cp:lastModifiedBy>
  <cp:revision>39</cp:revision>
  <dcterms:created xsi:type="dcterms:W3CDTF">2016-05-17T19:23:04Z</dcterms:created>
  <dcterms:modified xsi:type="dcterms:W3CDTF">2016-06-14T13:46:29Z</dcterms:modified>
</cp:coreProperties>
</file>