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8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3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8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5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16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0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39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76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5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nshipper/status/1620464918515302401?t=Es_AGavDv0-1VkvwPytCmg&amp;s=1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837F2F-E389-52A0-E6C8-AB691FCB8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587970"/>
          </a:xfrm>
        </p:spPr>
        <p:txBody>
          <a:bodyPr anchor="b">
            <a:norm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Chat GPT3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1768F9-0F22-FD91-DC1A-B4246B93E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228051"/>
            <a:ext cx="5916145" cy="1762847"/>
          </a:xfrm>
        </p:spPr>
        <p:txBody>
          <a:bodyPr anchor="t">
            <a:normAutofit/>
          </a:bodyPr>
          <a:lstStyle/>
          <a:p>
            <a:pPr algn="l"/>
            <a:r>
              <a:rPr lang="es-ES" dirty="0"/>
              <a:t>(presentación creada sin el uso de Chat GPT-3)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D8B51-7A3B-F803-9ABB-2EDC068BE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1823" r="300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6558535F-D176-5F50-58C5-5431F089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18" b="93176" l="4471" r="98118">
                        <a14:foregroundMark x1="60706" y1="16118" x2="60706" y2="16118"/>
                        <a14:foregroundMark x1="52235" y1="10353" x2="24588" y2="18000"/>
                        <a14:foregroundMark x1="24588" y1="18000" x2="10706" y2="37529"/>
                        <a14:foregroundMark x1="10706" y1="37529" x2="6941" y2="58588"/>
                        <a14:foregroundMark x1="6941" y1="58588" x2="13765" y2="77294"/>
                        <a14:foregroundMark x1="42235" y1="13176" x2="64353" y2="14824"/>
                        <a14:foregroundMark x1="64353" y1="14824" x2="86353" y2="29882"/>
                        <a14:foregroundMark x1="86353" y1="29882" x2="92235" y2="47765"/>
                        <a14:foregroundMark x1="92235" y1="47765" x2="55647" y2="89647"/>
                        <a14:foregroundMark x1="55647" y1="89647" x2="15059" y2="81412"/>
                        <a14:foregroundMark x1="15059" y1="81412" x2="4588" y2="50118"/>
                        <a14:foregroundMark x1="4588" y1="50118" x2="6000" y2="41059"/>
                        <a14:foregroundMark x1="94706" y1="43647" x2="92706" y2="64000"/>
                        <a14:foregroundMark x1="48353" y1="6118" x2="60706" y2="13176"/>
                        <a14:foregroundMark x1="46471" y1="92588" x2="63882" y2="90941"/>
                        <a14:foregroundMark x1="21176" y1="93176" x2="22471" y2="79647"/>
                        <a14:foregroundMark x1="98235" y1="57294" x2="97647" y2="50824"/>
                        <a14:foregroundMark x1="50353" y1="93176" x2="50353" y2="931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9" y="2293672"/>
            <a:ext cx="3697226" cy="369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7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7FAFBD-3584-844C-6C4C-88A3BE01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s-ES" sz="3600"/>
              <a:t>PRIMERA IDEA: ASISTENTE DE PROGRAMACIÓN DE ADVANCED SCRIPT</a:t>
            </a: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4D64DED4-B605-5A2E-9E69-7DCB0111B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70" y="2956574"/>
            <a:ext cx="5449693" cy="3540111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F06BCCDF-562A-B720-0398-14FCB2DE0283}"/>
              </a:ext>
            </a:extLst>
          </p:cNvPr>
          <p:cNvSpPr txBox="1">
            <a:spLocks/>
          </p:cNvSpPr>
          <p:nvPr/>
        </p:nvSpPr>
        <p:spPr>
          <a:xfrm>
            <a:off x="6606073" y="1287624"/>
            <a:ext cx="4625807" cy="4703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s-ES" dirty="0"/>
              <a:t>No le puedo pasar un texto demasiado grande.</a:t>
            </a:r>
          </a:p>
          <a:p>
            <a:pPr marL="457200" indent="-457200">
              <a:buFontTx/>
              <a:buChar char="-"/>
            </a:pPr>
            <a:r>
              <a:rPr lang="es-ES" dirty="0"/>
              <a:t>Respuestas muy genéricas.</a:t>
            </a:r>
          </a:p>
          <a:p>
            <a:pPr marL="457200" indent="-457200">
              <a:buFontTx/>
              <a:buChar char="-"/>
            </a:pPr>
            <a:endParaRPr lang="es-ES" dirty="0"/>
          </a:p>
          <a:p>
            <a:pPr marL="457200" indent="-457200">
              <a:buFontTx/>
              <a:buChar char="-"/>
            </a:pPr>
            <a:r>
              <a:rPr lang="es-ES" dirty="0"/>
              <a:t>Solución: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32398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86C5B-68AB-BCBF-E38C-2B68658C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Prompt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64F980-D10B-4CB6-98D0-240CB1B46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519" y="3035494"/>
            <a:ext cx="4082400" cy="28728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88D6CA-992E-8793-455B-2D49DCC3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018" y="2731095"/>
            <a:ext cx="6561309" cy="36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Gear with compass turning gears without">
            <a:extLst>
              <a:ext uri="{FF2B5EF4-FFF2-40B4-BE49-F238E27FC236}">
                <a16:creationId xmlns:a16="http://schemas.microsoft.com/office/drawing/2014/main" id="{1DCE3801-60D2-7E23-A1E8-DE408D250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386C5B-68AB-BCBF-E38C-2B68658C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Prompt engineering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E715FDE-AA97-FCD6-77D3-CE77BB3E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44"/>
            <a:ext cx="12192000" cy="68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3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86C5B-68AB-BCBF-E38C-2B68658C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SOLO CÓDIGO! 1! !!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287CFE-54A7-772E-EFD4-66070858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303" y="4068661"/>
            <a:ext cx="1803633" cy="88923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Ejemplo </a:t>
            </a:r>
            <a:r>
              <a:rPr lang="es-ES" dirty="0" err="1"/>
              <a:t>missing</a:t>
            </a:r>
            <a:endParaRPr lang="es-ES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526E95-DE95-1E89-A417-B8ABE3E9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424" y="2738460"/>
            <a:ext cx="6494587" cy="33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8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86C5B-68AB-BCBF-E38C-2B68658C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TWITTER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7166E1-B4DC-B5DD-F24E-A89ADBC0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3" y="2711023"/>
            <a:ext cx="7046458" cy="3386062"/>
          </a:xfrm>
          <a:prstGeom prst="rect">
            <a:avLst/>
          </a:prstGeom>
        </p:spPr>
      </p:pic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725E0335-0119-0E69-4D78-1C0A2DE7F270}"/>
              </a:ext>
            </a:extLst>
          </p:cNvPr>
          <p:cNvSpPr txBox="1">
            <a:spLocks/>
          </p:cNvSpPr>
          <p:nvPr/>
        </p:nvSpPr>
        <p:spPr>
          <a:xfrm>
            <a:off x="7903029" y="3926048"/>
            <a:ext cx="3993502" cy="112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hlinkClick r:id="rId3"/>
              </a:rPr>
              <a:t>https://twitter.com/danshipper/status/1620464918515302401?t=Es_AGavDv0-1VkvwPytCmg&amp;s=19</a:t>
            </a:r>
            <a:endParaRPr lang="es-ES" sz="1800" dirty="0"/>
          </a:p>
        </p:txBody>
      </p:sp>
      <p:pic>
        <p:nvPicPr>
          <p:cNvPr id="11" name="Gráfico 10" descr="Cursor contorno">
            <a:extLst>
              <a:ext uri="{FF2B5EF4-FFF2-40B4-BE49-F238E27FC236}">
                <a16:creationId xmlns:a16="http://schemas.microsoft.com/office/drawing/2014/main" id="{F171BCB9-1367-C249-05A2-BC615D5D1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4432" y="4744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9818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302B1B"/>
      </a:dk2>
      <a:lt2>
        <a:srgbClr val="F0F1F3"/>
      </a:lt2>
      <a:accent1>
        <a:srgbClr val="C89B16"/>
      </a:accent1>
      <a:accent2>
        <a:srgbClr val="E76729"/>
      </a:accent2>
      <a:accent3>
        <a:srgbClr val="93AA1E"/>
      </a:accent3>
      <a:accent4>
        <a:srgbClr val="15B1BD"/>
      </a:accent4>
      <a:accent5>
        <a:srgbClr val="298AE7"/>
      </a:accent5>
      <a:accent6>
        <a:srgbClr val="3545DA"/>
      </a:accent6>
      <a:hlink>
        <a:srgbClr val="3F60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74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Chat GPT3</vt:lpstr>
      <vt:lpstr>PRIMERA IDEA: ASISTENTE DE PROGRAMACIÓN DE ADVANCED SCRIPT</vt:lpstr>
      <vt:lpstr>Prompt engineering</vt:lpstr>
      <vt:lpstr>Prompt engineering</vt:lpstr>
      <vt:lpstr>NO SOLO CÓDIGO! 1! !!</vt:lpstr>
      <vt:lpstr>GRACIAS TWITTER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GPT3</dc:title>
  <dc:creator>Alejandro Olivo</dc:creator>
  <cp:lastModifiedBy>Alejandro Olivo</cp:lastModifiedBy>
  <cp:revision>1</cp:revision>
  <dcterms:created xsi:type="dcterms:W3CDTF">2023-02-01T19:06:48Z</dcterms:created>
  <dcterms:modified xsi:type="dcterms:W3CDTF">2023-02-01T19:49:08Z</dcterms:modified>
</cp:coreProperties>
</file>